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17" r:id="rId4"/>
  </p:sldMasterIdLst>
  <p:sldIdLst>
    <p:sldId id="348" r:id="rId5"/>
    <p:sldId id="349" r:id="rId6"/>
    <p:sldId id="351" r:id="rId7"/>
    <p:sldId id="352" r:id="rId8"/>
    <p:sldId id="353" r:id="rId9"/>
    <p:sldId id="354" r:id="rId10"/>
    <p:sldId id="355" r:id="rId11"/>
    <p:sldId id="35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828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34" autoAdjust="0"/>
  </p:normalViewPr>
  <p:slideViewPr>
    <p:cSldViewPr snapToGrid="0">
      <p:cViewPr varScale="1">
        <p:scale>
          <a:sx n="86" d="100"/>
          <a:sy n="86" d="100"/>
        </p:scale>
        <p:origin x="485"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3566160"/>
          </a:xfrm>
          <a:prstGeom prst="rect">
            <a:avLst/>
          </a:prstGeom>
        </p:spPr>
        <p:txBody>
          <a:bodyPr anchor="b">
            <a:normAutofit/>
          </a:bodyPr>
          <a:lstStyle>
            <a:lvl1pPr algn="l">
              <a:lnSpc>
                <a:spcPct val="90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6/3/2020</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Oval 10">
            <a:extLst>
              <a:ext uri="{FF2B5EF4-FFF2-40B4-BE49-F238E27FC236}">
                <a16:creationId xmlns:a16="http://schemas.microsoft.com/office/drawing/2014/main" id="{68EC5FC9-F7D0-0141-850B-7623CA81A775}"/>
              </a:ext>
            </a:extLst>
          </p:cNvPr>
          <p:cNvSpPr/>
          <p:nvPr userDrawn="1"/>
        </p:nvSpPr>
        <p:spPr>
          <a:xfrm>
            <a:off x="10429390" y="360726"/>
            <a:ext cx="1035859" cy="1035859"/>
          </a:xfrm>
          <a:prstGeom prst="ellipse">
            <a:avLst/>
          </a:prstGeom>
          <a:noFill/>
          <a:ln w="38100">
            <a:solidFill>
              <a:schemeClr val="accent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B8F839E6-7F1F-6E4D-B83C-F5DA99E98229}"/>
              </a:ext>
            </a:extLst>
          </p:cNvPr>
          <p:cNvSpPr/>
          <p:nvPr userDrawn="1"/>
        </p:nvSpPr>
        <p:spPr>
          <a:xfrm>
            <a:off x="10337662" y="4398630"/>
            <a:ext cx="1700492" cy="1700492"/>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5EACA50E-A3A8-9D41-B30C-03B00FB2DEF0}"/>
              </a:ext>
            </a:extLst>
          </p:cNvPr>
          <p:cNvSpPr/>
          <p:nvPr userDrawn="1"/>
        </p:nvSpPr>
        <p:spPr>
          <a:xfrm>
            <a:off x="5664569" y="541205"/>
            <a:ext cx="283407" cy="283407"/>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EA92073B-F20B-034A-BC3A-9B993F0DD0BA}"/>
              </a:ext>
            </a:extLst>
          </p:cNvPr>
          <p:cNvSpPr/>
          <p:nvPr userDrawn="1"/>
        </p:nvSpPr>
        <p:spPr>
          <a:xfrm>
            <a:off x="458087" y="5430446"/>
            <a:ext cx="99011" cy="9901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C4091F50-D240-B145-B0B1-DAEDDFDE34AD}"/>
              </a:ext>
            </a:extLst>
          </p:cNvPr>
          <p:cNvSpPr/>
          <p:nvPr userDrawn="1"/>
        </p:nvSpPr>
        <p:spPr>
          <a:xfrm>
            <a:off x="0" y="-1994"/>
            <a:ext cx="1700492" cy="1700492"/>
          </a:xfrm>
          <a:prstGeom prst="ellipse">
            <a:avLst/>
          </a:prstGeom>
          <a:noFill/>
          <a:ln w="38100">
            <a:solidFill>
              <a:schemeClr val="accent5"/>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72700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6/3/2020</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grpSp>
        <p:nvGrpSpPr>
          <p:cNvPr id="21" name="Group 20">
            <a:extLst>
              <a:ext uri="{FF2B5EF4-FFF2-40B4-BE49-F238E27FC236}">
                <a16:creationId xmlns:a16="http://schemas.microsoft.com/office/drawing/2014/main" id="{7A2141DD-8D8D-FA43-BD4F-2CFC93C87782}"/>
              </a:ext>
            </a:extLst>
          </p:cNvPr>
          <p:cNvGrpSpPr/>
          <p:nvPr userDrawn="1"/>
        </p:nvGrpSpPr>
        <p:grpSpPr>
          <a:xfrm rot="5400000">
            <a:off x="-21619" y="1088453"/>
            <a:ext cx="910099" cy="99010"/>
            <a:chOff x="622418" y="280927"/>
            <a:chExt cx="2335705" cy="254101"/>
          </a:xfrm>
        </p:grpSpPr>
        <p:sp>
          <p:nvSpPr>
            <p:cNvPr id="22" name="Oval 21">
              <a:extLst>
                <a:ext uri="{FF2B5EF4-FFF2-40B4-BE49-F238E27FC236}">
                  <a16:creationId xmlns:a16="http://schemas.microsoft.com/office/drawing/2014/main" id="{71A62821-5E0F-DE41-B5C2-17A3A7277F4E}"/>
                </a:ext>
              </a:extLst>
            </p:cNvPr>
            <p:cNvSpPr/>
            <p:nvPr userDrawn="1"/>
          </p:nvSpPr>
          <p:spPr>
            <a:xfrm>
              <a:off x="1038739" y="280927"/>
              <a:ext cx="254101" cy="254101"/>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C311AE14-D8F0-1D4C-9D8D-603836582793}"/>
                </a:ext>
              </a:extLst>
            </p:cNvPr>
            <p:cNvSpPr/>
            <p:nvPr userDrawn="1"/>
          </p:nvSpPr>
          <p:spPr>
            <a:xfrm>
              <a:off x="1455060" y="280927"/>
              <a:ext cx="254101" cy="254101"/>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1F2BE645-D4F2-304C-9AFA-473D8F888A85}"/>
                </a:ext>
              </a:extLst>
            </p:cNvPr>
            <p:cNvSpPr/>
            <p:nvPr userDrawn="1"/>
          </p:nvSpPr>
          <p:spPr>
            <a:xfrm>
              <a:off x="1871381" y="280927"/>
              <a:ext cx="254101" cy="25410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93640330-30A6-6948-87A7-9DE6D41794F5}"/>
                </a:ext>
              </a:extLst>
            </p:cNvPr>
            <p:cNvSpPr/>
            <p:nvPr userDrawn="1"/>
          </p:nvSpPr>
          <p:spPr>
            <a:xfrm>
              <a:off x="2287702" y="280927"/>
              <a:ext cx="254101" cy="254101"/>
            </a:xfrm>
            <a:prstGeom prst="ellipse">
              <a:avLst/>
            </a:prstGeom>
            <a:solidFill>
              <a:schemeClr val="accent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ADFB6548-D83C-1D4E-AE87-2E8F1D3D0FA7}"/>
                </a:ext>
              </a:extLst>
            </p:cNvPr>
            <p:cNvSpPr/>
            <p:nvPr userDrawn="1"/>
          </p:nvSpPr>
          <p:spPr>
            <a:xfrm>
              <a:off x="2704022" y="280927"/>
              <a:ext cx="254101" cy="254101"/>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D97C7400-7EDC-8845-AB5A-80FB8175C1E2}"/>
                </a:ext>
              </a:extLst>
            </p:cNvPr>
            <p:cNvSpPr/>
            <p:nvPr userDrawn="1"/>
          </p:nvSpPr>
          <p:spPr>
            <a:xfrm>
              <a:off x="622418" y="280927"/>
              <a:ext cx="254101" cy="254101"/>
            </a:xfrm>
            <a:prstGeom prst="ellipse">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8" name="Title 1">
            <a:extLst>
              <a:ext uri="{FF2B5EF4-FFF2-40B4-BE49-F238E27FC236}">
                <a16:creationId xmlns:a16="http://schemas.microsoft.com/office/drawing/2014/main" id="{BC941C44-9B96-0040-8C71-D8364EB577C2}"/>
              </a:ext>
            </a:extLst>
          </p:cNvPr>
          <p:cNvSpPr>
            <a:spLocks noGrp="1"/>
          </p:cNvSpPr>
          <p:nvPr>
            <p:ph type="title" hasCustomPrompt="1"/>
          </p:nvPr>
        </p:nvSpPr>
        <p:spPr>
          <a:xfrm>
            <a:off x="1097280" y="421817"/>
            <a:ext cx="10058400" cy="1369074"/>
          </a:xfrm>
          <a:prstGeom prst="rect">
            <a:avLst/>
          </a:prstGeom>
        </p:spPr>
        <p:txBody>
          <a:bodyPr lIns="0" rIns="0" anchor="ctr">
            <a:normAutofit/>
          </a:bodyPr>
          <a:lstStyle>
            <a:lvl1pPr>
              <a:defRPr sz="4000" cap="all" baseline="0"/>
            </a:lvl1pPr>
          </a:lstStyle>
          <a:p>
            <a:r>
              <a:rPr lang="en-US" dirty="0"/>
              <a:t>Title Goes Here</a:t>
            </a:r>
          </a:p>
        </p:txBody>
      </p:sp>
      <p:sp>
        <p:nvSpPr>
          <p:cNvPr id="29" name="Oval 28">
            <a:extLst>
              <a:ext uri="{FF2B5EF4-FFF2-40B4-BE49-F238E27FC236}">
                <a16:creationId xmlns:a16="http://schemas.microsoft.com/office/drawing/2014/main" id="{E014993B-5057-2A4C-9CA0-383DC5504020}"/>
              </a:ext>
            </a:extLst>
          </p:cNvPr>
          <p:cNvSpPr/>
          <p:nvPr userDrawn="1"/>
        </p:nvSpPr>
        <p:spPr>
          <a:xfrm>
            <a:off x="10429390" y="360726"/>
            <a:ext cx="1035859" cy="1035859"/>
          </a:xfrm>
          <a:prstGeom prst="ellipse">
            <a:avLst/>
          </a:prstGeom>
          <a:noFill/>
          <a:ln w="38100">
            <a:solidFill>
              <a:schemeClr val="accent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43B110E8-1FE2-BC47-A5AE-4C698B688B65}"/>
              </a:ext>
            </a:extLst>
          </p:cNvPr>
          <p:cNvSpPr/>
          <p:nvPr userDrawn="1"/>
        </p:nvSpPr>
        <p:spPr>
          <a:xfrm>
            <a:off x="5664570" y="125360"/>
            <a:ext cx="176394" cy="176394"/>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87DACF2F-5D4D-434D-8786-E4DF0385E6F6}"/>
              </a:ext>
            </a:extLst>
          </p:cNvPr>
          <p:cNvSpPr/>
          <p:nvPr userDrawn="1"/>
        </p:nvSpPr>
        <p:spPr>
          <a:xfrm>
            <a:off x="458087" y="5430446"/>
            <a:ext cx="99011" cy="9901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CFE816CC-CBCA-7946-B9E5-E9649EF369BE}"/>
              </a:ext>
            </a:extLst>
          </p:cNvPr>
          <p:cNvSpPr/>
          <p:nvPr userDrawn="1"/>
        </p:nvSpPr>
        <p:spPr>
          <a:xfrm>
            <a:off x="11383587" y="6035040"/>
            <a:ext cx="776923" cy="776923"/>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18278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6/3/2020</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Picture Placeholder 3">
            <a:extLst>
              <a:ext uri="{FF2B5EF4-FFF2-40B4-BE49-F238E27FC236}">
                <a16:creationId xmlns:a16="http://schemas.microsoft.com/office/drawing/2014/main" id="{C950F4E3-11A9-2549-A00D-601AEF6E49A4}"/>
              </a:ext>
            </a:extLst>
          </p:cNvPr>
          <p:cNvSpPr>
            <a:spLocks noGrp="1"/>
          </p:cNvSpPr>
          <p:nvPr>
            <p:ph type="pic" sz="quarter" idx="13"/>
          </p:nvPr>
        </p:nvSpPr>
        <p:spPr>
          <a:xfrm>
            <a:off x="1097279" y="2160508"/>
            <a:ext cx="2919413" cy="2919413"/>
          </a:xfrm>
          <a:prstGeom prst="ellipse">
            <a:avLst/>
          </a:prstGeom>
          <a:solidFill>
            <a:srgbClr val="EDEFF7"/>
          </a:solidFill>
          <a:ln w="38100">
            <a:solidFill>
              <a:schemeClr val="accent3"/>
            </a:solidFill>
          </a:ln>
        </p:spPr>
        <p:txBody>
          <a:bodyPr anchor="ctr"/>
          <a:lstStyle>
            <a:lvl1pPr algn="ctr">
              <a:defRPr/>
            </a:lvl1pPr>
          </a:lstStyle>
          <a:p>
            <a:r>
              <a:rPr lang="en-US" smtClean="0"/>
              <a:t>Click icon to add picture</a:t>
            </a:r>
            <a:endParaRPr lang="en-US" dirty="0"/>
          </a:p>
        </p:txBody>
      </p:sp>
      <p:sp>
        <p:nvSpPr>
          <p:cNvPr id="21" name="Picture Placeholder 3">
            <a:extLst>
              <a:ext uri="{FF2B5EF4-FFF2-40B4-BE49-F238E27FC236}">
                <a16:creationId xmlns:a16="http://schemas.microsoft.com/office/drawing/2014/main" id="{21B5A175-E633-E74F-AE3B-DF58F989F443}"/>
              </a:ext>
            </a:extLst>
          </p:cNvPr>
          <p:cNvSpPr>
            <a:spLocks noGrp="1"/>
          </p:cNvSpPr>
          <p:nvPr>
            <p:ph type="pic" sz="quarter" idx="14"/>
          </p:nvPr>
        </p:nvSpPr>
        <p:spPr>
          <a:xfrm>
            <a:off x="4659186" y="2160508"/>
            <a:ext cx="2919413" cy="2919413"/>
          </a:xfrm>
          <a:prstGeom prst="ellipse">
            <a:avLst/>
          </a:prstGeom>
          <a:solidFill>
            <a:srgbClr val="EDEFF7"/>
          </a:solidFill>
          <a:ln w="38100">
            <a:solidFill>
              <a:schemeClr val="accent6"/>
            </a:solidFill>
          </a:ln>
        </p:spPr>
        <p:txBody>
          <a:bodyPr anchor="ctr"/>
          <a:lstStyle>
            <a:lvl1pPr algn="ctr">
              <a:defRPr/>
            </a:lvl1pPr>
          </a:lstStyle>
          <a:p>
            <a:r>
              <a:rPr lang="en-US" smtClean="0"/>
              <a:t>Click icon to add picture</a:t>
            </a:r>
            <a:endParaRPr lang="en-US" dirty="0"/>
          </a:p>
        </p:txBody>
      </p:sp>
      <p:sp>
        <p:nvSpPr>
          <p:cNvPr id="22" name="Picture Placeholder 3">
            <a:extLst>
              <a:ext uri="{FF2B5EF4-FFF2-40B4-BE49-F238E27FC236}">
                <a16:creationId xmlns:a16="http://schemas.microsoft.com/office/drawing/2014/main" id="{261D2778-BA56-D247-9B2C-28D010C9D4E2}"/>
              </a:ext>
            </a:extLst>
          </p:cNvPr>
          <p:cNvSpPr>
            <a:spLocks noGrp="1"/>
          </p:cNvSpPr>
          <p:nvPr>
            <p:ph type="pic" sz="quarter" idx="15"/>
          </p:nvPr>
        </p:nvSpPr>
        <p:spPr>
          <a:xfrm>
            <a:off x="8221093" y="2160508"/>
            <a:ext cx="2919413" cy="2919413"/>
          </a:xfrm>
          <a:prstGeom prst="ellipse">
            <a:avLst/>
          </a:prstGeom>
          <a:solidFill>
            <a:srgbClr val="EDEFF7"/>
          </a:solidFill>
          <a:ln w="38100">
            <a:solidFill>
              <a:schemeClr val="accent1"/>
            </a:solidFill>
          </a:ln>
        </p:spPr>
        <p:txBody>
          <a:bodyPr anchor="ctr"/>
          <a:lstStyle>
            <a:lvl1pPr algn="ctr">
              <a:defRPr/>
            </a:lvl1pPr>
          </a:lstStyle>
          <a:p>
            <a:r>
              <a:rPr lang="en-US" smtClean="0"/>
              <a:t>Click icon to add picture</a:t>
            </a:r>
            <a:endParaRPr lang="en-US" dirty="0"/>
          </a:p>
        </p:txBody>
      </p:sp>
      <p:sp>
        <p:nvSpPr>
          <p:cNvPr id="23" name="Text Placeholder 3">
            <a:extLst>
              <a:ext uri="{FF2B5EF4-FFF2-40B4-BE49-F238E27FC236}">
                <a16:creationId xmlns:a16="http://schemas.microsoft.com/office/drawing/2014/main" id="{2DAF6EFF-134E-BA40-8B51-917FDE13C076}"/>
              </a:ext>
            </a:extLst>
          </p:cNvPr>
          <p:cNvSpPr>
            <a:spLocks noGrp="1"/>
          </p:cNvSpPr>
          <p:nvPr>
            <p:ph type="body" sz="half" idx="2" hasCustomPrompt="1"/>
          </p:nvPr>
        </p:nvSpPr>
        <p:spPr>
          <a:xfrm>
            <a:off x="1097279" y="5486968"/>
            <a:ext cx="2919413" cy="583534"/>
          </a:xfrm>
        </p:spPr>
        <p:txBody>
          <a:bodyPr lIns="91440" rIns="91440" anchor="ctr">
            <a:normAutofit/>
          </a:bodyPr>
          <a:lstStyle>
            <a:lvl1pPr marL="0" indent="0" algn="ctr">
              <a:buNone/>
              <a:defRPr sz="1800" cap="all" baseline="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Name Goes Here</a:t>
            </a:r>
          </a:p>
        </p:txBody>
      </p:sp>
      <p:sp>
        <p:nvSpPr>
          <p:cNvPr id="24" name="Text Placeholder 3">
            <a:extLst>
              <a:ext uri="{FF2B5EF4-FFF2-40B4-BE49-F238E27FC236}">
                <a16:creationId xmlns:a16="http://schemas.microsoft.com/office/drawing/2014/main" id="{188BF917-678C-1249-95B9-7FD2AC7B2231}"/>
              </a:ext>
            </a:extLst>
          </p:cNvPr>
          <p:cNvSpPr>
            <a:spLocks noGrp="1"/>
          </p:cNvSpPr>
          <p:nvPr>
            <p:ph type="body" sz="half" idx="16" hasCustomPrompt="1"/>
          </p:nvPr>
        </p:nvSpPr>
        <p:spPr>
          <a:xfrm>
            <a:off x="4666773" y="5486968"/>
            <a:ext cx="2919413" cy="583534"/>
          </a:xfrm>
        </p:spPr>
        <p:txBody>
          <a:bodyPr lIns="91440" rIns="91440" anchor="ctr">
            <a:normAutofit/>
          </a:bodyPr>
          <a:lstStyle>
            <a:lvl1pPr marL="0" indent="0" algn="ctr">
              <a:buNone/>
              <a:defRPr sz="1800" cap="all" baseline="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Name Goes Here</a:t>
            </a:r>
          </a:p>
        </p:txBody>
      </p:sp>
      <p:sp>
        <p:nvSpPr>
          <p:cNvPr id="25" name="Text Placeholder 3">
            <a:extLst>
              <a:ext uri="{FF2B5EF4-FFF2-40B4-BE49-F238E27FC236}">
                <a16:creationId xmlns:a16="http://schemas.microsoft.com/office/drawing/2014/main" id="{BAFF17AE-3EA2-2D47-BCDD-E5587B127062}"/>
              </a:ext>
            </a:extLst>
          </p:cNvPr>
          <p:cNvSpPr>
            <a:spLocks noGrp="1"/>
          </p:cNvSpPr>
          <p:nvPr>
            <p:ph type="body" sz="half" idx="17" hasCustomPrompt="1"/>
          </p:nvPr>
        </p:nvSpPr>
        <p:spPr>
          <a:xfrm>
            <a:off x="8236267" y="5486968"/>
            <a:ext cx="2919413" cy="583534"/>
          </a:xfrm>
        </p:spPr>
        <p:txBody>
          <a:bodyPr lIns="91440" rIns="91440" anchor="ctr">
            <a:normAutofit/>
          </a:bodyPr>
          <a:lstStyle>
            <a:lvl1pPr marL="0" indent="0" algn="ctr">
              <a:buNone/>
              <a:defRPr sz="1800" cap="all" baseline="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Name Goes Here</a:t>
            </a:r>
          </a:p>
        </p:txBody>
      </p:sp>
      <p:grpSp>
        <p:nvGrpSpPr>
          <p:cNvPr id="26" name="Group 25">
            <a:extLst>
              <a:ext uri="{FF2B5EF4-FFF2-40B4-BE49-F238E27FC236}">
                <a16:creationId xmlns:a16="http://schemas.microsoft.com/office/drawing/2014/main" id="{F2D7EDB7-7C02-0245-8A1F-553F094A4429}"/>
              </a:ext>
            </a:extLst>
          </p:cNvPr>
          <p:cNvGrpSpPr/>
          <p:nvPr userDrawn="1"/>
        </p:nvGrpSpPr>
        <p:grpSpPr>
          <a:xfrm rot="5400000">
            <a:off x="-21619" y="1088453"/>
            <a:ext cx="910099" cy="99010"/>
            <a:chOff x="622418" y="280927"/>
            <a:chExt cx="2335705" cy="254101"/>
          </a:xfrm>
        </p:grpSpPr>
        <p:sp>
          <p:nvSpPr>
            <p:cNvPr id="27" name="Oval 26">
              <a:extLst>
                <a:ext uri="{FF2B5EF4-FFF2-40B4-BE49-F238E27FC236}">
                  <a16:creationId xmlns:a16="http://schemas.microsoft.com/office/drawing/2014/main" id="{8CF5D165-4F6F-2447-8B9E-8B0D94808ED3}"/>
                </a:ext>
              </a:extLst>
            </p:cNvPr>
            <p:cNvSpPr/>
            <p:nvPr userDrawn="1"/>
          </p:nvSpPr>
          <p:spPr>
            <a:xfrm>
              <a:off x="1038739" y="280927"/>
              <a:ext cx="254101" cy="254101"/>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146C35C7-7133-4C43-BBF7-575440F7BAD3}"/>
                </a:ext>
              </a:extLst>
            </p:cNvPr>
            <p:cNvSpPr/>
            <p:nvPr userDrawn="1"/>
          </p:nvSpPr>
          <p:spPr>
            <a:xfrm>
              <a:off x="1455060" y="280927"/>
              <a:ext cx="254101" cy="254101"/>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D33DD7BE-C379-5C42-9FB0-EF72161049F4}"/>
                </a:ext>
              </a:extLst>
            </p:cNvPr>
            <p:cNvSpPr/>
            <p:nvPr userDrawn="1"/>
          </p:nvSpPr>
          <p:spPr>
            <a:xfrm>
              <a:off x="1871381" y="280927"/>
              <a:ext cx="254101" cy="25410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743DFC41-C6DE-7942-9358-E23A1EE8759D}"/>
                </a:ext>
              </a:extLst>
            </p:cNvPr>
            <p:cNvSpPr/>
            <p:nvPr userDrawn="1"/>
          </p:nvSpPr>
          <p:spPr>
            <a:xfrm>
              <a:off x="2287702" y="280927"/>
              <a:ext cx="254101" cy="254101"/>
            </a:xfrm>
            <a:prstGeom prst="ellipse">
              <a:avLst/>
            </a:prstGeom>
            <a:solidFill>
              <a:schemeClr val="accent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A2ABB593-7229-9548-8BCC-C947B1BF8D93}"/>
                </a:ext>
              </a:extLst>
            </p:cNvPr>
            <p:cNvSpPr/>
            <p:nvPr userDrawn="1"/>
          </p:nvSpPr>
          <p:spPr>
            <a:xfrm>
              <a:off x="2704022" y="280927"/>
              <a:ext cx="254101" cy="254101"/>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986D2413-D60D-484E-ACAB-31891AFDA133}"/>
                </a:ext>
              </a:extLst>
            </p:cNvPr>
            <p:cNvSpPr/>
            <p:nvPr userDrawn="1"/>
          </p:nvSpPr>
          <p:spPr>
            <a:xfrm>
              <a:off x="622418" y="280927"/>
              <a:ext cx="254101" cy="254101"/>
            </a:xfrm>
            <a:prstGeom prst="ellipse">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4" name="Title 1">
            <a:extLst>
              <a:ext uri="{FF2B5EF4-FFF2-40B4-BE49-F238E27FC236}">
                <a16:creationId xmlns:a16="http://schemas.microsoft.com/office/drawing/2014/main" id="{86090E0F-345E-3D4B-8886-95D8A4A77CE7}"/>
              </a:ext>
            </a:extLst>
          </p:cNvPr>
          <p:cNvSpPr>
            <a:spLocks noGrp="1"/>
          </p:cNvSpPr>
          <p:nvPr>
            <p:ph type="title" hasCustomPrompt="1"/>
          </p:nvPr>
        </p:nvSpPr>
        <p:spPr>
          <a:xfrm>
            <a:off x="1097280" y="421817"/>
            <a:ext cx="10058400" cy="1369074"/>
          </a:xfrm>
          <a:prstGeom prst="rect">
            <a:avLst/>
          </a:prstGeom>
        </p:spPr>
        <p:txBody>
          <a:bodyPr lIns="0" rIns="0" anchor="ctr">
            <a:normAutofit/>
          </a:bodyPr>
          <a:lstStyle>
            <a:lvl1pPr>
              <a:defRPr sz="4000" cap="all" baseline="0"/>
            </a:lvl1pPr>
          </a:lstStyle>
          <a:p>
            <a:r>
              <a:rPr lang="en-US" dirty="0"/>
              <a:t>Title Goes Here</a:t>
            </a:r>
          </a:p>
        </p:txBody>
      </p:sp>
    </p:spTree>
    <p:extLst>
      <p:ext uri="{BB962C8B-B14F-4D97-AF65-F5344CB8AC3E}">
        <p14:creationId xmlns:p14="http://schemas.microsoft.com/office/powerpoint/2010/main" val="3258682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17873" y="758952"/>
            <a:ext cx="7356255" cy="3566160"/>
          </a:xfrm>
          <a:prstGeom prst="rect">
            <a:avLst/>
          </a:prstGeom>
        </p:spPr>
        <p:txBody>
          <a:bodyPr anchor="b" anchorCtr="0">
            <a:normAutofit/>
          </a:bodyPr>
          <a:lstStyle>
            <a:lvl1pPr algn="ctr">
              <a:lnSpc>
                <a:spcPct val="90000"/>
              </a:lnSpc>
              <a:defRPr sz="8000" b="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417873" y="4663440"/>
            <a:ext cx="7356255" cy="1143000"/>
          </a:xfrm>
        </p:spPr>
        <p:txBody>
          <a:bodyPr lIns="91440" rIns="91440" anchor="t" anchorCtr="0">
            <a:normAutofit/>
          </a:bodyPr>
          <a:lstStyle>
            <a:lvl1pPr marL="0" indent="0" algn="ctr">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158240" y="4485132"/>
            <a:ext cx="987552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6/3/2020</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2" name="Oval 11">
            <a:extLst>
              <a:ext uri="{FF2B5EF4-FFF2-40B4-BE49-F238E27FC236}">
                <a16:creationId xmlns:a16="http://schemas.microsoft.com/office/drawing/2014/main" id="{8675A452-E352-BE40-9E44-7C0E90F4DBC5}"/>
              </a:ext>
            </a:extLst>
          </p:cNvPr>
          <p:cNvSpPr/>
          <p:nvPr userDrawn="1"/>
        </p:nvSpPr>
        <p:spPr>
          <a:xfrm>
            <a:off x="10429390" y="360726"/>
            <a:ext cx="1035859" cy="1035859"/>
          </a:xfrm>
          <a:prstGeom prst="ellipse">
            <a:avLst/>
          </a:prstGeom>
          <a:noFill/>
          <a:ln w="38100">
            <a:solidFill>
              <a:schemeClr val="accent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72E00246-7C7C-8E48-B95E-02BE89F197F5}"/>
              </a:ext>
            </a:extLst>
          </p:cNvPr>
          <p:cNvSpPr/>
          <p:nvPr userDrawn="1"/>
        </p:nvSpPr>
        <p:spPr>
          <a:xfrm>
            <a:off x="10337662" y="4398630"/>
            <a:ext cx="1700492" cy="1700492"/>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EBF1652A-A323-BC48-9A00-7ECF1C4E1DA4}"/>
              </a:ext>
            </a:extLst>
          </p:cNvPr>
          <p:cNvSpPr/>
          <p:nvPr userDrawn="1"/>
        </p:nvSpPr>
        <p:spPr>
          <a:xfrm>
            <a:off x="11634902" y="2565781"/>
            <a:ext cx="283407" cy="283407"/>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F733BC29-8FD1-CB45-8FF6-0C7CC3CB423D}"/>
              </a:ext>
            </a:extLst>
          </p:cNvPr>
          <p:cNvSpPr/>
          <p:nvPr userDrawn="1"/>
        </p:nvSpPr>
        <p:spPr>
          <a:xfrm>
            <a:off x="458087" y="5430446"/>
            <a:ext cx="99011" cy="9901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4C67EB1F-C984-B840-BD1F-FD174D01A3AF}"/>
              </a:ext>
            </a:extLst>
          </p:cNvPr>
          <p:cNvSpPr/>
          <p:nvPr userDrawn="1"/>
        </p:nvSpPr>
        <p:spPr>
          <a:xfrm>
            <a:off x="6135" y="0"/>
            <a:ext cx="1700492" cy="1700492"/>
          </a:xfrm>
          <a:prstGeom prst="ellipse">
            <a:avLst/>
          </a:prstGeom>
          <a:noFill/>
          <a:ln w="38100">
            <a:solidFill>
              <a:schemeClr val="accent5"/>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9" name="Group 38">
            <a:extLst>
              <a:ext uri="{FF2B5EF4-FFF2-40B4-BE49-F238E27FC236}">
                <a16:creationId xmlns:a16="http://schemas.microsoft.com/office/drawing/2014/main" id="{9D75F8B1-A294-E349-BD08-B06B2954212A}"/>
              </a:ext>
            </a:extLst>
          </p:cNvPr>
          <p:cNvGrpSpPr/>
          <p:nvPr userDrawn="1"/>
        </p:nvGrpSpPr>
        <p:grpSpPr>
          <a:xfrm>
            <a:off x="495300" y="0"/>
            <a:ext cx="11201400" cy="6880860"/>
            <a:chOff x="495300" y="0"/>
            <a:chExt cx="11201400" cy="6880860"/>
          </a:xfrm>
        </p:grpSpPr>
        <p:sp>
          <p:nvSpPr>
            <p:cNvPr id="33" name="Freeform 32">
              <a:extLst>
                <a:ext uri="{FF2B5EF4-FFF2-40B4-BE49-F238E27FC236}">
                  <a16:creationId xmlns:a16="http://schemas.microsoft.com/office/drawing/2014/main" id="{5942EFAD-842E-9C46-9853-C0F135D24007}"/>
                </a:ext>
              </a:extLst>
            </p:cNvPr>
            <p:cNvSpPr/>
            <p:nvPr userDrawn="1"/>
          </p:nvSpPr>
          <p:spPr>
            <a:xfrm>
              <a:off x="495300" y="0"/>
              <a:ext cx="1337265" cy="6880860"/>
            </a:xfrm>
            <a:custGeom>
              <a:avLst/>
              <a:gdLst>
                <a:gd name="connsiteX0" fmla="*/ 1173967 w 1337265"/>
                <a:gd name="connsiteY0" fmla="*/ 0 h 6880860"/>
                <a:gd name="connsiteX1" fmla="*/ 1319300 w 1337265"/>
                <a:gd name="connsiteY1" fmla="*/ 0 h 6880860"/>
                <a:gd name="connsiteX2" fmla="*/ 1204253 w 1337265"/>
                <a:gd name="connsiteY2" fmla="*/ 146399 h 6880860"/>
                <a:gd name="connsiteX3" fmla="*/ 114300 w 1337265"/>
                <a:gd name="connsiteY3" fmla="*/ 3429000 h 6880860"/>
                <a:gd name="connsiteX4" fmla="*/ 1204253 w 1337265"/>
                <a:gd name="connsiteY4" fmla="*/ 6711601 h 6880860"/>
                <a:gd name="connsiteX5" fmla="*/ 1337265 w 1337265"/>
                <a:gd name="connsiteY5" fmla="*/ 6880860 h 6880860"/>
                <a:gd name="connsiteX6" fmla="*/ 1191931 w 1337265"/>
                <a:gd name="connsiteY6" fmla="*/ 6880860 h 6880860"/>
                <a:gd name="connsiteX7" fmla="*/ 1112661 w 1337265"/>
                <a:gd name="connsiteY7" fmla="*/ 6779988 h 6880860"/>
                <a:gd name="connsiteX8" fmla="*/ 0 w 1337265"/>
                <a:gd name="connsiteY8" fmla="*/ 3429000 h 6880860"/>
                <a:gd name="connsiteX9" fmla="*/ 1112661 w 1337265"/>
                <a:gd name="connsiteY9" fmla="*/ 78012 h 6880860"/>
                <a:gd name="connsiteX10" fmla="*/ 1173967 w 1337265"/>
                <a:gd name="connsiteY10" fmla="*/ 0 h 6880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37265" h="6880860">
                  <a:moveTo>
                    <a:pt x="1173967" y="0"/>
                  </a:moveTo>
                  <a:lnTo>
                    <a:pt x="1319300" y="0"/>
                  </a:lnTo>
                  <a:lnTo>
                    <a:pt x="1204253" y="146399"/>
                  </a:lnTo>
                  <a:cubicBezTo>
                    <a:pt x="519693" y="1061765"/>
                    <a:pt x="114300" y="2198040"/>
                    <a:pt x="114300" y="3429000"/>
                  </a:cubicBezTo>
                  <a:cubicBezTo>
                    <a:pt x="114300" y="4659960"/>
                    <a:pt x="519693" y="5796235"/>
                    <a:pt x="1204253" y="6711601"/>
                  </a:cubicBezTo>
                  <a:lnTo>
                    <a:pt x="1337265" y="6880860"/>
                  </a:lnTo>
                  <a:lnTo>
                    <a:pt x="1191931" y="6880860"/>
                  </a:lnTo>
                  <a:lnTo>
                    <a:pt x="1112661" y="6779988"/>
                  </a:lnTo>
                  <a:cubicBezTo>
                    <a:pt x="413839" y="5845552"/>
                    <a:pt x="0" y="4685605"/>
                    <a:pt x="0" y="3429000"/>
                  </a:cubicBezTo>
                  <a:cubicBezTo>
                    <a:pt x="0" y="2172395"/>
                    <a:pt x="413839" y="1012448"/>
                    <a:pt x="1112661" y="78012"/>
                  </a:cubicBezTo>
                  <a:lnTo>
                    <a:pt x="1173967" y="0"/>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Freeform 31">
              <a:extLst>
                <a:ext uri="{FF2B5EF4-FFF2-40B4-BE49-F238E27FC236}">
                  <a16:creationId xmlns:a16="http://schemas.microsoft.com/office/drawing/2014/main" id="{BE0B7AF7-52C0-EB45-93DE-79DFF44F5AAE}"/>
                </a:ext>
              </a:extLst>
            </p:cNvPr>
            <p:cNvSpPr/>
            <p:nvPr userDrawn="1"/>
          </p:nvSpPr>
          <p:spPr>
            <a:xfrm>
              <a:off x="10359435" y="0"/>
              <a:ext cx="1337265" cy="6880860"/>
            </a:xfrm>
            <a:custGeom>
              <a:avLst/>
              <a:gdLst>
                <a:gd name="connsiteX0" fmla="*/ 17965 w 1337265"/>
                <a:gd name="connsiteY0" fmla="*/ 0 h 6880860"/>
                <a:gd name="connsiteX1" fmla="*/ 163299 w 1337265"/>
                <a:gd name="connsiteY1" fmla="*/ 0 h 6880860"/>
                <a:gd name="connsiteX2" fmla="*/ 224604 w 1337265"/>
                <a:gd name="connsiteY2" fmla="*/ 78012 h 6880860"/>
                <a:gd name="connsiteX3" fmla="*/ 1337265 w 1337265"/>
                <a:gd name="connsiteY3" fmla="*/ 3429000 h 6880860"/>
                <a:gd name="connsiteX4" fmla="*/ 224604 w 1337265"/>
                <a:gd name="connsiteY4" fmla="*/ 6779988 h 6880860"/>
                <a:gd name="connsiteX5" fmla="*/ 145334 w 1337265"/>
                <a:gd name="connsiteY5" fmla="*/ 6880860 h 6880860"/>
                <a:gd name="connsiteX6" fmla="*/ 0 w 1337265"/>
                <a:gd name="connsiteY6" fmla="*/ 6880860 h 6880860"/>
                <a:gd name="connsiteX7" fmla="*/ 133012 w 1337265"/>
                <a:gd name="connsiteY7" fmla="*/ 6711601 h 6880860"/>
                <a:gd name="connsiteX8" fmla="*/ 1222965 w 1337265"/>
                <a:gd name="connsiteY8" fmla="*/ 3429000 h 6880860"/>
                <a:gd name="connsiteX9" fmla="*/ 133012 w 1337265"/>
                <a:gd name="connsiteY9" fmla="*/ 146399 h 6880860"/>
                <a:gd name="connsiteX10" fmla="*/ 17965 w 1337265"/>
                <a:gd name="connsiteY10" fmla="*/ 0 h 6880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37265" h="6880860">
                  <a:moveTo>
                    <a:pt x="17965" y="0"/>
                  </a:moveTo>
                  <a:lnTo>
                    <a:pt x="163299" y="0"/>
                  </a:lnTo>
                  <a:lnTo>
                    <a:pt x="224604" y="78012"/>
                  </a:lnTo>
                  <a:cubicBezTo>
                    <a:pt x="923426" y="1012448"/>
                    <a:pt x="1337265" y="2172395"/>
                    <a:pt x="1337265" y="3429000"/>
                  </a:cubicBezTo>
                  <a:cubicBezTo>
                    <a:pt x="1337265" y="4685605"/>
                    <a:pt x="923426" y="5845552"/>
                    <a:pt x="224604" y="6779988"/>
                  </a:cubicBezTo>
                  <a:lnTo>
                    <a:pt x="145334" y="6880860"/>
                  </a:lnTo>
                  <a:lnTo>
                    <a:pt x="0" y="6880860"/>
                  </a:lnTo>
                  <a:lnTo>
                    <a:pt x="133012" y="6711601"/>
                  </a:lnTo>
                  <a:cubicBezTo>
                    <a:pt x="817572" y="5796235"/>
                    <a:pt x="1222965" y="4659960"/>
                    <a:pt x="1222965" y="3429000"/>
                  </a:cubicBezTo>
                  <a:cubicBezTo>
                    <a:pt x="1222965" y="2198040"/>
                    <a:pt x="817572" y="1061765"/>
                    <a:pt x="133012" y="146399"/>
                  </a:cubicBezTo>
                  <a:lnTo>
                    <a:pt x="17965" y="0"/>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96984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2120900"/>
            <a:ext cx="4639736" cy="374819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6/3/2020</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grpSp>
        <p:nvGrpSpPr>
          <p:cNvPr id="11" name="Group 10">
            <a:extLst>
              <a:ext uri="{FF2B5EF4-FFF2-40B4-BE49-F238E27FC236}">
                <a16:creationId xmlns:a16="http://schemas.microsoft.com/office/drawing/2014/main" id="{D06E6D77-4CA3-764C-99E1-7D2CFE6B929E}"/>
              </a:ext>
            </a:extLst>
          </p:cNvPr>
          <p:cNvGrpSpPr/>
          <p:nvPr userDrawn="1"/>
        </p:nvGrpSpPr>
        <p:grpSpPr>
          <a:xfrm rot="5400000">
            <a:off x="-21619" y="1088453"/>
            <a:ext cx="910099" cy="99010"/>
            <a:chOff x="622418" y="280927"/>
            <a:chExt cx="2335705" cy="254101"/>
          </a:xfrm>
        </p:grpSpPr>
        <p:sp>
          <p:nvSpPr>
            <p:cNvPr id="12" name="Oval 11">
              <a:extLst>
                <a:ext uri="{FF2B5EF4-FFF2-40B4-BE49-F238E27FC236}">
                  <a16:creationId xmlns:a16="http://schemas.microsoft.com/office/drawing/2014/main" id="{1D155117-8A2A-414B-9598-C2919DF747DC}"/>
                </a:ext>
              </a:extLst>
            </p:cNvPr>
            <p:cNvSpPr/>
            <p:nvPr userDrawn="1"/>
          </p:nvSpPr>
          <p:spPr>
            <a:xfrm>
              <a:off x="1038739" y="280927"/>
              <a:ext cx="254101" cy="254101"/>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53838F88-99DE-9246-A83B-9C7DB6AE99EF}"/>
                </a:ext>
              </a:extLst>
            </p:cNvPr>
            <p:cNvSpPr/>
            <p:nvPr userDrawn="1"/>
          </p:nvSpPr>
          <p:spPr>
            <a:xfrm>
              <a:off x="1455060" y="280927"/>
              <a:ext cx="254101" cy="254101"/>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D031FBA2-FD0D-7346-8941-4861923E15CF}"/>
                </a:ext>
              </a:extLst>
            </p:cNvPr>
            <p:cNvSpPr/>
            <p:nvPr userDrawn="1"/>
          </p:nvSpPr>
          <p:spPr>
            <a:xfrm>
              <a:off x="1871381" y="280927"/>
              <a:ext cx="254101" cy="25410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022D5D5E-3339-5D47-9E1C-8897082672DB}"/>
                </a:ext>
              </a:extLst>
            </p:cNvPr>
            <p:cNvSpPr/>
            <p:nvPr userDrawn="1"/>
          </p:nvSpPr>
          <p:spPr>
            <a:xfrm>
              <a:off x="2287702" y="280927"/>
              <a:ext cx="254101" cy="254101"/>
            </a:xfrm>
            <a:prstGeom prst="ellipse">
              <a:avLst/>
            </a:prstGeom>
            <a:solidFill>
              <a:schemeClr val="accent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13BE7267-458F-A141-8480-10E9FB553671}"/>
                </a:ext>
              </a:extLst>
            </p:cNvPr>
            <p:cNvSpPr/>
            <p:nvPr userDrawn="1"/>
          </p:nvSpPr>
          <p:spPr>
            <a:xfrm>
              <a:off x="2704022" y="280927"/>
              <a:ext cx="254101" cy="254101"/>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A71A438B-57BE-F445-AFBB-BBB2270E9BB4}"/>
                </a:ext>
              </a:extLst>
            </p:cNvPr>
            <p:cNvSpPr/>
            <p:nvPr userDrawn="1"/>
          </p:nvSpPr>
          <p:spPr>
            <a:xfrm>
              <a:off x="622418" y="280927"/>
              <a:ext cx="254101" cy="254101"/>
            </a:xfrm>
            <a:prstGeom prst="ellipse">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8" name="Title 1">
            <a:extLst>
              <a:ext uri="{FF2B5EF4-FFF2-40B4-BE49-F238E27FC236}">
                <a16:creationId xmlns:a16="http://schemas.microsoft.com/office/drawing/2014/main" id="{040C74AA-3663-2A49-AA62-C9207F22BF3D}"/>
              </a:ext>
            </a:extLst>
          </p:cNvPr>
          <p:cNvSpPr>
            <a:spLocks noGrp="1"/>
          </p:cNvSpPr>
          <p:nvPr>
            <p:ph type="title" hasCustomPrompt="1"/>
          </p:nvPr>
        </p:nvSpPr>
        <p:spPr>
          <a:xfrm>
            <a:off x="1097280" y="421817"/>
            <a:ext cx="10058400" cy="1369074"/>
          </a:xfrm>
          <a:prstGeom prst="rect">
            <a:avLst/>
          </a:prstGeom>
        </p:spPr>
        <p:txBody>
          <a:bodyPr lIns="0" rIns="0" anchor="ctr">
            <a:normAutofit/>
          </a:bodyPr>
          <a:lstStyle>
            <a:lvl1pPr>
              <a:defRPr sz="4000" cap="all" baseline="0"/>
            </a:lvl1pPr>
          </a:lstStyle>
          <a:p>
            <a:r>
              <a:rPr lang="en-US" dirty="0"/>
              <a:t>Title Goes Here</a:t>
            </a:r>
          </a:p>
        </p:txBody>
      </p:sp>
      <p:sp>
        <p:nvSpPr>
          <p:cNvPr id="19" name="Oval 18">
            <a:extLst>
              <a:ext uri="{FF2B5EF4-FFF2-40B4-BE49-F238E27FC236}">
                <a16:creationId xmlns:a16="http://schemas.microsoft.com/office/drawing/2014/main" id="{8E70AAE0-F405-8C4D-B2F2-BC73ABD2560F}"/>
              </a:ext>
            </a:extLst>
          </p:cNvPr>
          <p:cNvSpPr/>
          <p:nvPr userDrawn="1"/>
        </p:nvSpPr>
        <p:spPr>
          <a:xfrm>
            <a:off x="10429390" y="360726"/>
            <a:ext cx="1035859" cy="1035859"/>
          </a:xfrm>
          <a:prstGeom prst="ellipse">
            <a:avLst/>
          </a:prstGeom>
          <a:noFill/>
          <a:ln w="38100">
            <a:solidFill>
              <a:schemeClr val="accent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FC72AC8A-19AA-5641-88DA-414732A1A643}"/>
              </a:ext>
            </a:extLst>
          </p:cNvPr>
          <p:cNvSpPr/>
          <p:nvPr userDrawn="1"/>
        </p:nvSpPr>
        <p:spPr>
          <a:xfrm>
            <a:off x="458087" y="5430446"/>
            <a:ext cx="99011" cy="9901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B0FF4153-FE4A-204C-B4B4-F331F8058F73}"/>
              </a:ext>
            </a:extLst>
          </p:cNvPr>
          <p:cNvSpPr/>
          <p:nvPr userDrawn="1"/>
        </p:nvSpPr>
        <p:spPr>
          <a:xfrm>
            <a:off x="5664570" y="125360"/>
            <a:ext cx="176394" cy="176394"/>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a16="http://schemas.microsoft.com/office/drawing/2014/main" id="{C0910027-B57E-5C4C-B196-C2CF16EB6B83}"/>
              </a:ext>
            </a:extLst>
          </p:cNvPr>
          <p:cNvSpPr/>
          <p:nvPr userDrawn="1"/>
        </p:nvSpPr>
        <p:spPr>
          <a:xfrm>
            <a:off x="11383587" y="6035040"/>
            <a:ext cx="776923" cy="776923"/>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87972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6/3/2020</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grpSp>
        <p:nvGrpSpPr>
          <p:cNvPr id="13" name="Group 12">
            <a:extLst>
              <a:ext uri="{FF2B5EF4-FFF2-40B4-BE49-F238E27FC236}">
                <a16:creationId xmlns:a16="http://schemas.microsoft.com/office/drawing/2014/main" id="{DD896C11-7092-DD43-9676-23A81081B759}"/>
              </a:ext>
            </a:extLst>
          </p:cNvPr>
          <p:cNvGrpSpPr/>
          <p:nvPr userDrawn="1"/>
        </p:nvGrpSpPr>
        <p:grpSpPr>
          <a:xfrm rot="5400000">
            <a:off x="-21619" y="1088453"/>
            <a:ext cx="910099" cy="99010"/>
            <a:chOff x="622418" y="280927"/>
            <a:chExt cx="2335705" cy="254101"/>
          </a:xfrm>
        </p:grpSpPr>
        <p:sp>
          <p:nvSpPr>
            <p:cNvPr id="14" name="Oval 13">
              <a:extLst>
                <a:ext uri="{FF2B5EF4-FFF2-40B4-BE49-F238E27FC236}">
                  <a16:creationId xmlns:a16="http://schemas.microsoft.com/office/drawing/2014/main" id="{D39FB8D4-533A-0C44-89B5-487470B0B82B}"/>
                </a:ext>
              </a:extLst>
            </p:cNvPr>
            <p:cNvSpPr/>
            <p:nvPr userDrawn="1"/>
          </p:nvSpPr>
          <p:spPr>
            <a:xfrm>
              <a:off x="1038739" y="280927"/>
              <a:ext cx="254101" cy="254101"/>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C642B0AB-C322-C14B-B2A1-E9F144473219}"/>
                </a:ext>
              </a:extLst>
            </p:cNvPr>
            <p:cNvSpPr/>
            <p:nvPr userDrawn="1"/>
          </p:nvSpPr>
          <p:spPr>
            <a:xfrm>
              <a:off x="1455060" y="280927"/>
              <a:ext cx="254101" cy="254101"/>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Oval 15">
              <a:extLst>
                <a:ext uri="{FF2B5EF4-FFF2-40B4-BE49-F238E27FC236}">
                  <a16:creationId xmlns:a16="http://schemas.microsoft.com/office/drawing/2014/main" id="{47ABE4C7-7926-3949-9205-07E33FB2D2CE}"/>
                </a:ext>
              </a:extLst>
            </p:cNvPr>
            <p:cNvSpPr/>
            <p:nvPr userDrawn="1"/>
          </p:nvSpPr>
          <p:spPr>
            <a:xfrm>
              <a:off x="1871381" y="280927"/>
              <a:ext cx="254101" cy="25410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E1B43F26-6C7C-4D43-9D1C-A0F792F54874}"/>
                </a:ext>
              </a:extLst>
            </p:cNvPr>
            <p:cNvSpPr/>
            <p:nvPr userDrawn="1"/>
          </p:nvSpPr>
          <p:spPr>
            <a:xfrm>
              <a:off x="2287702" y="280927"/>
              <a:ext cx="254101" cy="254101"/>
            </a:xfrm>
            <a:prstGeom prst="ellipse">
              <a:avLst/>
            </a:prstGeom>
            <a:solidFill>
              <a:schemeClr val="accent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C53D175F-F9D4-DD4E-81B9-495A2E867249}"/>
                </a:ext>
              </a:extLst>
            </p:cNvPr>
            <p:cNvSpPr/>
            <p:nvPr userDrawn="1"/>
          </p:nvSpPr>
          <p:spPr>
            <a:xfrm>
              <a:off x="2704022" y="280927"/>
              <a:ext cx="254101" cy="254101"/>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852D03A0-BBCF-2042-832A-8082F1377835}"/>
                </a:ext>
              </a:extLst>
            </p:cNvPr>
            <p:cNvSpPr/>
            <p:nvPr userDrawn="1"/>
          </p:nvSpPr>
          <p:spPr>
            <a:xfrm>
              <a:off x="622418" y="280927"/>
              <a:ext cx="254101" cy="254101"/>
            </a:xfrm>
            <a:prstGeom prst="ellipse">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Title 1">
            <a:extLst>
              <a:ext uri="{FF2B5EF4-FFF2-40B4-BE49-F238E27FC236}">
                <a16:creationId xmlns:a16="http://schemas.microsoft.com/office/drawing/2014/main" id="{E2831508-70C2-2F43-998D-55CE4837BA4C}"/>
              </a:ext>
            </a:extLst>
          </p:cNvPr>
          <p:cNvSpPr>
            <a:spLocks noGrp="1"/>
          </p:cNvSpPr>
          <p:nvPr>
            <p:ph type="title" hasCustomPrompt="1"/>
          </p:nvPr>
        </p:nvSpPr>
        <p:spPr>
          <a:xfrm>
            <a:off x="1097280" y="421817"/>
            <a:ext cx="10058400" cy="1369074"/>
          </a:xfrm>
          <a:prstGeom prst="rect">
            <a:avLst/>
          </a:prstGeom>
        </p:spPr>
        <p:txBody>
          <a:bodyPr lIns="0" rIns="0" anchor="ctr">
            <a:normAutofit/>
          </a:bodyPr>
          <a:lstStyle>
            <a:lvl1pPr>
              <a:defRPr sz="4000" cap="all" baseline="0"/>
            </a:lvl1pPr>
          </a:lstStyle>
          <a:p>
            <a:r>
              <a:rPr lang="en-US" dirty="0"/>
              <a:t>Title Goes Here</a:t>
            </a:r>
          </a:p>
        </p:txBody>
      </p:sp>
      <p:sp>
        <p:nvSpPr>
          <p:cNvPr id="21" name="Oval 20">
            <a:extLst>
              <a:ext uri="{FF2B5EF4-FFF2-40B4-BE49-F238E27FC236}">
                <a16:creationId xmlns:a16="http://schemas.microsoft.com/office/drawing/2014/main" id="{5232ACE3-4E65-6243-9416-19BFA39FD92C}"/>
              </a:ext>
            </a:extLst>
          </p:cNvPr>
          <p:cNvSpPr/>
          <p:nvPr userDrawn="1"/>
        </p:nvSpPr>
        <p:spPr>
          <a:xfrm>
            <a:off x="10429390" y="360726"/>
            <a:ext cx="1035859" cy="1035859"/>
          </a:xfrm>
          <a:prstGeom prst="ellipse">
            <a:avLst/>
          </a:prstGeom>
          <a:noFill/>
          <a:ln w="38100">
            <a:solidFill>
              <a:schemeClr val="accent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6A372105-F1CB-9149-A4B9-C151B3CCB9B4}"/>
              </a:ext>
            </a:extLst>
          </p:cNvPr>
          <p:cNvSpPr/>
          <p:nvPr userDrawn="1"/>
        </p:nvSpPr>
        <p:spPr>
          <a:xfrm>
            <a:off x="458087" y="5430446"/>
            <a:ext cx="99011" cy="9901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CAE2DDF3-5C18-5644-8994-8CD902656DE8}"/>
              </a:ext>
            </a:extLst>
          </p:cNvPr>
          <p:cNvSpPr/>
          <p:nvPr userDrawn="1"/>
        </p:nvSpPr>
        <p:spPr>
          <a:xfrm>
            <a:off x="5664570" y="125360"/>
            <a:ext cx="176394" cy="176394"/>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0383F4E3-E6C1-BB40-90E6-290C140F9A07}"/>
              </a:ext>
            </a:extLst>
          </p:cNvPr>
          <p:cNvSpPr/>
          <p:nvPr userDrawn="1"/>
        </p:nvSpPr>
        <p:spPr>
          <a:xfrm>
            <a:off x="11383587" y="6035040"/>
            <a:ext cx="776923" cy="776923"/>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9594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6/3/2020</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grpSp>
        <p:nvGrpSpPr>
          <p:cNvPr id="9" name="Group 8">
            <a:extLst>
              <a:ext uri="{FF2B5EF4-FFF2-40B4-BE49-F238E27FC236}">
                <a16:creationId xmlns:a16="http://schemas.microsoft.com/office/drawing/2014/main" id="{A2C09A16-A6B6-E04E-A40A-F482C0A95C0A}"/>
              </a:ext>
            </a:extLst>
          </p:cNvPr>
          <p:cNvGrpSpPr/>
          <p:nvPr userDrawn="1"/>
        </p:nvGrpSpPr>
        <p:grpSpPr>
          <a:xfrm rot="5400000">
            <a:off x="-21619" y="1088453"/>
            <a:ext cx="910099" cy="99010"/>
            <a:chOff x="622418" y="280927"/>
            <a:chExt cx="2335705" cy="254101"/>
          </a:xfrm>
        </p:grpSpPr>
        <p:sp>
          <p:nvSpPr>
            <p:cNvPr id="10" name="Oval 9">
              <a:extLst>
                <a:ext uri="{FF2B5EF4-FFF2-40B4-BE49-F238E27FC236}">
                  <a16:creationId xmlns:a16="http://schemas.microsoft.com/office/drawing/2014/main" id="{A6B2DF34-338D-4F43-B8F7-D7A00348B68B}"/>
                </a:ext>
              </a:extLst>
            </p:cNvPr>
            <p:cNvSpPr/>
            <p:nvPr userDrawn="1"/>
          </p:nvSpPr>
          <p:spPr>
            <a:xfrm>
              <a:off x="1038739" y="280927"/>
              <a:ext cx="254101" cy="254101"/>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33778C21-4171-774D-A73F-77BEBF2E4C18}"/>
                </a:ext>
              </a:extLst>
            </p:cNvPr>
            <p:cNvSpPr/>
            <p:nvPr userDrawn="1"/>
          </p:nvSpPr>
          <p:spPr>
            <a:xfrm>
              <a:off x="1455060" y="280927"/>
              <a:ext cx="254101" cy="254101"/>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CC25D2EF-AE01-A247-8BC3-8F35F863C0A6}"/>
                </a:ext>
              </a:extLst>
            </p:cNvPr>
            <p:cNvSpPr/>
            <p:nvPr userDrawn="1"/>
          </p:nvSpPr>
          <p:spPr>
            <a:xfrm>
              <a:off x="1871381" y="280927"/>
              <a:ext cx="254101" cy="25410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5F860801-109B-EB4F-96A8-35D76B759583}"/>
                </a:ext>
              </a:extLst>
            </p:cNvPr>
            <p:cNvSpPr/>
            <p:nvPr userDrawn="1"/>
          </p:nvSpPr>
          <p:spPr>
            <a:xfrm>
              <a:off x="2287702" y="280927"/>
              <a:ext cx="254101" cy="254101"/>
            </a:xfrm>
            <a:prstGeom prst="ellipse">
              <a:avLst/>
            </a:prstGeom>
            <a:solidFill>
              <a:schemeClr val="accent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97337F70-9199-7242-BD8B-8F96606A18A1}"/>
                </a:ext>
              </a:extLst>
            </p:cNvPr>
            <p:cNvSpPr/>
            <p:nvPr userDrawn="1"/>
          </p:nvSpPr>
          <p:spPr>
            <a:xfrm>
              <a:off x="2704022" y="280927"/>
              <a:ext cx="254101" cy="254101"/>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DF9320B7-AD58-7649-BC95-614ED90F4E69}"/>
                </a:ext>
              </a:extLst>
            </p:cNvPr>
            <p:cNvSpPr/>
            <p:nvPr userDrawn="1"/>
          </p:nvSpPr>
          <p:spPr>
            <a:xfrm>
              <a:off x="622418" y="280927"/>
              <a:ext cx="254101" cy="254101"/>
            </a:xfrm>
            <a:prstGeom prst="ellipse">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 name="Title 1">
            <a:extLst>
              <a:ext uri="{FF2B5EF4-FFF2-40B4-BE49-F238E27FC236}">
                <a16:creationId xmlns:a16="http://schemas.microsoft.com/office/drawing/2014/main" id="{0C0DE796-998A-F84E-9B56-1958C6777C8D}"/>
              </a:ext>
            </a:extLst>
          </p:cNvPr>
          <p:cNvSpPr>
            <a:spLocks noGrp="1"/>
          </p:cNvSpPr>
          <p:nvPr>
            <p:ph type="title" hasCustomPrompt="1"/>
          </p:nvPr>
        </p:nvSpPr>
        <p:spPr>
          <a:xfrm>
            <a:off x="1097280" y="421817"/>
            <a:ext cx="10058400" cy="1369074"/>
          </a:xfrm>
          <a:prstGeom prst="rect">
            <a:avLst/>
          </a:prstGeom>
        </p:spPr>
        <p:txBody>
          <a:bodyPr lIns="0" rIns="0" anchor="ctr">
            <a:normAutofit/>
          </a:bodyPr>
          <a:lstStyle>
            <a:lvl1pPr>
              <a:defRPr sz="4000" cap="all" baseline="0"/>
            </a:lvl1pPr>
          </a:lstStyle>
          <a:p>
            <a:r>
              <a:rPr lang="en-US" dirty="0"/>
              <a:t>Title Goes Here</a:t>
            </a:r>
          </a:p>
        </p:txBody>
      </p:sp>
      <p:sp>
        <p:nvSpPr>
          <p:cNvPr id="17" name="Oval 16">
            <a:extLst>
              <a:ext uri="{FF2B5EF4-FFF2-40B4-BE49-F238E27FC236}">
                <a16:creationId xmlns:a16="http://schemas.microsoft.com/office/drawing/2014/main" id="{7B23D2B0-E152-D14D-8154-8DD47BD10DF3}"/>
              </a:ext>
            </a:extLst>
          </p:cNvPr>
          <p:cNvSpPr/>
          <p:nvPr userDrawn="1"/>
        </p:nvSpPr>
        <p:spPr>
          <a:xfrm>
            <a:off x="10429390" y="360726"/>
            <a:ext cx="1035859" cy="1035859"/>
          </a:xfrm>
          <a:prstGeom prst="ellipse">
            <a:avLst/>
          </a:prstGeom>
          <a:noFill/>
          <a:ln w="38100">
            <a:solidFill>
              <a:schemeClr val="accent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8A3BEDF6-5ABA-3B42-99BB-4438813B1A4B}"/>
              </a:ext>
            </a:extLst>
          </p:cNvPr>
          <p:cNvSpPr/>
          <p:nvPr userDrawn="1"/>
        </p:nvSpPr>
        <p:spPr>
          <a:xfrm>
            <a:off x="458087" y="5430446"/>
            <a:ext cx="99011" cy="9901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A9CF8BE7-F2AC-AB4C-900F-F64D55111EFC}"/>
              </a:ext>
            </a:extLst>
          </p:cNvPr>
          <p:cNvSpPr/>
          <p:nvPr userDrawn="1"/>
        </p:nvSpPr>
        <p:spPr>
          <a:xfrm>
            <a:off x="5664570" y="125360"/>
            <a:ext cx="176394" cy="176394"/>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5EF4254B-D281-684E-BD0B-63AEC0AC197C}"/>
              </a:ext>
            </a:extLst>
          </p:cNvPr>
          <p:cNvSpPr/>
          <p:nvPr userDrawn="1"/>
        </p:nvSpPr>
        <p:spPr>
          <a:xfrm>
            <a:off x="11383587" y="6035040"/>
            <a:ext cx="776923" cy="776923"/>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80013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6/3/2020</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grpSp>
        <p:nvGrpSpPr>
          <p:cNvPr id="9" name="Group 8">
            <a:extLst>
              <a:ext uri="{FF2B5EF4-FFF2-40B4-BE49-F238E27FC236}">
                <a16:creationId xmlns:a16="http://schemas.microsoft.com/office/drawing/2014/main" id="{A2C09A16-A6B6-E04E-A40A-F482C0A95C0A}"/>
              </a:ext>
            </a:extLst>
          </p:cNvPr>
          <p:cNvGrpSpPr/>
          <p:nvPr userDrawn="1"/>
        </p:nvGrpSpPr>
        <p:grpSpPr>
          <a:xfrm rot="5400000">
            <a:off x="-21619" y="1088453"/>
            <a:ext cx="910099" cy="99010"/>
            <a:chOff x="622418" y="280927"/>
            <a:chExt cx="2335705" cy="254101"/>
          </a:xfrm>
        </p:grpSpPr>
        <p:sp>
          <p:nvSpPr>
            <p:cNvPr id="10" name="Oval 9">
              <a:extLst>
                <a:ext uri="{FF2B5EF4-FFF2-40B4-BE49-F238E27FC236}">
                  <a16:creationId xmlns:a16="http://schemas.microsoft.com/office/drawing/2014/main" id="{A6B2DF34-338D-4F43-B8F7-D7A00348B68B}"/>
                </a:ext>
              </a:extLst>
            </p:cNvPr>
            <p:cNvSpPr/>
            <p:nvPr userDrawn="1"/>
          </p:nvSpPr>
          <p:spPr>
            <a:xfrm>
              <a:off x="1038739" y="280927"/>
              <a:ext cx="254101" cy="254101"/>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33778C21-4171-774D-A73F-77BEBF2E4C18}"/>
                </a:ext>
              </a:extLst>
            </p:cNvPr>
            <p:cNvSpPr/>
            <p:nvPr userDrawn="1"/>
          </p:nvSpPr>
          <p:spPr>
            <a:xfrm>
              <a:off x="1455060" y="280927"/>
              <a:ext cx="254101" cy="254101"/>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CC25D2EF-AE01-A247-8BC3-8F35F863C0A6}"/>
                </a:ext>
              </a:extLst>
            </p:cNvPr>
            <p:cNvSpPr/>
            <p:nvPr userDrawn="1"/>
          </p:nvSpPr>
          <p:spPr>
            <a:xfrm>
              <a:off x="1871381" y="280927"/>
              <a:ext cx="254101" cy="254101"/>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5F860801-109B-EB4F-96A8-35D76B759583}"/>
                </a:ext>
              </a:extLst>
            </p:cNvPr>
            <p:cNvSpPr/>
            <p:nvPr userDrawn="1"/>
          </p:nvSpPr>
          <p:spPr>
            <a:xfrm>
              <a:off x="2287702" y="280927"/>
              <a:ext cx="254101" cy="254101"/>
            </a:xfrm>
            <a:prstGeom prst="ellipse">
              <a:avLst/>
            </a:prstGeom>
            <a:solidFill>
              <a:schemeClr val="accent5"/>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97337F70-9199-7242-BD8B-8F96606A18A1}"/>
                </a:ext>
              </a:extLst>
            </p:cNvPr>
            <p:cNvSpPr/>
            <p:nvPr userDrawn="1"/>
          </p:nvSpPr>
          <p:spPr>
            <a:xfrm>
              <a:off x="2704022" y="280927"/>
              <a:ext cx="254101" cy="254101"/>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DF9320B7-AD58-7649-BC95-614ED90F4E69}"/>
                </a:ext>
              </a:extLst>
            </p:cNvPr>
            <p:cNvSpPr/>
            <p:nvPr userDrawn="1"/>
          </p:nvSpPr>
          <p:spPr>
            <a:xfrm>
              <a:off x="622418" y="280927"/>
              <a:ext cx="254101" cy="254101"/>
            </a:xfrm>
            <a:prstGeom prst="ellipse">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 name="Title 1">
            <a:extLst>
              <a:ext uri="{FF2B5EF4-FFF2-40B4-BE49-F238E27FC236}">
                <a16:creationId xmlns:a16="http://schemas.microsoft.com/office/drawing/2014/main" id="{0C0DE796-998A-F84E-9B56-1958C6777C8D}"/>
              </a:ext>
            </a:extLst>
          </p:cNvPr>
          <p:cNvSpPr>
            <a:spLocks noGrp="1"/>
          </p:cNvSpPr>
          <p:nvPr>
            <p:ph type="title" hasCustomPrompt="1"/>
          </p:nvPr>
        </p:nvSpPr>
        <p:spPr>
          <a:xfrm>
            <a:off x="1097280" y="421817"/>
            <a:ext cx="5751389" cy="1369074"/>
          </a:xfrm>
          <a:prstGeom prst="rect">
            <a:avLst/>
          </a:prstGeom>
        </p:spPr>
        <p:txBody>
          <a:bodyPr lIns="0" rIns="0" anchor="ctr">
            <a:normAutofit/>
          </a:bodyPr>
          <a:lstStyle>
            <a:lvl1pPr>
              <a:defRPr sz="4000" cap="all" baseline="0"/>
            </a:lvl1pPr>
          </a:lstStyle>
          <a:p>
            <a:r>
              <a:rPr lang="en-US" dirty="0"/>
              <a:t>Title Goes Here</a:t>
            </a:r>
          </a:p>
        </p:txBody>
      </p:sp>
      <p:sp>
        <p:nvSpPr>
          <p:cNvPr id="21" name="Picture Placeholder 20">
            <a:extLst>
              <a:ext uri="{FF2B5EF4-FFF2-40B4-BE49-F238E27FC236}">
                <a16:creationId xmlns:a16="http://schemas.microsoft.com/office/drawing/2014/main" id="{384D173E-9054-4C40-98EA-A6EAC4D8511B}"/>
              </a:ext>
            </a:extLst>
          </p:cNvPr>
          <p:cNvSpPr>
            <a:spLocks noGrp="1"/>
          </p:cNvSpPr>
          <p:nvPr>
            <p:ph type="pic" sz="quarter" idx="13"/>
          </p:nvPr>
        </p:nvSpPr>
        <p:spPr>
          <a:xfrm>
            <a:off x="7921641" y="0"/>
            <a:ext cx="4270360" cy="6858001"/>
          </a:xfrm>
          <a:custGeom>
            <a:avLst/>
            <a:gdLst>
              <a:gd name="connsiteX0" fmla="*/ 1904091 w 4305219"/>
              <a:gd name="connsiteY0" fmla="*/ 0 h 6913983"/>
              <a:gd name="connsiteX1" fmla="*/ 4305219 w 4305219"/>
              <a:gd name="connsiteY1" fmla="*/ 0 h 6913983"/>
              <a:gd name="connsiteX2" fmla="*/ 4305219 w 4305219"/>
              <a:gd name="connsiteY2" fmla="*/ 6913983 h 6913983"/>
              <a:gd name="connsiteX3" fmla="*/ 1818156 w 4305219"/>
              <a:gd name="connsiteY3" fmla="*/ 6913983 h 6913983"/>
              <a:gd name="connsiteX4" fmla="*/ 1507580 w 4305219"/>
              <a:gd name="connsiteY4" fmla="*/ 6681739 h 6913983"/>
              <a:gd name="connsiteX5" fmla="*/ 0 w 4305219"/>
              <a:gd name="connsiteY5" fmla="*/ 3484983 h 6913983"/>
              <a:gd name="connsiteX6" fmla="*/ 1826504 w 4305219"/>
              <a:gd name="connsiteY6" fmla="*/ 49741 h 6913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05219" h="6913983">
                <a:moveTo>
                  <a:pt x="1904091" y="0"/>
                </a:moveTo>
                <a:lnTo>
                  <a:pt x="4305219" y="0"/>
                </a:lnTo>
                <a:lnTo>
                  <a:pt x="4305219" y="6913983"/>
                </a:lnTo>
                <a:lnTo>
                  <a:pt x="1818156" y="6913983"/>
                </a:lnTo>
                <a:lnTo>
                  <a:pt x="1507580" y="6681739"/>
                </a:lnTo>
                <a:cubicBezTo>
                  <a:pt x="586863" y="5921896"/>
                  <a:pt x="0" y="4771974"/>
                  <a:pt x="0" y="3484983"/>
                </a:cubicBezTo>
                <a:cubicBezTo>
                  <a:pt x="0" y="2054993"/>
                  <a:pt x="724522" y="794225"/>
                  <a:pt x="1826504" y="49741"/>
                </a:cubicBezTo>
                <a:close/>
              </a:path>
            </a:pathLst>
          </a:custGeom>
          <a:gradFill flip="none" rotWithShape="1">
            <a:gsLst>
              <a:gs pos="0">
                <a:schemeClr val="accent6">
                  <a:lumMod val="89000"/>
                </a:schemeClr>
              </a:gs>
              <a:gs pos="23000">
                <a:schemeClr val="accent6">
                  <a:lumMod val="89000"/>
                </a:schemeClr>
              </a:gs>
              <a:gs pos="69000">
                <a:schemeClr val="accent6">
                  <a:lumMod val="75000"/>
                </a:schemeClr>
              </a:gs>
              <a:gs pos="97000">
                <a:schemeClr val="accent6">
                  <a:lumMod val="70000"/>
                </a:schemeClr>
              </a:gs>
            </a:gsLst>
            <a:path path="circle">
              <a:fillToRect l="50000" t="50000" r="50000" b="50000"/>
            </a:path>
            <a:tileRect/>
          </a:gradFill>
        </p:spPr>
        <p:txBody>
          <a:bodyPr wrap="square">
            <a:noAutofit/>
          </a:bodyPr>
          <a:lstStyle/>
          <a:p>
            <a:r>
              <a:rPr lang="en-US" smtClean="0"/>
              <a:t>Click icon to add picture</a:t>
            </a:r>
            <a:endParaRPr lang="en-US" dirty="0"/>
          </a:p>
        </p:txBody>
      </p:sp>
      <p:sp>
        <p:nvSpPr>
          <p:cNvPr id="18" name="Content Placeholder 2">
            <a:extLst>
              <a:ext uri="{FF2B5EF4-FFF2-40B4-BE49-F238E27FC236}">
                <a16:creationId xmlns:a16="http://schemas.microsoft.com/office/drawing/2014/main" id="{881322FE-E286-E344-B332-CF37E6CAD2DC}"/>
              </a:ext>
            </a:extLst>
          </p:cNvPr>
          <p:cNvSpPr>
            <a:spLocks noGrp="1"/>
          </p:cNvSpPr>
          <p:nvPr>
            <p:ph sz="half" idx="1"/>
          </p:nvPr>
        </p:nvSpPr>
        <p:spPr>
          <a:xfrm>
            <a:off x="1097278" y="2322728"/>
            <a:ext cx="5751389" cy="4032225"/>
          </a:xfrm>
        </p:spPr>
        <p:txBody>
          <a:bodyPr anchor="t">
            <a:normAutofit/>
          </a:bodyPr>
          <a:lstStyle>
            <a:lvl1pPr>
              <a:defRPr sz="1600"/>
            </a:lvl1pPr>
            <a:lvl2pPr>
              <a:defRPr sz="1400"/>
            </a:lvl2pPr>
            <a:lvl3pPr>
              <a:defRPr sz="1200"/>
            </a:lvl3pPr>
            <a:lvl4pPr>
              <a:defRPr sz="1100"/>
            </a:lvl4pPr>
            <a:lvl5pPr>
              <a:defRPr sz="1100"/>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829985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6/3/2020</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10507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6/3/2020</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1050">
                <a:solidFill>
                  <a:srgbClr val="FFFFFF"/>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169028571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22" r:id="rId3"/>
    <p:sldLayoutId id="2147483708" r:id="rId4"/>
    <p:sldLayoutId id="2147483709" r:id="rId5"/>
    <p:sldLayoutId id="2147483716" r:id="rId6"/>
    <p:sldLayoutId id="2147483710" r:id="rId7"/>
    <p:sldLayoutId id="2147483724" r:id="rId8"/>
    <p:sldLayoutId id="2147483711" r:id="rId9"/>
  </p:sldLayoutIdLst>
  <p:hf sldNum="0" hdr="0" ftr="0" dt="0"/>
  <p:txStyles>
    <p:titleStyle>
      <a:lvl1pPr algn="l" defTabSz="914400" rtl="0" eaLnBrk="1" latinLnBrk="0" hangingPunct="1">
        <a:lnSpc>
          <a:spcPct val="90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50278-9A9A-0F4E-BDCF-6351BE173254}"/>
              </a:ext>
            </a:extLst>
          </p:cNvPr>
          <p:cNvSpPr>
            <a:spLocks noGrp="1"/>
          </p:cNvSpPr>
          <p:nvPr>
            <p:ph type="ctrTitle"/>
          </p:nvPr>
        </p:nvSpPr>
        <p:spPr>
          <a:xfrm>
            <a:off x="1097280" y="758952"/>
            <a:ext cx="10058400" cy="1913227"/>
          </a:xfrm>
        </p:spPr>
        <p:txBody>
          <a:bodyPr>
            <a:normAutofit/>
          </a:bodyPr>
          <a:lstStyle/>
          <a:p>
            <a:pPr algn="ctr" rtl="1"/>
            <a:r>
              <a:rPr lang="fa-IR" sz="8800" dirty="0" smtClean="0">
                <a:solidFill>
                  <a:schemeClr val="accent5">
                    <a:lumMod val="75000"/>
                  </a:schemeClr>
                </a:solidFill>
                <a:cs typeface="B Titr" panose="00000700000000000000" pitchFamily="2" charset="-78"/>
              </a:rPr>
              <a:t>جلسه ششم</a:t>
            </a:r>
            <a:endParaRPr lang="en-US" sz="8800" dirty="0">
              <a:solidFill>
                <a:schemeClr val="accent5">
                  <a:lumMod val="75000"/>
                </a:schemeClr>
              </a:solidFill>
              <a:cs typeface="B Titr" panose="00000700000000000000" pitchFamily="2" charset="-78"/>
            </a:endParaRPr>
          </a:p>
        </p:txBody>
      </p:sp>
      <p:sp>
        <p:nvSpPr>
          <p:cNvPr id="3" name="Subtitle 2">
            <a:extLst>
              <a:ext uri="{FF2B5EF4-FFF2-40B4-BE49-F238E27FC236}">
                <a16:creationId xmlns:a16="http://schemas.microsoft.com/office/drawing/2014/main" id="{117F481B-9C2C-084A-8DF1-0582D2DA4B02}"/>
              </a:ext>
            </a:extLst>
          </p:cNvPr>
          <p:cNvSpPr>
            <a:spLocks noGrp="1"/>
          </p:cNvSpPr>
          <p:nvPr>
            <p:ph type="subTitle" idx="1"/>
          </p:nvPr>
        </p:nvSpPr>
        <p:spPr>
          <a:xfrm>
            <a:off x="1097280" y="3959441"/>
            <a:ext cx="10058400" cy="1704424"/>
          </a:xfrm>
        </p:spPr>
        <p:txBody>
          <a:bodyPr>
            <a:normAutofit/>
          </a:bodyPr>
          <a:lstStyle/>
          <a:p>
            <a:pPr algn="ctr" rtl="1"/>
            <a:r>
              <a:rPr lang="fa-IR" sz="4800" dirty="0">
                <a:cs typeface="B Titr" panose="00000700000000000000" pitchFamily="2" charset="-78"/>
              </a:rPr>
              <a:t>آموزش تکنیک پنجه</a:t>
            </a:r>
            <a:endParaRPr lang="en-US" sz="4800" dirty="0">
              <a:cs typeface="B Titr" panose="00000700000000000000" pitchFamily="2" charset="-78"/>
            </a:endParaRPr>
          </a:p>
        </p:txBody>
      </p:sp>
    </p:spTree>
    <p:extLst>
      <p:ext uri="{BB962C8B-B14F-4D97-AF65-F5344CB8AC3E}">
        <p14:creationId xmlns:p14="http://schemas.microsoft.com/office/powerpoint/2010/main" val="3827693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CFCA704-4032-7441-8B97-38C90F96D7F8}"/>
              </a:ext>
            </a:extLst>
          </p:cNvPr>
          <p:cNvSpPr>
            <a:spLocks noGrp="1"/>
          </p:cNvSpPr>
          <p:nvPr>
            <p:ph idx="1"/>
          </p:nvPr>
        </p:nvSpPr>
        <p:spPr>
          <a:xfrm>
            <a:off x="4412202" y="692459"/>
            <a:ext cx="6743478" cy="5788240"/>
          </a:xfrm>
        </p:spPr>
        <p:txBody>
          <a:bodyPr>
            <a:normAutofit/>
          </a:bodyPr>
          <a:lstStyle/>
          <a:p>
            <a:pPr algn="just" rtl="1">
              <a:lnSpc>
                <a:spcPct val="200000"/>
              </a:lnSpc>
            </a:pPr>
            <a:r>
              <a:rPr lang="fa-IR" b="1" dirty="0">
                <a:cs typeface="B Yagut" panose="00000400000000000000" pitchFamily="2" charset="-78"/>
              </a:rPr>
              <a:t>تکنیک پنجه رامی توان دقیقترین ومهمترین تکنیک والیبال محسوب نمود . اگربازیکنی این تکنیک رابه خوبی فراگیرد درفاکتورهایی مانند تعیین مسیر توپ , سرعت توپ , محل فرود توپ , هدف گیری دقیق و....بسیارموفق خواهد بود.شاید به نظر برسد فقط افرادی که درزمین نقش پاسوری رابه عهده دارند می بایست دراین تکنیک مهارت بالایی داشته باشند ولی فراگیری درست و مهارت دراین تکنیک به بازیکنان حمله ای وحتی لیبروها کمک بسیار شایان توجهی می نماید .البته یاد آوری این نکته ضروریست که مهارت دراین تکنیک دیرتر از مهارت دردیگر تکنیک های والیبال حاصل میشود وبه حوصله ی بیشتری هم نیاز دارد.</a:t>
            </a:r>
            <a:endParaRPr lang="en-US" b="1" dirty="0">
              <a:cs typeface="B Yagut" panose="00000400000000000000" pitchFamily="2" charset="-78"/>
            </a:endParaRPr>
          </a:p>
        </p:txBody>
      </p:sp>
      <p:sp>
        <p:nvSpPr>
          <p:cNvPr id="2" name="Title 1">
            <a:extLst>
              <a:ext uri="{FF2B5EF4-FFF2-40B4-BE49-F238E27FC236}">
                <a16:creationId xmlns:a16="http://schemas.microsoft.com/office/drawing/2014/main" id="{F31B00C7-0803-8A43-A9F3-6FF24BDCB923}"/>
              </a:ext>
            </a:extLst>
          </p:cNvPr>
          <p:cNvSpPr>
            <a:spLocks noGrp="1"/>
          </p:cNvSpPr>
          <p:nvPr>
            <p:ph type="title"/>
          </p:nvPr>
        </p:nvSpPr>
        <p:spPr>
          <a:xfrm>
            <a:off x="0" y="-430439"/>
            <a:ext cx="10058400" cy="1369074"/>
          </a:xfrm>
        </p:spPr>
        <p:txBody>
          <a:bodyPr/>
          <a:lstStyle/>
          <a:p>
            <a:pPr algn="ctr" rtl="1"/>
            <a:r>
              <a:rPr lang="fa-IR" dirty="0" smtClean="0">
                <a:solidFill>
                  <a:schemeClr val="accent5">
                    <a:lumMod val="75000"/>
                  </a:schemeClr>
                </a:solidFill>
                <a:cs typeface="B Titr" panose="00000700000000000000" pitchFamily="2" charset="-78"/>
              </a:rPr>
              <a:t>مقدمه</a:t>
            </a:r>
            <a:endParaRPr lang="en-US" dirty="0">
              <a:solidFill>
                <a:schemeClr val="accent5">
                  <a:lumMod val="75000"/>
                </a:schemeClr>
              </a:solidFill>
              <a:cs typeface="B Titr"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92459"/>
            <a:ext cx="4279037" cy="6165542"/>
          </a:xfrm>
          <a:prstGeom prst="rect">
            <a:avLst/>
          </a:prstGeom>
        </p:spPr>
      </p:pic>
    </p:spTree>
    <p:extLst>
      <p:ext uri="{BB962C8B-B14F-4D97-AF65-F5344CB8AC3E}">
        <p14:creationId xmlns:p14="http://schemas.microsoft.com/office/powerpoint/2010/main" val="1639088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09026" y="1486764"/>
            <a:ext cx="6947664" cy="3760891"/>
          </a:xfrm>
        </p:spPr>
        <p:txBody>
          <a:bodyPr>
            <a:normAutofit/>
          </a:bodyPr>
          <a:lstStyle/>
          <a:p>
            <a:pPr marL="0" indent="0" algn="r" rtl="1">
              <a:buNone/>
            </a:pPr>
            <a:endParaRPr lang="fa-IR" sz="2400" b="1" dirty="0">
              <a:cs typeface="B Yagut" panose="00000400000000000000" pitchFamily="2" charset="-78"/>
            </a:endParaRPr>
          </a:p>
          <a:p>
            <a:pPr algn="r" rtl="1"/>
            <a:r>
              <a:rPr lang="fa-IR" sz="2400" b="1" dirty="0">
                <a:cs typeface="B Yagut" panose="00000400000000000000" pitchFamily="2" charset="-78"/>
              </a:rPr>
              <a:t>1- وضعیت عمومی بدن</a:t>
            </a:r>
          </a:p>
          <a:p>
            <a:pPr algn="r" rtl="1"/>
            <a:endParaRPr lang="fa-IR" sz="2400" b="1" dirty="0">
              <a:cs typeface="B Yagut" panose="00000400000000000000" pitchFamily="2" charset="-78"/>
            </a:endParaRPr>
          </a:p>
          <a:p>
            <a:pPr algn="r" rtl="1"/>
            <a:r>
              <a:rPr lang="fa-IR" sz="2400" b="1" dirty="0">
                <a:cs typeface="B Yagut" panose="00000400000000000000" pitchFamily="2" charset="-78"/>
              </a:rPr>
              <a:t>2- وضعیت دستها (قبل -هنگام وپس ازضربه به توپ)</a:t>
            </a:r>
          </a:p>
          <a:p>
            <a:pPr algn="r" rtl="1"/>
            <a:endParaRPr lang="fa-IR" sz="2400" b="1" dirty="0">
              <a:cs typeface="B Yagut" panose="00000400000000000000" pitchFamily="2" charset="-78"/>
            </a:endParaRPr>
          </a:p>
          <a:p>
            <a:pPr algn="r" rtl="1"/>
            <a:r>
              <a:rPr lang="fa-IR" sz="2400" b="1" dirty="0">
                <a:cs typeface="B Yagut" panose="00000400000000000000" pitchFamily="2" charset="-78"/>
              </a:rPr>
              <a:t>3- مراحل دریافت وارسال </a:t>
            </a:r>
            <a:r>
              <a:rPr lang="fa-IR" sz="2400" b="1" dirty="0" smtClean="0">
                <a:cs typeface="B Yagut" panose="00000400000000000000" pitchFamily="2" charset="-78"/>
              </a:rPr>
              <a:t>توپ</a:t>
            </a:r>
            <a:endParaRPr lang="en-US" sz="2400" b="1" dirty="0">
              <a:cs typeface="B Yagut" panose="00000400000000000000" pitchFamily="2" charset="-78"/>
            </a:endParaRPr>
          </a:p>
        </p:txBody>
      </p:sp>
      <p:sp>
        <p:nvSpPr>
          <p:cNvPr id="3" name="Title 2"/>
          <p:cNvSpPr>
            <a:spLocks noGrp="1"/>
          </p:cNvSpPr>
          <p:nvPr>
            <p:ph type="title"/>
          </p:nvPr>
        </p:nvSpPr>
        <p:spPr>
          <a:xfrm>
            <a:off x="1070647" y="0"/>
            <a:ext cx="10058400" cy="1369074"/>
          </a:xfrm>
        </p:spPr>
        <p:txBody>
          <a:bodyPr>
            <a:normAutofit/>
          </a:bodyPr>
          <a:lstStyle/>
          <a:p>
            <a:pPr algn="ctr" rtl="1"/>
            <a:r>
              <a:rPr lang="fa-IR" dirty="0">
                <a:solidFill>
                  <a:schemeClr val="accent5">
                    <a:lumMod val="75000"/>
                  </a:schemeClr>
                </a:solidFill>
                <a:cs typeface="B Titr" panose="00000700000000000000" pitchFamily="2" charset="-78"/>
              </a:rPr>
              <a:t>درآموزش پنجه سه محور </a:t>
            </a:r>
            <a:r>
              <a:rPr lang="fa-IR" dirty="0" smtClean="0">
                <a:solidFill>
                  <a:schemeClr val="accent5">
                    <a:lumMod val="75000"/>
                  </a:schemeClr>
                </a:solidFill>
                <a:cs typeface="B Titr" panose="00000700000000000000" pitchFamily="2" charset="-78"/>
              </a:rPr>
              <a:t>اصلی</a:t>
            </a:r>
            <a:endParaRPr lang="en-US" dirty="0">
              <a:solidFill>
                <a:schemeClr val="accent5">
                  <a:lumMod val="75000"/>
                </a:schemeClr>
              </a:solidFill>
              <a:cs typeface="B Titr" panose="00000700000000000000" pitchFamily="2" charset="-78"/>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65391"/>
            <a:ext cx="3622089" cy="4992609"/>
          </a:xfrm>
          <a:prstGeom prst="rect">
            <a:avLst/>
          </a:prstGeom>
        </p:spPr>
      </p:pic>
    </p:spTree>
    <p:extLst>
      <p:ext uri="{BB962C8B-B14F-4D97-AF65-F5344CB8AC3E}">
        <p14:creationId xmlns:p14="http://schemas.microsoft.com/office/powerpoint/2010/main" val="19981125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72993" y="1593297"/>
            <a:ext cx="10058400" cy="3760891"/>
          </a:xfrm>
        </p:spPr>
        <p:txBody>
          <a:bodyPr>
            <a:normAutofit lnSpcReduction="10000"/>
          </a:bodyPr>
          <a:lstStyle/>
          <a:p>
            <a:pPr marL="0" indent="0" algn="r" rtl="1">
              <a:buNone/>
            </a:pPr>
            <a:endParaRPr lang="fa-IR" b="1" dirty="0">
              <a:cs typeface="B Yagut" panose="00000400000000000000" pitchFamily="2" charset="-78"/>
            </a:endParaRPr>
          </a:p>
          <a:p>
            <a:pPr algn="r" rtl="1"/>
            <a:r>
              <a:rPr lang="fa-IR" b="1" dirty="0">
                <a:cs typeface="B Yagut" panose="00000400000000000000" pitchFamily="2" charset="-78"/>
              </a:rPr>
              <a:t>درگارد </a:t>
            </a:r>
            <a:r>
              <a:rPr lang="fa-IR" b="1" dirty="0" smtClean="0">
                <a:cs typeface="B Yagut" panose="00000400000000000000" pitchFamily="2" charset="-78"/>
              </a:rPr>
              <a:t>پنجه</a:t>
            </a:r>
          </a:p>
          <a:p>
            <a:pPr algn="r" rtl="1"/>
            <a:endParaRPr lang="fa-IR" b="1" dirty="0">
              <a:cs typeface="B Yagut" panose="00000400000000000000" pitchFamily="2" charset="-78"/>
            </a:endParaRPr>
          </a:p>
          <a:p>
            <a:pPr algn="r" rtl="1"/>
            <a:r>
              <a:rPr lang="fa-IR" b="1" dirty="0">
                <a:cs typeface="B Yagut" panose="00000400000000000000" pitchFamily="2" charset="-78"/>
              </a:rPr>
              <a:t>1-1 –پاها به اندازه عرض شانه ها (نه بیشتر) ازهم فاصله می گیرند .</a:t>
            </a:r>
          </a:p>
          <a:p>
            <a:pPr algn="r" rtl="1"/>
            <a:endParaRPr lang="fa-IR" b="1" dirty="0">
              <a:cs typeface="B Yagut" panose="00000400000000000000" pitchFamily="2" charset="-78"/>
            </a:endParaRPr>
          </a:p>
          <a:p>
            <a:pPr algn="r" rtl="1"/>
            <a:r>
              <a:rPr lang="fa-IR" b="1" dirty="0">
                <a:cs typeface="B Yagut" panose="00000400000000000000" pitchFamily="2" charset="-78"/>
              </a:rPr>
              <a:t>2-1- باسن کمی به سمت عقب متمایل می شود</a:t>
            </a:r>
          </a:p>
          <a:p>
            <a:pPr algn="r" rtl="1"/>
            <a:endParaRPr lang="fa-IR" b="1" dirty="0">
              <a:cs typeface="B Yagut" panose="00000400000000000000" pitchFamily="2" charset="-78"/>
            </a:endParaRPr>
          </a:p>
          <a:p>
            <a:pPr algn="r" rtl="1"/>
            <a:r>
              <a:rPr lang="fa-IR" b="1" dirty="0">
                <a:cs typeface="B Yagut" panose="00000400000000000000" pitchFamily="2" charset="-78"/>
              </a:rPr>
              <a:t>3-1- دستها نیز بالاتر از سطح شکم قرارمی گیرند</a:t>
            </a:r>
            <a:endParaRPr lang="en-US" b="1" dirty="0">
              <a:cs typeface="B Yagut" panose="00000400000000000000" pitchFamily="2" charset="-78"/>
            </a:endParaRPr>
          </a:p>
        </p:txBody>
      </p:sp>
      <p:sp>
        <p:nvSpPr>
          <p:cNvPr id="3" name="Title 2"/>
          <p:cNvSpPr>
            <a:spLocks noGrp="1"/>
          </p:cNvSpPr>
          <p:nvPr>
            <p:ph type="title"/>
          </p:nvPr>
        </p:nvSpPr>
        <p:spPr/>
        <p:txBody>
          <a:bodyPr/>
          <a:lstStyle/>
          <a:p>
            <a:pPr algn="ctr" rtl="1"/>
            <a:r>
              <a:rPr lang="fa-IR" dirty="0">
                <a:solidFill>
                  <a:schemeClr val="accent5">
                    <a:lumMod val="75000"/>
                  </a:schemeClr>
                </a:solidFill>
                <a:cs typeface="B Titr" panose="00000700000000000000" pitchFamily="2" charset="-78"/>
              </a:rPr>
              <a:t>وضعیت عمومی بدن</a:t>
            </a:r>
            <a:br>
              <a:rPr lang="fa-IR" dirty="0">
                <a:solidFill>
                  <a:schemeClr val="accent5">
                    <a:lumMod val="75000"/>
                  </a:schemeClr>
                </a:solidFill>
                <a:cs typeface="B Titr" panose="00000700000000000000" pitchFamily="2" charset="-78"/>
              </a:rPr>
            </a:br>
            <a:endParaRPr lang="en-US" dirty="0">
              <a:solidFill>
                <a:schemeClr val="accent5">
                  <a:lumMod val="75000"/>
                </a:schemeClr>
              </a:solidFill>
              <a:cs typeface="B Titr"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18" y="1029811"/>
            <a:ext cx="4431150" cy="5828190"/>
          </a:xfrm>
          <a:prstGeom prst="rect">
            <a:avLst/>
          </a:prstGeom>
        </p:spPr>
      </p:pic>
    </p:spTree>
    <p:extLst>
      <p:ext uri="{BB962C8B-B14F-4D97-AF65-F5344CB8AC3E}">
        <p14:creationId xmlns:p14="http://schemas.microsoft.com/office/powerpoint/2010/main" val="4020962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94950" y="912674"/>
            <a:ext cx="7803473" cy="5220070"/>
          </a:xfrm>
        </p:spPr>
        <p:txBody>
          <a:bodyPr>
            <a:normAutofit fontScale="77500" lnSpcReduction="20000"/>
          </a:bodyPr>
          <a:lstStyle/>
          <a:p>
            <a:pPr algn="just" rtl="1">
              <a:lnSpc>
                <a:spcPct val="160000"/>
              </a:lnSpc>
            </a:pPr>
            <a:r>
              <a:rPr lang="fa-IR" b="1" dirty="0" smtClean="0">
                <a:cs typeface="B Yagut" panose="00000400000000000000" pitchFamily="2" charset="-78"/>
              </a:rPr>
              <a:t>انگشتان </a:t>
            </a:r>
            <a:r>
              <a:rPr lang="fa-IR" b="1" dirty="0">
                <a:cs typeface="B Yagut" panose="00000400000000000000" pitchFamily="2" charset="-78"/>
              </a:rPr>
              <a:t>دستها بایستی کاملا بازبوده و حالتی کروی به خود بگیرند (دقیقا به اندازه و قالب توپ</a:t>
            </a:r>
            <a:r>
              <a:rPr lang="fa-IR" b="1" dirty="0" smtClean="0">
                <a:cs typeface="B Yagut" panose="00000400000000000000" pitchFamily="2" charset="-78"/>
              </a:rPr>
              <a:t>)</a:t>
            </a:r>
            <a:endParaRPr lang="fa-IR" b="1" dirty="0">
              <a:cs typeface="B Yagut" panose="00000400000000000000" pitchFamily="2" charset="-78"/>
            </a:endParaRPr>
          </a:p>
          <a:p>
            <a:pPr algn="just" rtl="1">
              <a:lnSpc>
                <a:spcPct val="160000"/>
              </a:lnSpc>
            </a:pPr>
            <a:r>
              <a:rPr lang="fa-IR" b="1" dirty="0">
                <a:cs typeface="B Yagut" panose="00000400000000000000" pitchFamily="2" charset="-78"/>
              </a:rPr>
              <a:t>انگشتان شست که با کنارهم قرارگرفتن یک خط را میسازند بایستی موازی ابروها ودرفاصله مناسب از سر و صورت قراربگیرند . انگشتان نشانه هم درکنارهم قرارگرفته و با انگشتان شست یک مثلث راتشکیل </a:t>
            </a:r>
            <a:r>
              <a:rPr lang="fa-IR" b="1" dirty="0" smtClean="0">
                <a:cs typeface="B Yagut" panose="00000400000000000000" pitchFamily="2" charset="-78"/>
              </a:rPr>
              <a:t>میدهند</a:t>
            </a:r>
            <a:endParaRPr lang="fa-IR" b="1" dirty="0">
              <a:cs typeface="B Yagut" panose="00000400000000000000" pitchFamily="2" charset="-78"/>
            </a:endParaRPr>
          </a:p>
          <a:p>
            <a:pPr algn="just" rtl="1">
              <a:lnSpc>
                <a:spcPct val="160000"/>
              </a:lnSpc>
            </a:pPr>
            <a:r>
              <a:rPr lang="fa-IR" b="1" dirty="0">
                <a:cs typeface="B Yagut" panose="00000400000000000000" pitchFamily="2" charset="-78"/>
              </a:rPr>
              <a:t>    نکته مهم </a:t>
            </a:r>
            <a:r>
              <a:rPr lang="fa-IR" b="1" dirty="0" smtClean="0">
                <a:cs typeface="B Yagut" panose="00000400000000000000" pitchFamily="2" charset="-78"/>
              </a:rPr>
              <a:t>:</a:t>
            </a:r>
            <a:endParaRPr lang="fa-IR" b="1" dirty="0">
              <a:cs typeface="B Yagut" panose="00000400000000000000" pitchFamily="2" charset="-78"/>
            </a:endParaRPr>
          </a:p>
          <a:p>
            <a:pPr algn="just" rtl="1">
              <a:lnSpc>
                <a:spcPct val="160000"/>
              </a:lnSpc>
            </a:pPr>
            <a:r>
              <a:rPr lang="fa-IR" b="1" dirty="0">
                <a:cs typeface="B Yagut" panose="00000400000000000000" pitchFamily="2" charset="-78"/>
              </a:rPr>
              <a:t>    برای اینکه بدانیم وضعیت دستها ازلحاظ فاصله نسبت به سر در حالت مناسب قرار دارد یا نه می توان اینگونه امتحان کرد که </a:t>
            </a:r>
            <a:r>
              <a:rPr lang="fa-IR" b="1" dirty="0" smtClean="0">
                <a:cs typeface="B Yagut" panose="00000400000000000000" pitchFamily="2" charset="-78"/>
              </a:rPr>
              <a:t>:</a:t>
            </a:r>
            <a:endParaRPr lang="fa-IR" b="1" dirty="0">
              <a:cs typeface="B Yagut" panose="00000400000000000000" pitchFamily="2" charset="-78"/>
            </a:endParaRPr>
          </a:p>
          <a:p>
            <a:pPr algn="just" rtl="1">
              <a:lnSpc>
                <a:spcPct val="160000"/>
              </a:lnSpc>
            </a:pPr>
            <a:r>
              <a:rPr lang="fa-IR" b="1" dirty="0">
                <a:cs typeface="B Yagut" panose="00000400000000000000" pitchFamily="2" charset="-78"/>
              </a:rPr>
              <a:t>    دقیقا قبل ازعمل ضربه به توپ , دستها را از هم دورکنید تاتوپ ازدرون مثلث پنجه عبورکند و همزمان بااین عمل, سر, هیچگونه حرکتی نداشته باشد .اگرتوپ درست به محلی که فوتبالیستها تکنیک هدزدن راانجام میدهند برخوردکرد یعنی فاصله دستها درست قرارگرفته است </a:t>
            </a:r>
            <a:r>
              <a:rPr lang="fa-IR" b="1" dirty="0" smtClean="0">
                <a:cs typeface="B Yagut" panose="00000400000000000000" pitchFamily="2" charset="-78"/>
              </a:rPr>
              <a:t>.</a:t>
            </a:r>
            <a:endParaRPr lang="fa-IR" b="1" dirty="0">
              <a:cs typeface="B Yagut" panose="00000400000000000000" pitchFamily="2" charset="-78"/>
            </a:endParaRPr>
          </a:p>
          <a:p>
            <a:pPr algn="just" rtl="1">
              <a:lnSpc>
                <a:spcPct val="160000"/>
              </a:lnSpc>
            </a:pPr>
            <a:r>
              <a:rPr lang="fa-IR" b="1" dirty="0">
                <a:cs typeface="B Yagut" panose="00000400000000000000" pitchFamily="2" charset="-78"/>
              </a:rPr>
              <a:t>    البته پس ازکسب مهارت سطح تماس انگشتان باتوپ کاسته میشود وانگشتان کوچک دیگر هنگام ضربه باتوپ تماس نخواهند داشت.</a:t>
            </a:r>
            <a:endParaRPr lang="en-US" b="1" dirty="0">
              <a:cs typeface="B Yagut" panose="00000400000000000000" pitchFamily="2" charset="-78"/>
            </a:endParaRPr>
          </a:p>
        </p:txBody>
      </p:sp>
      <p:sp>
        <p:nvSpPr>
          <p:cNvPr id="3" name="Title 2"/>
          <p:cNvSpPr>
            <a:spLocks noGrp="1"/>
          </p:cNvSpPr>
          <p:nvPr>
            <p:ph type="title"/>
          </p:nvPr>
        </p:nvSpPr>
        <p:spPr>
          <a:xfrm>
            <a:off x="777684" y="333040"/>
            <a:ext cx="10058400" cy="1369074"/>
          </a:xfrm>
        </p:spPr>
        <p:txBody>
          <a:bodyPr>
            <a:noAutofit/>
          </a:bodyPr>
          <a:lstStyle/>
          <a:p>
            <a:pPr algn="ctr" rtl="1"/>
            <a:r>
              <a:rPr lang="fa-IR" sz="4800" dirty="0">
                <a:solidFill>
                  <a:schemeClr val="accent5">
                    <a:lumMod val="75000"/>
                  </a:schemeClr>
                </a:solidFill>
                <a:cs typeface="B Titr" panose="00000700000000000000" pitchFamily="2" charset="-78"/>
              </a:rPr>
              <a:t>وضعیت دستها</a:t>
            </a:r>
            <a:br>
              <a:rPr lang="fa-IR" sz="4800" dirty="0">
                <a:solidFill>
                  <a:schemeClr val="accent5">
                    <a:lumMod val="75000"/>
                  </a:schemeClr>
                </a:solidFill>
                <a:cs typeface="B Titr" panose="00000700000000000000" pitchFamily="2" charset="-78"/>
              </a:rPr>
            </a:br>
            <a:endParaRPr lang="en-US" sz="4800" dirty="0">
              <a:solidFill>
                <a:schemeClr val="accent5">
                  <a:lumMod val="75000"/>
                </a:schemeClr>
              </a:solidFill>
              <a:cs typeface="B Titr"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71674"/>
            <a:ext cx="3666478" cy="3786326"/>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90" y="912674"/>
            <a:ext cx="3681867" cy="21590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66477" y="5299969"/>
            <a:ext cx="2714625" cy="1558031"/>
          </a:xfrm>
          <a:prstGeom prst="rect">
            <a:avLst/>
          </a:prstGeom>
        </p:spPr>
      </p:pic>
    </p:spTree>
    <p:extLst>
      <p:ext uri="{BB962C8B-B14F-4D97-AF65-F5344CB8AC3E}">
        <p14:creationId xmlns:p14="http://schemas.microsoft.com/office/powerpoint/2010/main" val="4175777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18734" y="887765"/>
            <a:ext cx="7160729" cy="5797119"/>
          </a:xfrm>
        </p:spPr>
        <p:txBody>
          <a:bodyPr>
            <a:normAutofit fontScale="85000" lnSpcReduction="20000"/>
          </a:bodyPr>
          <a:lstStyle/>
          <a:p>
            <a:pPr algn="just" rtl="1">
              <a:lnSpc>
                <a:spcPct val="150000"/>
              </a:lnSpc>
            </a:pPr>
            <a:r>
              <a:rPr lang="fa-IR" b="1" dirty="0" smtClean="0">
                <a:cs typeface="B Yagut" panose="00000400000000000000" pitchFamily="2" charset="-78"/>
              </a:rPr>
              <a:t>مرحله </a:t>
            </a:r>
            <a:r>
              <a:rPr lang="fa-IR" b="1" dirty="0">
                <a:cs typeface="B Yagut" panose="00000400000000000000" pitchFamily="2" charset="-78"/>
              </a:rPr>
              <a:t>دریافت وارسال درمدت زمان بسیارکوتاهی انجام میشوند بگونه ای که شاید نتوان مرزی بین آنها درعمل قائل شد اما برای آموزش میتوان آنهارابصورت مجزا توضیح داد.</a:t>
            </a:r>
          </a:p>
          <a:p>
            <a:pPr algn="just" rtl="1">
              <a:lnSpc>
                <a:spcPct val="150000"/>
              </a:lnSpc>
            </a:pPr>
            <a:r>
              <a:rPr lang="fa-IR" b="1" dirty="0" smtClean="0">
                <a:cs typeface="B Yagut" panose="00000400000000000000" pitchFamily="2" charset="-78"/>
              </a:rPr>
              <a:t>مرحله </a:t>
            </a:r>
            <a:r>
              <a:rPr lang="fa-IR" b="1" dirty="0">
                <a:cs typeface="B Yagut" panose="00000400000000000000" pitchFamily="2" charset="-78"/>
              </a:rPr>
              <a:t>دریافت :</a:t>
            </a:r>
          </a:p>
          <a:p>
            <a:pPr algn="just" rtl="1">
              <a:lnSpc>
                <a:spcPct val="150000"/>
              </a:lnSpc>
            </a:pPr>
            <a:r>
              <a:rPr lang="fa-IR" b="1" dirty="0" smtClean="0">
                <a:cs typeface="B Yagut" panose="00000400000000000000" pitchFamily="2" charset="-78"/>
              </a:rPr>
              <a:t>پس </a:t>
            </a:r>
            <a:r>
              <a:rPr lang="fa-IR" b="1" dirty="0">
                <a:cs typeface="B Yagut" panose="00000400000000000000" pitchFamily="2" charset="-78"/>
              </a:rPr>
              <a:t>ازرسیدن به محل مناسب (زیر و پشت توپ) بااستفاده ازگامهای درست و اتخاذ گارد مناسب , برای تکنیک پنجه آماده میشویم . دراین حالت دستها کاملا به سمت توپ کشیده شده وحالت کروی خود را دارند (آرنجها کاملا کشیده شده اند) . بدون آنکه تماسی بین دستها باتوپ وجود داشته باشد , دستها به اسقبال توپ میروند وتوپ راتانزدیک شدن به سر همراهی میکنند . دراین حالت توپ به نزدیکترین فاصله بادستها و سررسیده و حالت کروی دستها دقیقا توپ رااحاطه کرده اند</a:t>
            </a:r>
          </a:p>
          <a:p>
            <a:pPr algn="just" rtl="1">
              <a:lnSpc>
                <a:spcPct val="150000"/>
              </a:lnSpc>
            </a:pPr>
            <a:r>
              <a:rPr lang="fa-IR" b="1" dirty="0" smtClean="0">
                <a:cs typeface="B Yagut" panose="00000400000000000000" pitchFamily="2" charset="-78"/>
              </a:rPr>
              <a:t>مرحله </a:t>
            </a:r>
            <a:r>
              <a:rPr lang="fa-IR" b="1" dirty="0">
                <a:cs typeface="B Yagut" panose="00000400000000000000" pitchFamily="2" charset="-78"/>
              </a:rPr>
              <a:t>ارسال:</a:t>
            </a:r>
          </a:p>
          <a:p>
            <a:pPr algn="just" rtl="1">
              <a:lnSpc>
                <a:spcPct val="150000"/>
              </a:lnSpc>
            </a:pPr>
            <a:r>
              <a:rPr lang="fa-IR" b="1" dirty="0" smtClean="0">
                <a:cs typeface="B Yagut" panose="00000400000000000000" pitchFamily="2" charset="-78"/>
              </a:rPr>
              <a:t>هنگامی </a:t>
            </a:r>
            <a:r>
              <a:rPr lang="fa-IR" b="1" dirty="0">
                <a:cs typeface="B Yagut" panose="00000400000000000000" pitchFamily="2" charset="-78"/>
              </a:rPr>
              <a:t>که توپ درمناسبترین مکان ازنظر فاصله با سر قرار گرفت وبدن نیز درحال تعادل و ثبات مناسب بود عمل ضربه زدن به توپ انجام میشود (زمان ضربه )ودستها دوباره توپ ارسالی به سمت هدف رادنبال می کند تا کشیدگی کامل دستها (البته درپاسهای کوتاه فقط مچ دست نیرو را به توپ وارد میکند و نیازی به بازشدن مابقی مفاصل دست نیست)</a:t>
            </a:r>
          </a:p>
          <a:p>
            <a:pPr algn="just" rtl="1">
              <a:lnSpc>
                <a:spcPct val="150000"/>
              </a:lnSpc>
            </a:pPr>
            <a:endParaRPr lang="en-US" b="1" dirty="0">
              <a:cs typeface="B Yagut" panose="00000400000000000000" pitchFamily="2" charset="-78"/>
            </a:endParaRPr>
          </a:p>
        </p:txBody>
      </p:sp>
      <p:sp>
        <p:nvSpPr>
          <p:cNvPr id="3" name="Title 2"/>
          <p:cNvSpPr>
            <a:spLocks noGrp="1"/>
          </p:cNvSpPr>
          <p:nvPr>
            <p:ph type="title"/>
          </p:nvPr>
        </p:nvSpPr>
        <p:spPr>
          <a:xfrm>
            <a:off x="2606484" y="0"/>
            <a:ext cx="10058400" cy="1369074"/>
          </a:xfrm>
        </p:spPr>
        <p:txBody>
          <a:bodyPr/>
          <a:lstStyle/>
          <a:p>
            <a:pPr algn="ctr" rtl="1"/>
            <a:r>
              <a:rPr lang="fa-IR" dirty="0">
                <a:solidFill>
                  <a:schemeClr val="accent5">
                    <a:lumMod val="75000"/>
                  </a:schemeClr>
                </a:solidFill>
                <a:cs typeface="B Titr" panose="00000700000000000000" pitchFamily="2" charset="-78"/>
              </a:rPr>
              <a:t>دریافت </a:t>
            </a:r>
            <a:r>
              <a:rPr lang="fa-IR" dirty="0" smtClean="0">
                <a:solidFill>
                  <a:schemeClr val="accent5">
                    <a:lumMod val="75000"/>
                  </a:schemeClr>
                </a:solidFill>
                <a:cs typeface="B Titr" panose="00000700000000000000" pitchFamily="2" charset="-78"/>
              </a:rPr>
              <a:t>و ارسال</a:t>
            </a:r>
            <a:r>
              <a:rPr lang="fa-IR" dirty="0">
                <a:solidFill>
                  <a:schemeClr val="accent5">
                    <a:lumMod val="75000"/>
                  </a:schemeClr>
                </a:solidFill>
                <a:cs typeface="B Titr" panose="00000700000000000000" pitchFamily="2" charset="-78"/>
              </a:rPr>
              <a:t/>
            </a:r>
            <a:br>
              <a:rPr lang="fa-IR" dirty="0">
                <a:solidFill>
                  <a:schemeClr val="accent5">
                    <a:lumMod val="75000"/>
                  </a:schemeClr>
                </a:solidFill>
                <a:cs typeface="B Titr" panose="00000700000000000000" pitchFamily="2" charset="-78"/>
              </a:rPr>
            </a:br>
            <a:endParaRPr lang="en-US" dirty="0">
              <a:solidFill>
                <a:schemeClr val="accent5">
                  <a:lumMod val="75000"/>
                </a:schemeClr>
              </a:solidFill>
              <a:cs typeface="B Titr"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258858"/>
            <a:ext cx="4368746" cy="4599142"/>
          </a:xfrm>
          <a:prstGeom prst="rect">
            <a:avLst/>
          </a:prstGeom>
        </p:spPr>
      </p:pic>
    </p:spTree>
    <p:extLst>
      <p:ext uri="{BB962C8B-B14F-4D97-AF65-F5344CB8AC3E}">
        <p14:creationId xmlns:p14="http://schemas.microsoft.com/office/powerpoint/2010/main" val="20175335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908518" y="1088599"/>
            <a:ext cx="5714501" cy="5606249"/>
          </a:xfrm>
        </p:spPr>
        <p:txBody>
          <a:bodyPr>
            <a:normAutofit fontScale="92500" lnSpcReduction="20000"/>
          </a:bodyPr>
          <a:lstStyle/>
          <a:p>
            <a:pPr marL="0" indent="0" algn="just" rtl="1">
              <a:lnSpc>
                <a:spcPct val="150000"/>
              </a:lnSpc>
              <a:buNone/>
            </a:pPr>
            <a:r>
              <a:rPr lang="fa-IR" b="1" dirty="0" smtClean="0">
                <a:cs typeface="B Yagut" panose="00000400000000000000" pitchFamily="2" charset="-78"/>
              </a:rPr>
              <a:t>1- </a:t>
            </a:r>
            <a:r>
              <a:rPr lang="fa-IR" b="1" dirty="0">
                <a:cs typeface="B Yagut" panose="00000400000000000000" pitchFamily="2" charset="-78"/>
              </a:rPr>
              <a:t>درپاس های کوتاه تقریبا تا1 متر ارتفاع بالاتر از تور(پاس روی سر- پاس جلو وپشت) مفاصل انگشتان ومچ دست به توپ نیرو وارد میکنند .</a:t>
            </a:r>
          </a:p>
          <a:p>
            <a:pPr algn="just" rtl="1">
              <a:lnSpc>
                <a:spcPct val="150000"/>
              </a:lnSpc>
            </a:pPr>
            <a:endParaRPr lang="fa-IR" b="1" dirty="0">
              <a:cs typeface="B Yagut" panose="00000400000000000000" pitchFamily="2" charset="-78"/>
            </a:endParaRPr>
          </a:p>
          <a:p>
            <a:pPr algn="just" rtl="1">
              <a:lnSpc>
                <a:spcPct val="150000"/>
              </a:lnSpc>
            </a:pPr>
            <a:r>
              <a:rPr lang="fa-IR" b="1" dirty="0">
                <a:cs typeface="B Yagut" panose="00000400000000000000" pitchFamily="2" charset="-78"/>
              </a:rPr>
              <a:t>    2- درپاسهای متوسط تقریبا از1متر تا 4متر ارتفاع و نزدیک به دوسر تور(نزدیک به آنتن ها ) علاوه برانگشتان ومفصل مچ دست , مفصل آرنج و کتف نیز به توپ نیرومیدهند</a:t>
            </a:r>
          </a:p>
          <a:p>
            <a:pPr algn="just" rtl="1">
              <a:lnSpc>
                <a:spcPct val="150000"/>
              </a:lnSpc>
            </a:pPr>
            <a:endParaRPr lang="fa-IR" b="1" dirty="0">
              <a:cs typeface="B Yagut" panose="00000400000000000000" pitchFamily="2" charset="-78"/>
            </a:endParaRPr>
          </a:p>
          <a:p>
            <a:pPr algn="just" rtl="1">
              <a:lnSpc>
                <a:spcPct val="150000"/>
              </a:lnSpc>
            </a:pPr>
            <a:r>
              <a:rPr lang="fa-IR" b="1" dirty="0">
                <a:cs typeface="B Yagut" panose="00000400000000000000" pitchFamily="2" charset="-78"/>
              </a:rPr>
              <a:t>    3- درپاس های بلند باارتفاع و فاصله بیش از4متر ازتمام مفاصل انگشتان – مچ دست – آرنج – بازو- کمر –زانوها ومچ پاها استفاده میشود (مثلا دراجرای پاس بلند ازمحل قطرهای زمین والیبال)</a:t>
            </a:r>
            <a:endParaRPr lang="en-US" b="1" dirty="0">
              <a:cs typeface="B Yagut" panose="00000400000000000000" pitchFamily="2" charset="-78"/>
            </a:endParaRPr>
          </a:p>
        </p:txBody>
      </p:sp>
      <p:sp>
        <p:nvSpPr>
          <p:cNvPr id="3" name="Title 2"/>
          <p:cNvSpPr>
            <a:spLocks noGrp="1"/>
          </p:cNvSpPr>
          <p:nvPr>
            <p:ph type="title"/>
          </p:nvPr>
        </p:nvSpPr>
        <p:spPr>
          <a:xfrm>
            <a:off x="2577188" y="333041"/>
            <a:ext cx="10058400" cy="1369074"/>
          </a:xfrm>
        </p:spPr>
        <p:txBody>
          <a:bodyPr/>
          <a:lstStyle/>
          <a:p>
            <a:pPr algn="ctr" rtl="1"/>
            <a:r>
              <a:rPr lang="fa-IR" dirty="0">
                <a:solidFill>
                  <a:schemeClr val="accent5">
                    <a:lumMod val="75000"/>
                  </a:schemeClr>
                </a:solidFill>
                <a:cs typeface="B Titr" panose="00000700000000000000" pitchFamily="2" charset="-78"/>
              </a:rPr>
              <a:t>عملکرد مفاصل درپاس پنجه </a:t>
            </a:r>
            <a:br>
              <a:rPr lang="fa-IR" dirty="0">
                <a:solidFill>
                  <a:schemeClr val="accent5">
                    <a:lumMod val="75000"/>
                  </a:schemeClr>
                </a:solidFill>
                <a:cs typeface="B Titr" panose="00000700000000000000" pitchFamily="2" charset="-78"/>
              </a:rPr>
            </a:br>
            <a:endParaRPr lang="en-US" dirty="0">
              <a:solidFill>
                <a:schemeClr val="accent5">
                  <a:lumMod val="75000"/>
                </a:schemeClr>
              </a:solidFill>
              <a:cs typeface="B Titr" panose="000007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3265"/>
            <a:ext cx="4670488" cy="233524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938509"/>
            <a:ext cx="4670488" cy="2192784"/>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433" y="5131293"/>
            <a:ext cx="4722921" cy="1743075"/>
          </a:xfrm>
          <a:prstGeom prst="rect">
            <a:avLst/>
          </a:prstGeom>
        </p:spPr>
      </p:pic>
    </p:spTree>
    <p:extLst>
      <p:ext uri="{BB962C8B-B14F-4D97-AF65-F5344CB8AC3E}">
        <p14:creationId xmlns:p14="http://schemas.microsoft.com/office/powerpoint/2010/main" val="35498118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5643"/>
            <a:ext cx="12192000" cy="6873643"/>
          </a:xfrm>
        </p:spPr>
      </p:pic>
    </p:spTree>
    <p:extLst>
      <p:ext uri="{BB962C8B-B14F-4D97-AF65-F5344CB8AC3E}">
        <p14:creationId xmlns:p14="http://schemas.microsoft.com/office/powerpoint/2010/main" val="261161923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VTI">
  <a:themeElements>
    <a:clrScheme name="Brights">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Consolas-Verdana">
      <a:majorFont>
        <a:latin typeface="Consolas" panose="020B0609020204030204"/>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Verdana" panose="020B060403050404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Minimalist_Light_Sales Pitch_03_Win32_AS_v2" id="{CF4846AB-E769-4F64-85D9-28E4AEB533C2}" vid="{4425D9ED-C4EC-465B-AB7E-72A929978A0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a6e671f1cd7e4d96ff9652be322dd5e">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4e2496f70b101db0b8013f30a071bbf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6A7FA506-1E93-4CA4-B270-1F08FD18C366}">
  <ds:schemaRefs>
    <ds:schemaRef ds:uri="http://schemas.microsoft.com/sharepoint/v3/contenttype/forms"/>
  </ds:schemaRefs>
</ds:datastoreItem>
</file>

<file path=customXml/itemProps2.xml><?xml version="1.0" encoding="utf-8"?>
<ds:datastoreItem xmlns:ds="http://schemas.openxmlformats.org/officeDocument/2006/customXml" ds:itemID="{1F2FE978-FCBC-4C90-A410-B547AA7060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8F4328E-77DF-41E8-952F-124AE19F1F7C}">
  <ds:schemaRefs>
    <ds:schemaRef ds:uri="http://purl.org/dc/dcmitype/"/>
    <ds:schemaRef ds:uri="16c05727-aa75-4e4a-9b5f-8a80a1165891"/>
    <ds:schemaRef ds:uri="http://purl.org/dc/elements/1.1/"/>
    <ds:schemaRef ds:uri="http://purl.org/dc/terms/"/>
    <ds:schemaRef ds:uri="http://www.w3.org/XML/1998/namespace"/>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Light sales pitch presentation</Template>
  <TotalTime>0</TotalTime>
  <Words>621</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B Titr</vt:lpstr>
      <vt:lpstr>B Yagut</vt:lpstr>
      <vt:lpstr>Calibri</vt:lpstr>
      <vt:lpstr>Consolas</vt:lpstr>
      <vt:lpstr>Verdana</vt:lpstr>
      <vt:lpstr>RetrospectVTI</vt:lpstr>
      <vt:lpstr>جلسه ششم</vt:lpstr>
      <vt:lpstr>مقدمه</vt:lpstr>
      <vt:lpstr>درآموزش پنجه سه محور اصلی</vt:lpstr>
      <vt:lpstr>وضعیت عمومی بدن </vt:lpstr>
      <vt:lpstr>وضعیت دستها </vt:lpstr>
      <vt:lpstr>دریافت و ارسال </vt:lpstr>
      <vt:lpstr>عملکرد مفاصل درپاس پنجه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2020-06-03T09:47:52Z</dcterms:created>
  <dcterms:modified xsi:type="dcterms:W3CDTF">2020-06-03T18:33:38Z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