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9" r:id="rId3"/>
    <p:sldId id="260" r:id="rId4"/>
    <p:sldId id="269" r:id="rId5"/>
    <p:sldId id="261" r:id="rId6"/>
    <p:sldId id="262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9025-7B38-4F7F-AA4B-3CB937B62CE8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52A1-CEE0-4725-9FE1-BB7B8964ED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0767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9025-7B38-4F7F-AA4B-3CB937B62CE8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52A1-CEE0-4725-9FE1-BB7B8964ED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10521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9025-7B38-4F7F-AA4B-3CB937B62CE8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52A1-CEE0-4725-9FE1-BB7B8964ED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9180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9025-7B38-4F7F-AA4B-3CB937B62CE8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52A1-CEE0-4725-9FE1-BB7B8964ED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8603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9025-7B38-4F7F-AA4B-3CB937B62CE8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52A1-CEE0-4725-9FE1-BB7B8964ED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42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9025-7B38-4F7F-AA4B-3CB937B62CE8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52A1-CEE0-4725-9FE1-BB7B8964ED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2802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9025-7B38-4F7F-AA4B-3CB937B62CE8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52A1-CEE0-4725-9FE1-BB7B8964ED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8392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9025-7B38-4F7F-AA4B-3CB937B62CE8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52A1-CEE0-4725-9FE1-BB7B8964ED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768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9025-7B38-4F7F-AA4B-3CB937B62CE8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52A1-CEE0-4725-9FE1-BB7B8964ED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6364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9025-7B38-4F7F-AA4B-3CB937B62CE8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52A1-CEE0-4725-9FE1-BB7B8964ED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6949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9025-7B38-4F7F-AA4B-3CB937B62CE8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52A1-CEE0-4725-9FE1-BB7B8964ED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7136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19025-7B38-4F7F-AA4B-3CB937B62CE8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C52A1-CEE0-4725-9FE1-BB7B8964ED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3818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بسم الله الرحمن الرحیم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آموزش زبان فارسی</a:t>
            </a:r>
          </a:p>
          <a:p>
            <a:r>
              <a:rPr lang="fa-IR" dirty="0" smtClean="0"/>
              <a:t>جلسه 10</a:t>
            </a:r>
          </a:p>
          <a:p>
            <a:r>
              <a:rPr lang="fa-IR" dirty="0" smtClean="0"/>
              <a:t>حاجی قاسملو</a:t>
            </a:r>
            <a:endParaRPr lang="fa-IR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9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27"/>
    </mc:Choice>
    <mc:Fallback>
      <p:transition spd="slow" advTm="22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حس آمیزی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آمیختن دو حس با هم در کلام</a:t>
            </a:r>
          </a:p>
          <a:p>
            <a:r>
              <a:rPr lang="fa-IR" dirty="0" smtClean="0"/>
              <a:t>بوی بهبود ز اوضاع جهان می شنوم....</a:t>
            </a:r>
          </a:p>
          <a:p>
            <a:r>
              <a:rPr lang="fa-IR" dirty="0" smtClean="0"/>
              <a:t>خبر تلخ </a:t>
            </a:r>
          </a:p>
          <a:p>
            <a:r>
              <a:rPr lang="fa-IR" dirty="0" smtClean="0"/>
              <a:t>از صدای سخن عشق ندیدم خوشتر</a:t>
            </a:r>
          </a:p>
          <a:p>
            <a:r>
              <a:rPr lang="fa-IR" smtClean="0"/>
              <a:t>روشنی را بچشیم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4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11"/>
    </mc:Choice>
    <mc:Fallback>
      <p:transition spd="slow" advTm="8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29" y="0"/>
            <a:ext cx="5138142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7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88"/>
    </mc:Choice>
    <mc:Fallback>
      <p:transition spd="slow" advTm="39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6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39"/>
    </mc:Choice>
    <mc:Fallback>
      <p:transition spd="slow" advTm="76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5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16"/>
    </mc:Choice>
    <mc:Fallback>
      <p:transition spd="slow" advTm="65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20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089"/>
    </mc:Choice>
    <mc:Fallback>
      <p:transition spd="slow" advTm="30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4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954"/>
    </mc:Choice>
    <mc:Fallback>
      <p:transition spd="slow" advTm="378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آرایه ادبی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تناسب یا مراعات نظیر</a:t>
            </a:r>
          </a:p>
          <a:p>
            <a:r>
              <a:rPr lang="fa-IR" dirty="0" smtClean="0"/>
              <a:t>دلم از مدرسه و صحبت شیخ است ملول / ای خوشا دامن صحرا و گریبان چاکی</a:t>
            </a:r>
          </a:p>
          <a:p>
            <a:r>
              <a:rPr lang="fa-IR" dirty="0" smtClean="0"/>
              <a:t>ابر و باد و مه و خورشید وملک در کارند / تا تو نانی به کف آری وبه غفلت نخوری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5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58"/>
    </mc:Choice>
    <mc:Fallback>
      <p:transition spd="slow" advTm="91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تضاد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دو کلمه در شعر بیاید که معنای متضادی با هم دارند.</a:t>
            </a:r>
          </a:p>
          <a:p>
            <a:r>
              <a:rPr lang="fa-IR" dirty="0" smtClean="0"/>
              <a:t>مورچگان را چو بود اتفاق / شیر ژیان را بدرانند پوست</a:t>
            </a:r>
          </a:p>
          <a:p>
            <a:r>
              <a:rPr lang="fa-IR" dirty="0" smtClean="0"/>
              <a:t>زمین را از آسمان نثار است و آسمان را از زمین غبار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8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60"/>
    </mc:Choice>
    <mc:Fallback>
      <p:transition spd="slow" advTm="45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متناقض نما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تناقض در یک معنای لفظ .. یا تلفیق دو ضد در یک مفهوم </a:t>
            </a:r>
          </a:p>
          <a:p>
            <a:r>
              <a:rPr lang="fa-IR" u="sng" dirty="0" smtClean="0"/>
              <a:t>نیک بدی کردی</a:t>
            </a:r>
            <a:r>
              <a:rPr lang="fa-IR" dirty="0" smtClean="0"/>
              <a:t>، شکستی عهد یار مهربان</a:t>
            </a:r>
          </a:p>
          <a:p>
            <a:r>
              <a:rPr lang="fa-IR" dirty="0" smtClean="0"/>
              <a:t>ما با توایم و با تو نه ایم اینت بوالعجب / در حلقه ایم با تو و چون حلقه بر دریم</a:t>
            </a:r>
          </a:p>
          <a:p>
            <a:r>
              <a:rPr lang="fa-IR" dirty="0" smtClean="0"/>
              <a:t>از تهی سرشار است جویبار لحظه ها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1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36"/>
    </mc:Choice>
    <mc:Fallback>
      <p:transition spd="slow" advTm="53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168</Words>
  <Application>Microsoft Office PowerPoint</Application>
  <PresentationFormat>Widescreen</PresentationFormat>
  <Paragraphs>23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بسم الله الرحمن الرحیم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آرایه ادبی </vt:lpstr>
      <vt:lpstr>تضاد</vt:lpstr>
      <vt:lpstr>متناقض نما</vt:lpstr>
      <vt:lpstr>حس آمیزی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MRT www.Win2Farsi.com</dc:creator>
  <cp:lastModifiedBy>MRT www.Win2Farsi.com</cp:lastModifiedBy>
  <cp:revision>6</cp:revision>
  <dcterms:created xsi:type="dcterms:W3CDTF">2020-06-01T16:01:47Z</dcterms:created>
  <dcterms:modified xsi:type="dcterms:W3CDTF">2020-06-02T19:20:54Z</dcterms:modified>
</cp:coreProperties>
</file>