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600" r:id="rId2"/>
    <p:sldId id="583" r:id="rId3"/>
    <p:sldId id="584" r:id="rId4"/>
    <p:sldId id="585" r:id="rId5"/>
    <p:sldId id="586" r:id="rId6"/>
    <p:sldId id="587" r:id="rId7"/>
    <p:sldId id="588" r:id="rId8"/>
    <p:sldId id="589" r:id="rId9"/>
    <p:sldId id="590" r:id="rId10"/>
    <p:sldId id="591" r:id="rId11"/>
    <p:sldId id="592" r:id="rId12"/>
    <p:sldId id="593" r:id="rId13"/>
    <p:sldId id="594" r:id="rId14"/>
    <p:sldId id="595"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7" d="100"/>
          <a:sy n="67" d="100"/>
        </p:scale>
        <p:origin x="102"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38983-53EF-4978-B799-07A7E121E9D5}" type="doc">
      <dgm:prSet loTypeId="urn:microsoft.com/office/officeart/2005/8/layout/orgChart1" loCatId="hierarchy" qsTypeId="urn:microsoft.com/office/officeart/2005/8/quickstyle/simple1" qsCatId="simple" csTypeId="urn:microsoft.com/office/officeart/2005/8/colors/accent1_2" csCatId="accent1"/>
      <dgm:spPr/>
    </dgm:pt>
    <dgm:pt modelId="{F9792253-E233-4446-AAE6-98FEF6F29551}">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00CCFF"/>
              </a:solidFill>
              <a:effectLst>
                <a:outerShdw blurRad="38100" dist="38100" dir="2700000" algn="tl">
                  <a:srgbClr val="000000"/>
                </a:outerShdw>
              </a:effectLst>
              <a:latin typeface="Tahoma" panose="020B0604030504040204" pitchFamily="34" charset="0"/>
              <a:cs typeface="B Nazanin" panose="00000400000000000000" pitchFamily="2" charset="-78"/>
            </a:rPr>
            <a:t>انواع الگوي تدريس</a:t>
          </a:r>
          <a:endParaRPr kumimoji="0" lang="en-US" altLang="en-US" b="0" i="0" u="none" strike="noStrike" cap="none" normalizeH="0" baseline="0">
            <a:ln>
              <a:noFill/>
            </a:ln>
            <a:solidFill>
              <a:srgbClr val="00CCFF"/>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9E1E129A-4C6B-472E-90B0-FC70F89A453C}" type="parTrans" cxnId="{F488D169-10C2-47A4-969B-50E670CBBDF4}">
      <dgm:prSet/>
      <dgm:spPr/>
      <dgm:t>
        <a:bodyPr/>
        <a:lstStyle/>
        <a:p>
          <a:endParaRPr lang="en-US"/>
        </a:p>
      </dgm:t>
    </dgm:pt>
    <dgm:pt modelId="{3C2E8125-72F0-4201-9B5E-898A489C7CC4}" type="sibTrans" cxnId="{F488D169-10C2-47A4-969B-50E670CBBDF4}">
      <dgm:prSet/>
      <dgm:spPr/>
      <dgm:t>
        <a:bodyPr/>
        <a:lstStyle/>
        <a:p>
          <a:endParaRPr lang="en-US"/>
        </a:p>
      </dgm:t>
    </dgm:pt>
    <dgm:pt modelId="{ACDE75FF-E582-4280-95A6-100C00A479CE}">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ماشين نگري </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53470024-CF20-42BB-A10C-F1D490857372}" type="parTrans" cxnId="{5D44EE74-FD1C-4EC6-A01B-97816254C385}">
      <dgm:prSet/>
      <dgm:spPr/>
      <dgm:t>
        <a:bodyPr/>
        <a:lstStyle/>
        <a:p>
          <a:endParaRPr lang="en-US"/>
        </a:p>
      </dgm:t>
    </dgm:pt>
    <dgm:pt modelId="{C369C9E3-3379-4763-804A-271031A2F367}" type="sibTrans" cxnId="{5D44EE74-FD1C-4EC6-A01B-97816254C385}">
      <dgm:prSet/>
      <dgm:spPr/>
      <dgm:t>
        <a:bodyPr/>
        <a:lstStyle/>
        <a:p>
          <a:endParaRPr lang="en-US"/>
        </a:p>
      </dgm:t>
    </dgm:pt>
    <dgm:pt modelId="{7077E33F-995C-484A-A9ED-87CA12B1261F}">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سازماني نگري</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CFB62E03-9D79-46F0-94E1-2CE754438EF3}" type="parTrans" cxnId="{CE0A62AE-3716-4E14-A269-0D5E5EAA3422}">
      <dgm:prSet/>
      <dgm:spPr/>
      <dgm:t>
        <a:bodyPr/>
        <a:lstStyle/>
        <a:p>
          <a:endParaRPr lang="en-US"/>
        </a:p>
      </dgm:t>
    </dgm:pt>
    <dgm:pt modelId="{6B068E1A-7187-4BA8-B3C8-3019C507907C}" type="sibTrans" cxnId="{CE0A62AE-3716-4E14-A269-0D5E5EAA3422}">
      <dgm:prSet/>
      <dgm:spPr/>
      <dgm:t>
        <a:bodyPr/>
        <a:lstStyle/>
        <a:p>
          <a:endParaRPr lang="en-US"/>
        </a:p>
      </dgm:t>
    </dgm:pt>
    <dgm:pt modelId="{63E132A2-CFC4-47FF-9726-F3192912443D}">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عمومي تدريس</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F0A02AE2-ED39-494D-8D12-263598A948D1}" type="parTrans" cxnId="{D29CE0AB-57D6-4EA0-A0B4-C9E86ECC4460}">
      <dgm:prSet/>
      <dgm:spPr/>
      <dgm:t>
        <a:bodyPr/>
        <a:lstStyle/>
        <a:p>
          <a:endParaRPr lang="en-US"/>
        </a:p>
      </dgm:t>
    </dgm:pt>
    <dgm:pt modelId="{5C0D3CED-3981-453E-B7DC-67F867FC41CD}" type="sibTrans" cxnId="{D29CE0AB-57D6-4EA0-A0B4-C9E86ECC4460}">
      <dgm:prSet/>
      <dgm:spPr/>
      <dgm:t>
        <a:bodyPr/>
        <a:lstStyle/>
        <a:p>
          <a:endParaRPr lang="en-US"/>
        </a:p>
      </dgm:t>
    </dgm:pt>
    <dgm:pt modelId="{7E9EDD74-6B14-44C5-92EE-DBA6FF8E9351}">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پيش سازمان دهنده</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84AA2D71-9728-4614-8F90-F312C35B0153}" type="parTrans" cxnId="{E89306B8-223B-4BEA-A05C-0FA49D7F3FDD}">
      <dgm:prSet/>
      <dgm:spPr/>
      <dgm:t>
        <a:bodyPr/>
        <a:lstStyle/>
        <a:p>
          <a:endParaRPr lang="en-US"/>
        </a:p>
      </dgm:t>
    </dgm:pt>
    <dgm:pt modelId="{88FAE1D8-3486-4C72-B8FF-E59F7D329095}" type="sibTrans" cxnId="{E89306B8-223B-4BEA-A05C-0FA49D7F3FDD}">
      <dgm:prSet/>
      <dgm:spPr/>
      <dgm:t>
        <a:bodyPr/>
        <a:lstStyle/>
        <a:p>
          <a:endParaRPr lang="en-US"/>
        </a:p>
      </dgm:t>
    </dgm:pt>
    <dgm:pt modelId="{CBDE6438-DB7E-4B3F-8093-84B321BE9950}">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حل مسأله</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310DA589-7BF1-4F1B-A66E-49520D17B057}" type="parTrans" cxnId="{0DBCC6B9-A187-42B0-823F-A2E90A3C3B8C}">
      <dgm:prSet/>
      <dgm:spPr/>
      <dgm:t>
        <a:bodyPr/>
        <a:lstStyle/>
        <a:p>
          <a:endParaRPr lang="en-US"/>
        </a:p>
      </dgm:t>
    </dgm:pt>
    <dgm:pt modelId="{44C41072-7AA0-4339-81E8-635F2C9034C9}" type="sibTrans" cxnId="{0DBCC6B9-A187-42B0-823F-A2E90A3C3B8C}">
      <dgm:prSet/>
      <dgm:spPr/>
      <dgm:t>
        <a:bodyPr/>
        <a:lstStyle/>
        <a:p>
          <a:endParaRPr lang="en-US"/>
        </a:p>
      </dgm:t>
    </dgm:pt>
    <dgm:pt modelId="{91115DE5-CAFE-4EDA-958E-FD6A026188C2}" type="pres">
      <dgm:prSet presAssocID="{4D038983-53EF-4978-B799-07A7E121E9D5}" presName="hierChild1" presStyleCnt="0">
        <dgm:presLayoutVars>
          <dgm:orgChart val="1"/>
          <dgm:chPref val="1"/>
          <dgm:dir/>
          <dgm:animOne val="branch"/>
          <dgm:animLvl val="lvl"/>
          <dgm:resizeHandles/>
        </dgm:presLayoutVars>
      </dgm:prSet>
      <dgm:spPr/>
    </dgm:pt>
    <dgm:pt modelId="{8C27304D-166F-476A-AAA9-053E6244E402}" type="pres">
      <dgm:prSet presAssocID="{F9792253-E233-4446-AAE6-98FEF6F29551}" presName="hierRoot1" presStyleCnt="0">
        <dgm:presLayoutVars>
          <dgm:hierBranch val="l"/>
        </dgm:presLayoutVars>
      </dgm:prSet>
      <dgm:spPr/>
    </dgm:pt>
    <dgm:pt modelId="{EF45EC19-E389-424E-ABE3-4C92360AEDCD}" type="pres">
      <dgm:prSet presAssocID="{F9792253-E233-4446-AAE6-98FEF6F29551}" presName="rootComposite1" presStyleCnt="0"/>
      <dgm:spPr/>
    </dgm:pt>
    <dgm:pt modelId="{697F342E-55D5-4FB1-A0CF-70828DE3EAA7}" type="pres">
      <dgm:prSet presAssocID="{F9792253-E233-4446-AAE6-98FEF6F29551}" presName="rootText1" presStyleLbl="node0" presStyleIdx="0" presStyleCnt="1">
        <dgm:presLayoutVars>
          <dgm:chPref val="3"/>
        </dgm:presLayoutVars>
      </dgm:prSet>
      <dgm:spPr/>
    </dgm:pt>
    <dgm:pt modelId="{2732E986-16D1-465D-98A8-9D4608193B53}" type="pres">
      <dgm:prSet presAssocID="{F9792253-E233-4446-AAE6-98FEF6F29551}" presName="rootConnector1" presStyleLbl="node1" presStyleIdx="0" presStyleCnt="0"/>
      <dgm:spPr/>
    </dgm:pt>
    <dgm:pt modelId="{4C5D6721-4F19-4E18-88EA-BD5A9F8CBE70}" type="pres">
      <dgm:prSet presAssocID="{F9792253-E233-4446-AAE6-98FEF6F29551}" presName="hierChild2" presStyleCnt="0"/>
      <dgm:spPr/>
    </dgm:pt>
    <dgm:pt modelId="{1BAB2C19-2FED-4D15-BFF5-55736976D52F}" type="pres">
      <dgm:prSet presAssocID="{53470024-CF20-42BB-A10C-F1D490857372}" presName="Name50" presStyleLbl="parChTrans1D2" presStyleIdx="0" presStyleCnt="5"/>
      <dgm:spPr/>
    </dgm:pt>
    <dgm:pt modelId="{D686609E-1D55-48F9-B4AA-F9E7A3397E77}" type="pres">
      <dgm:prSet presAssocID="{ACDE75FF-E582-4280-95A6-100C00A479CE}" presName="hierRoot2" presStyleCnt="0">
        <dgm:presLayoutVars>
          <dgm:hierBranch/>
        </dgm:presLayoutVars>
      </dgm:prSet>
      <dgm:spPr/>
    </dgm:pt>
    <dgm:pt modelId="{D7F8C96E-74B1-463B-A958-BEB4EA4171EC}" type="pres">
      <dgm:prSet presAssocID="{ACDE75FF-E582-4280-95A6-100C00A479CE}" presName="rootComposite" presStyleCnt="0"/>
      <dgm:spPr/>
    </dgm:pt>
    <dgm:pt modelId="{C0814F0B-7B50-4669-843E-1D0AEFDD4FB1}" type="pres">
      <dgm:prSet presAssocID="{ACDE75FF-E582-4280-95A6-100C00A479CE}" presName="rootText" presStyleLbl="node2" presStyleIdx="0" presStyleCnt="5">
        <dgm:presLayoutVars>
          <dgm:chPref val="3"/>
        </dgm:presLayoutVars>
      </dgm:prSet>
      <dgm:spPr/>
    </dgm:pt>
    <dgm:pt modelId="{7B3669F4-2142-4CBB-B34F-91E3BB19F0E1}" type="pres">
      <dgm:prSet presAssocID="{ACDE75FF-E582-4280-95A6-100C00A479CE}" presName="rootConnector" presStyleLbl="node2" presStyleIdx="0" presStyleCnt="5"/>
      <dgm:spPr/>
    </dgm:pt>
    <dgm:pt modelId="{A4F2D923-BA7F-4C82-83D0-7751235812BB}" type="pres">
      <dgm:prSet presAssocID="{ACDE75FF-E582-4280-95A6-100C00A479CE}" presName="hierChild4" presStyleCnt="0"/>
      <dgm:spPr/>
    </dgm:pt>
    <dgm:pt modelId="{AD8483E8-4252-4829-8DF5-09BBAF330E5F}" type="pres">
      <dgm:prSet presAssocID="{ACDE75FF-E582-4280-95A6-100C00A479CE}" presName="hierChild5" presStyleCnt="0"/>
      <dgm:spPr/>
    </dgm:pt>
    <dgm:pt modelId="{96C90F39-3A3E-4BBC-9329-A3A4E228E391}" type="pres">
      <dgm:prSet presAssocID="{CFB62E03-9D79-46F0-94E1-2CE754438EF3}" presName="Name50" presStyleLbl="parChTrans1D2" presStyleIdx="1" presStyleCnt="5"/>
      <dgm:spPr/>
    </dgm:pt>
    <dgm:pt modelId="{1E3EA012-02E6-4F0A-8D86-5F71F5E91344}" type="pres">
      <dgm:prSet presAssocID="{7077E33F-995C-484A-A9ED-87CA12B1261F}" presName="hierRoot2" presStyleCnt="0">
        <dgm:presLayoutVars>
          <dgm:hierBranch/>
        </dgm:presLayoutVars>
      </dgm:prSet>
      <dgm:spPr/>
    </dgm:pt>
    <dgm:pt modelId="{327E78AD-E5FC-486D-87D2-1C0E13101451}" type="pres">
      <dgm:prSet presAssocID="{7077E33F-995C-484A-A9ED-87CA12B1261F}" presName="rootComposite" presStyleCnt="0"/>
      <dgm:spPr/>
    </dgm:pt>
    <dgm:pt modelId="{53368EDB-509F-4D35-B278-9AEF46F0F015}" type="pres">
      <dgm:prSet presAssocID="{7077E33F-995C-484A-A9ED-87CA12B1261F}" presName="rootText" presStyleLbl="node2" presStyleIdx="1" presStyleCnt="5">
        <dgm:presLayoutVars>
          <dgm:chPref val="3"/>
        </dgm:presLayoutVars>
      </dgm:prSet>
      <dgm:spPr/>
    </dgm:pt>
    <dgm:pt modelId="{9E41064F-E7CA-48FD-B80A-F4F6F272ECA8}" type="pres">
      <dgm:prSet presAssocID="{7077E33F-995C-484A-A9ED-87CA12B1261F}" presName="rootConnector" presStyleLbl="node2" presStyleIdx="1" presStyleCnt="5"/>
      <dgm:spPr/>
    </dgm:pt>
    <dgm:pt modelId="{E7AF98E3-B15D-40B0-8FE9-4BFC4325491F}" type="pres">
      <dgm:prSet presAssocID="{7077E33F-995C-484A-A9ED-87CA12B1261F}" presName="hierChild4" presStyleCnt="0"/>
      <dgm:spPr/>
    </dgm:pt>
    <dgm:pt modelId="{F1ECE37E-12CA-4658-946B-8C255B8855EF}" type="pres">
      <dgm:prSet presAssocID="{7077E33F-995C-484A-A9ED-87CA12B1261F}" presName="hierChild5" presStyleCnt="0"/>
      <dgm:spPr/>
    </dgm:pt>
    <dgm:pt modelId="{90C42E19-7A90-4348-A032-D5BFAF57DA15}" type="pres">
      <dgm:prSet presAssocID="{F0A02AE2-ED39-494D-8D12-263598A948D1}" presName="Name50" presStyleLbl="parChTrans1D2" presStyleIdx="2" presStyleCnt="5"/>
      <dgm:spPr/>
    </dgm:pt>
    <dgm:pt modelId="{52C6564E-7434-4A07-AC96-A887755AD72A}" type="pres">
      <dgm:prSet presAssocID="{63E132A2-CFC4-47FF-9726-F3192912443D}" presName="hierRoot2" presStyleCnt="0">
        <dgm:presLayoutVars>
          <dgm:hierBranch/>
        </dgm:presLayoutVars>
      </dgm:prSet>
      <dgm:spPr/>
    </dgm:pt>
    <dgm:pt modelId="{EF3FCD22-34F3-4876-B0DD-2DA02AD25D8A}" type="pres">
      <dgm:prSet presAssocID="{63E132A2-CFC4-47FF-9726-F3192912443D}" presName="rootComposite" presStyleCnt="0"/>
      <dgm:spPr/>
    </dgm:pt>
    <dgm:pt modelId="{C12EEF18-4097-4861-904A-E9B166228002}" type="pres">
      <dgm:prSet presAssocID="{63E132A2-CFC4-47FF-9726-F3192912443D}" presName="rootText" presStyleLbl="node2" presStyleIdx="2" presStyleCnt="5">
        <dgm:presLayoutVars>
          <dgm:chPref val="3"/>
        </dgm:presLayoutVars>
      </dgm:prSet>
      <dgm:spPr/>
    </dgm:pt>
    <dgm:pt modelId="{8F1CD109-930E-4427-8BF1-537982A4C286}" type="pres">
      <dgm:prSet presAssocID="{63E132A2-CFC4-47FF-9726-F3192912443D}" presName="rootConnector" presStyleLbl="node2" presStyleIdx="2" presStyleCnt="5"/>
      <dgm:spPr/>
    </dgm:pt>
    <dgm:pt modelId="{1D011451-50FA-4DE0-AF04-7EF7232A763C}" type="pres">
      <dgm:prSet presAssocID="{63E132A2-CFC4-47FF-9726-F3192912443D}" presName="hierChild4" presStyleCnt="0"/>
      <dgm:spPr/>
    </dgm:pt>
    <dgm:pt modelId="{362BDBC3-35F2-4F05-B136-457CC9E1AE9A}" type="pres">
      <dgm:prSet presAssocID="{63E132A2-CFC4-47FF-9726-F3192912443D}" presName="hierChild5" presStyleCnt="0"/>
      <dgm:spPr/>
    </dgm:pt>
    <dgm:pt modelId="{B3A644AA-8425-4A5D-B8CE-C216E905F2B2}" type="pres">
      <dgm:prSet presAssocID="{84AA2D71-9728-4614-8F90-F312C35B0153}" presName="Name50" presStyleLbl="parChTrans1D2" presStyleIdx="3" presStyleCnt="5"/>
      <dgm:spPr/>
    </dgm:pt>
    <dgm:pt modelId="{A55D73F2-27F4-4665-9CC5-F8093C3BCB92}" type="pres">
      <dgm:prSet presAssocID="{7E9EDD74-6B14-44C5-92EE-DBA6FF8E9351}" presName="hierRoot2" presStyleCnt="0">
        <dgm:presLayoutVars>
          <dgm:hierBranch/>
        </dgm:presLayoutVars>
      </dgm:prSet>
      <dgm:spPr/>
    </dgm:pt>
    <dgm:pt modelId="{71F55511-EBAA-45F6-9D99-DF9279C75585}" type="pres">
      <dgm:prSet presAssocID="{7E9EDD74-6B14-44C5-92EE-DBA6FF8E9351}" presName="rootComposite" presStyleCnt="0"/>
      <dgm:spPr/>
    </dgm:pt>
    <dgm:pt modelId="{F6B75F9C-FFE7-4CB3-BCF6-F68EE39DD392}" type="pres">
      <dgm:prSet presAssocID="{7E9EDD74-6B14-44C5-92EE-DBA6FF8E9351}" presName="rootText" presStyleLbl="node2" presStyleIdx="3" presStyleCnt="5">
        <dgm:presLayoutVars>
          <dgm:chPref val="3"/>
        </dgm:presLayoutVars>
      </dgm:prSet>
      <dgm:spPr/>
    </dgm:pt>
    <dgm:pt modelId="{0E6C50EF-FE82-4B59-84B8-2B5F82C86620}" type="pres">
      <dgm:prSet presAssocID="{7E9EDD74-6B14-44C5-92EE-DBA6FF8E9351}" presName="rootConnector" presStyleLbl="node2" presStyleIdx="3" presStyleCnt="5"/>
      <dgm:spPr/>
    </dgm:pt>
    <dgm:pt modelId="{7A654AF3-7B80-4FB9-88A9-355549FBA92A}" type="pres">
      <dgm:prSet presAssocID="{7E9EDD74-6B14-44C5-92EE-DBA6FF8E9351}" presName="hierChild4" presStyleCnt="0"/>
      <dgm:spPr/>
    </dgm:pt>
    <dgm:pt modelId="{DA716E2E-3798-4A6E-AB3C-0736F71E0DA8}" type="pres">
      <dgm:prSet presAssocID="{7E9EDD74-6B14-44C5-92EE-DBA6FF8E9351}" presName="hierChild5" presStyleCnt="0"/>
      <dgm:spPr/>
    </dgm:pt>
    <dgm:pt modelId="{D97C5BA8-0A6E-42F7-8921-39803723E2FC}" type="pres">
      <dgm:prSet presAssocID="{310DA589-7BF1-4F1B-A66E-49520D17B057}" presName="Name50" presStyleLbl="parChTrans1D2" presStyleIdx="4" presStyleCnt="5"/>
      <dgm:spPr/>
    </dgm:pt>
    <dgm:pt modelId="{0B6F07A8-55E8-4D02-BD0A-2BCF612468D7}" type="pres">
      <dgm:prSet presAssocID="{CBDE6438-DB7E-4B3F-8093-84B321BE9950}" presName="hierRoot2" presStyleCnt="0">
        <dgm:presLayoutVars>
          <dgm:hierBranch/>
        </dgm:presLayoutVars>
      </dgm:prSet>
      <dgm:spPr/>
    </dgm:pt>
    <dgm:pt modelId="{D3E97DFC-255A-4B09-9933-386A58BDF27D}" type="pres">
      <dgm:prSet presAssocID="{CBDE6438-DB7E-4B3F-8093-84B321BE9950}" presName="rootComposite" presStyleCnt="0"/>
      <dgm:spPr/>
    </dgm:pt>
    <dgm:pt modelId="{3B9B4B5E-1DB5-49EF-9D33-ACF2DAF86DF1}" type="pres">
      <dgm:prSet presAssocID="{CBDE6438-DB7E-4B3F-8093-84B321BE9950}" presName="rootText" presStyleLbl="node2" presStyleIdx="4" presStyleCnt="5">
        <dgm:presLayoutVars>
          <dgm:chPref val="3"/>
        </dgm:presLayoutVars>
      </dgm:prSet>
      <dgm:spPr/>
    </dgm:pt>
    <dgm:pt modelId="{6773FA05-725F-407A-9EB6-07E7A0184722}" type="pres">
      <dgm:prSet presAssocID="{CBDE6438-DB7E-4B3F-8093-84B321BE9950}" presName="rootConnector" presStyleLbl="node2" presStyleIdx="4" presStyleCnt="5"/>
      <dgm:spPr/>
    </dgm:pt>
    <dgm:pt modelId="{1DCA389D-A585-41C2-8652-2D78F875AD33}" type="pres">
      <dgm:prSet presAssocID="{CBDE6438-DB7E-4B3F-8093-84B321BE9950}" presName="hierChild4" presStyleCnt="0"/>
      <dgm:spPr/>
    </dgm:pt>
    <dgm:pt modelId="{F2B84E0C-2565-4943-A30E-4EB4AEFEE6A8}" type="pres">
      <dgm:prSet presAssocID="{CBDE6438-DB7E-4B3F-8093-84B321BE9950}" presName="hierChild5" presStyleCnt="0"/>
      <dgm:spPr/>
    </dgm:pt>
    <dgm:pt modelId="{D9041AFC-0AB7-4EA9-B92F-001BE7BE9AFC}" type="pres">
      <dgm:prSet presAssocID="{F9792253-E233-4446-AAE6-98FEF6F29551}" presName="hierChild3" presStyleCnt="0"/>
      <dgm:spPr/>
    </dgm:pt>
  </dgm:ptLst>
  <dgm:cxnLst>
    <dgm:cxn modelId="{338D7233-C776-4025-9210-EFA6293B9E59}" type="presOf" srcId="{63E132A2-CFC4-47FF-9726-F3192912443D}" destId="{C12EEF18-4097-4861-904A-E9B166228002}" srcOrd="0" destOrd="0" presId="urn:microsoft.com/office/officeart/2005/8/layout/orgChart1"/>
    <dgm:cxn modelId="{5AE7C536-FF69-4356-A66C-A840F9C905B1}" type="presOf" srcId="{ACDE75FF-E582-4280-95A6-100C00A479CE}" destId="{C0814F0B-7B50-4669-843E-1D0AEFDD4FB1}" srcOrd="0" destOrd="0" presId="urn:microsoft.com/office/officeart/2005/8/layout/orgChart1"/>
    <dgm:cxn modelId="{F0BC045F-B590-4C8C-9780-28F4EE2F79BD}" type="presOf" srcId="{7077E33F-995C-484A-A9ED-87CA12B1261F}" destId="{53368EDB-509F-4D35-B278-9AEF46F0F015}" srcOrd="0" destOrd="0" presId="urn:microsoft.com/office/officeart/2005/8/layout/orgChart1"/>
    <dgm:cxn modelId="{F2786C41-A557-4401-A7EF-72CDEB92AFAF}" type="presOf" srcId="{7E9EDD74-6B14-44C5-92EE-DBA6FF8E9351}" destId="{0E6C50EF-FE82-4B59-84B8-2B5F82C86620}" srcOrd="1" destOrd="0" presId="urn:microsoft.com/office/officeart/2005/8/layout/orgChart1"/>
    <dgm:cxn modelId="{F488D169-10C2-47A4-969B-50E670CBBDF4}" srcId="{4D038983-53EF-4978-B799-07A7E121E9D5}" destId="{F9792253-E233-4446-AAE6-98FEF6F29551}" srcOrd="0" destOrd="0" parTransId="{9E1E129A-4C6B-472E-90B0-FC70F89A453C}" sibTransId="{3C2E8125-72F0-4201-9B5E-898A489C7CC4}"/>
    <dgm:cxn modelId="{2043954A-9871-4E11-9745-8FC93F29EE62}" type="presOf" srcId="{F9792253-E233-4446-AAE6-98FEF6F29551}" destId="{2732E986-16D1-465D-98A8-9D4608193B53}" srcOrd="1" destOrd="0" presId="urn:microsoft.com/office/officeart/2005/8/layout/orgChart1"/>
    <dgm:cxn modelId="{93A77F6E-E352-495D-8A97-5DC7657221BB}" type="presOf" srcId="{53470024-CF20-42BB-A10C-F1D490857372}" destId="{1BAB2C19-2FED-4D15-BFF5-55736976D52F}" srcOrd="0" destOrd="0" presId="urn:microsoft.com/office/officeart/2005/8/layout/orgChart1"/>
    <dgm:cxn modelId="{E9C1434F-7F6C-44F9-9954-22C6E6E4F01D}" type="presOf" srcId="{F0A02AE2-ED39-494D-8D12-263598A948D1}" destId="{90C42E19-7A90-4348-A032-D5BFAF57DA15}" srcOrd="0" destOrd="0" presId="urn:microsoft.com/office/officeart/2005/8/layout/orgChart1"/>
    <dgm:cxn modelId="{35F1776F-BD58-4C44-BBDC-06282BDDECFF}" type="presOf" srcId="{CBDE6438-DB7E-4B3F-8093-84B321BE9950}" destId="{3B9B4B5E-1DB5-49EF-9D33-ACF2DAF86DF1}" srcOrd="0" destOrd="0" presId="urn:microsoft.com/office/officeart/2005/8/layout/orgChart1"/>
    <dgm:cxn modelId="{5D44EE74-FD1C-4EC6-A01B-97816254C385}" srcId="{F9792253-E233-4446-AAE6-98FEF6F29551}" destId="{ACDE75FF-E582-4280-95A6-100C00A479CE}" srcOrd="0" destOrd="0" parTransId="{53470024-CF20-42BB-A10C-F1D490857372}" sibTransId="{C369C9E3-3379-4763-804A-271031A2F367}"/>
    <dgm:cxn modelId="{27129457-0D67-47D6-95F7-059FE88EA3D5}" type="presOf" srcId="{310DA589-7BF1-4F1B-A66E-49520D17B057}" destId="{D97C5BA8-0A6E-42F7-8921-39803723E2FC}" srcOrd="0" destOrd="0" presId="urn:microsoft.com/office/officeart/2005/8/layout/orgChart1"/>
    <dgm:cxn modelId="{F9D58E80-DE64-47A6-855D-3EE4CBB4797B}" type="presOf" srcId="{63E132A2-CFC4-47FF-9726-F3192912443D}" destId="{8F1CD109-930E-4427-8BF1-537982A4C286}" srcOrd="1" destOrd="0" presId="urn:microsoft.com/office/officeart/2005/8/layout/orgChart1"/>
    <dgm:cxn modelId="{DF290686-A35E-46BF-834D-D701E3FC5554}" type="presOf" srcId="{CBDE6438-DB7E-4B3F-8093-84B321BE9950}" destId="{6773FA05-725F-407A-9EB6-07E7A0184722}" srcOrd="1" destOrd="0" presId="urn:microsoft.com/office/officeart/2005/8/layout/orgChart1"/>
    <dgm:cxn modelId="{0992A08E-8322-4899-97CB-ACB59ECF75DE}" type="presOf" srcId="{CFB62E03-9D79-46F0-94E1-2CE754438EF3}" destId="{96C90F39-3A3E-4BBC-9329-A3A4E228E391}" srcOrd="0" destOrd="0" presId="urn:microsoft.com/office/officeart/2005/8/layout/orgChart1"/>
    <dgm:cxn modelId="{E73DA2A7-6EB2-4DEC-976F-A0F9ACA242F9}" type="presOf" srcId="{4D038983-53EF-4978-B799-07A7E121E9D5}" destId="{91115DE5-CAFE-4EDA-958E-FD6A026188C2}" srcOrd="0" destOrd="0" presId="urn:microsoft.com/office/officeart/2005/8/layout/orgChart1"/>
    <dgm:cxn modelId="{D29CE0AB-57D6-4EA0-A0B4-C9E86ECC4460}" srcId="{F9792253-E233-4446-AAE6-98FEF6F29551}" destId="{63E132A2-CFC4-47FF-9726-F3192912443D}" srcOrd="2" destOrd="0" parTransId="{F0A02AE2-ED39-494D-8D12-263598A948D1}" sibTransId="{5C0D3CED-3981-453E-B7DC-67F867FC41CD}"/>
    <dgm:cxn modelId="{CE0A62AE-3716-4E14-A269-0D5E5EAA3422}" srcId="{F9792253-E233-4446-AAE6-98FEF6F29551}" destId="{7077E33F-995C-484A-A9ED-87CA12B1261F}" srcOrd="1" destOrd="0" parTransId="{CFB62E03-9D79-46F0-94E1-2CE754438EF3}" sibTransId="{6B068E1A-7187-4BA8-B3C8-3019C507907C}"/>
    <dgm:cxn modelId="{E89306B8-223B-4BEA-A05C-0FA49D7F3FDD}" srcId="{F9792253-E233-4446-AAE6-98FEF6F29551}" destId="{7E9EDD74-6B14-44C5-92EE-DBA6FF8E9351}" srcOrd="3" destOrd="0" parTransId="{84AA2D71-9728-4614-8F90-F312C35B0153}" sibTransId="{88FAE1D8-3486-4C72-B8FF-E59F7D329095}"/>
    <dgm:cxn modelId="{0DBCC6B9-A187-42B0-823F-A2E90A3C3B8C}" srcId="{F9792253-E233-4446-AAE6-98FEF6F29551}" destId="{CBDE6438-DB7E-4B3F-8093-84B321BE9950}" srcOrd="4" destOrd="0" parTransId="{310DA589-7BF1-4F1B-A66E-49520D17B057}" sibTransId="{44C41072-7AA0-4339-81E8-635F2C9034C9}"/>
    <dgm:cxn modelId="{036CEEBD-4666-47D5-86C5-ABA0E922D32F}" type="presOf" srcId="{84AA2D71-9728-4614-8F90-F312C35B0153}" destId="{B3A644AA-8425-4A5D-B8CE-C216E905F2B2}" srcOrd="0" destOrd="0" presId="urn:microsoft.com/office/officeart/2005/8/layout/orgChart1"/>
    <dgm:cxn modelId="{1A001DC1-90FC-41BB-B7EB-4EA1E6555B02}" type="presOf" srcId="{7077E33F-995C-484A-A9ED-87CA12B1261F}" destId="{9E41064F-E7CA-48FD-B80A-F4F6F272ECA8}" srcOrd="1" destOrd="0" presId="urn:microsoft.com/office/officeart/2005/8/layout/orgChart1"/>
    <dgm:cxn modelId="{BDCBBAC2-E642-4D06-8B31-ED52642A4511}" type="presOf" srcId="{F9792253-E233-4446-AAE6-98FEF6F29551}" destId="{697F342E-55D5-4FB1-A0CF-70828DE3EAA7}" srcOrd="0" destOrd="0" presId="urn:microsoft.com/office/officeart/2005/8/layout/orgChart1"/>
    <dgm:cxn modelId="{60E708CF-2BAF-41EC-843D-B229C88D1258}" type="presOf" srcId="{ACDE75FF-E582-4280-95A6-100C00A479CE}" destId="{7B3669F4-2142-4CBB-B34F-91E3BB19F0E1}" srcOrd="1" destOrd="0" presId="urn:microsoft.com/office/officeart/2005/8/layout/orgChart1"/>
    <dgm:cxn modelId="{15E00FE2-7215-4181-A3E0-9DE30FC79052}" type="presOf" srcId="{7E9EDD74-6B14-44C5-92EE-DBA6FF8E9351}" destId="{F6B75F9C-FFE7-4CB3-BCF6-F68EE39DD392}" srcOrd="0" destOrd="0" presId="urn:microsoft.com/office/officeart/2005/8/layout/orgChart1"/>
    <dgm:cxn modelId="{0B63962F-5B4F-4E64-8330-CB1A3AE9A88A}" type="presParOf" srcId="{91115DE5-CAFE-4EDA-958E-FD6A026188C2}" destId="{8C27304D-166F-476A-AAA9-053E6244E402}" srcOrd="0" destOrd="0" presId="urn:microsoft.com/office/officeart/2005/8/layout/orgChart1"/>
    <dgm:cxn modelId="{1901B0AB-06CB-4265-BC5E-EF7202C3601D}" type="presParOf" srcId="{8C27304D-166F-476A-AAA9-053E6244E402}" destId="{EF45EC19-E389-424E-ABE3-4C92360AEDCD}" srcOrd="0" destOrd="0" presId="urn:microsoft.com/office/officeart/2005/8/layout/orgChart1"/>
    <dgm:cxn modelId="{34E1D67E-BB1D-4F81-BDBB-BF2AB56EBD55}" type="presParOf" srcId="{EF45EC19-E389-424E-ABE3-4C92360AEDCD}" destId="{697F342E-55D5-4FB1-A0CF-70828DE3EAA7}" srcOrd="0" destOrd="0" presId="urn:microsoft.com/office/officeart/2005/8/layout/orgChart1"/>
    <dgm:cxn modelId="{C3213551-EB1D-423E-B03C-224EA8F1C4F7}" type="presParOf" srcId="{EF45EC19-E389-424E-ABE3-4C92360AEDCD}" destId="{2732E986-16D1-465D-98A8-9D4608193B53}" srcOrd="1" destOrd="0" presId="urn:microsoft.com/office/officeart/2005/8/layout/orgChart1"/>
    <dgm:cxn modelId="{5AD49C62-A332-4609-AF51-996123D0693E}" type="presParOf" srcId="{8C27304D-166F-476A-AAA9-053E6244E402}" destId="{4C5D6721-4F19-4E18-88EA-BD5A9F8CBE70}" srcOrd="1" destOrd="0" presId="urn:microsoft.com/office/officeart/2005/8/layout/orgChart1"/>
    <dgm:cxn modelId="{4AD1D81B-30BF-438B-B6EF-59014B709FA6}" type="presParOf" srcId="{4C5D6721-4F19-4E18-88EA-BD5A9F8CBE70}" destId="{1BAB2C19-2FED-4D15-BFF5-55736976D52F}" srcOrd="0" destOrd="0" presId="urn:microsoft.com/office/officeart/2005/8/layout/orgChart1"/>
    <dgm:cxn modelId="{1D02B297-F84D-4D13-AE66-2FFE0EABC7FF}" type="presParOf" srcId="{4C5D6721-4F19-4E18-88EA-BD5A9F8CBE70}" destId="{D686609E-1D55-48F9-B4AA-F9E7A3397E77}" srcOrd="1" destOrd="0" presId="urn:microsoft.com/office/officeart/2005/8/layout/orgChart1"/>
    <dgm:cxn modelId="{C8D1D99A-E109-4FEF-B4B9-0402F6C3940E}" type="presParOf" srcId="{D686609E-1D55-48F9-B4AA-F9E7A3397E77}" destId="{D7F8C96E-74B1-463B-A958-BEB4EA4171EC}" srcOrd="0" destOrd="0" presId="urn:microsoft.com/office/officeart/2005/8/layout/orgChart1"/>
    <dgm:cxn modelId="{BDE40E4B-886C-4AD6-ADE8-94E3692FEA54}" type="presParOf" srcId="{D7F8C96E-74B1-463B-A958-BEB4EA4171EC}" destId="{C0814F0B-7B50-4669-843E-1D0AEFDD4FB1}" srcOrd="0" destOrd="0" presId="urn:microsoft.com/office/officeart/2005/8/layout/orgChart1"/>
    <dgm:cxn modelId="{27F9181F-D759-465C-8FED-827F66E8A42C}" type="presParOf" srcId="{D7F8C96E-74B1-463B-A958-BEB4EA4171EC}" destId="{7B3669F4-2142-4CBB-B34F-91E3BB19F0E1}" srcOrd="1" destOrd="0" presId="urn:microsoft.com/office/officeart/2005/8/layout/orgChart1"/>
    <dgm:cxn modelId="{E6E38F48-FE7B-4792-A8D6-B49657EE45E2}" type="presParOf" srcId="{D686609E-1D55-48F9-B4AA-F9E7A3397E77}" destId="{A4F2D923-BA7F-4C82-83D0-7751235812BB}" srcOrd="1" destOrd="0" presId="urn:microsoft.com/office/officeart/2005/8/layout/orgChart1"/>
    <dgm:cxn modelId="{79CB0F14-1F59-4479-94CB-96D2627E03A2}" type="presParOf" srcId="{D686609E-1D55-48F9-B4AA-F9E7A3397E77}" destId="{AD8483E8-4252-4829-8DF5-09BBAF330E5F}" srcOrd="2" destOrd="0" presId="urn:microsoft.com/office/officeart/2005/8/layout/orgChart1"/>
    <dgm:cxn modelId="{06AAB16B-7E4E-4636-9F24-757F2DDA8899}" type="presParOf" srcId="{4C5D6721-4F19-4E18-88EA-BD5A9F8CBE70}" destId="{96C90F39-3A3E-4BBC-9329-A3A4E228E391}" srcOrd="2" destOrd="0" presId="urn:microsoft.com/office/officeart/2005/8/layout/orgChart1"/>
    <dgm:cxn modelId="{9407C844-2BA9-49A7-867D-202208C32C71}" type="presParOf" srcId="{4C5D6721-4F19-4E18-88EA-BD5A9F8CBE70}" destId="{1E3EA012-02E6-4F0A-8D86-5F71F5E91344}" srcOrd="3" destOrd="0" presId="urn:microsoft.com/office/officeart/2005/8/layout/orgChart1"/>
    <dgm:cxn modelId="{C35BB73F-1D9D-4150-B65E-F159D138E470}" type="presParOf" srcId="{1E3EA012-02E6-4F0A-8D86-5F71F5E91344}" destId="{327E78AD-E5FC-486D-87D2-1C0E13101451}" srcOrd="0" destOrd="0" presId="urn:microsoft.com/office/officeart/2005/8/layout/orgChart1"/>
    <dgm:cxn modelId="{9BA38BD2-5C30-4BE1-8460-C12E29C41DEB}" type="presParOf" srcId="{327E78AD-E5FC-486D-87D2-1C0E13101451}" destId="{53368EDB-509F-4D35-B278-9AEF46F0F015}" srcOrd="0" destOrd="0" presId="urn:microsoft.com/office/officeart/2005/8/layout/orgChart1"/>
    <dgm:cxn modelId="{3A435AE2-16B9-4485-8796-07201C25E219}" type="presParOf" srcId="{327E78AD-E5FC-486D-87D2-1C0E13101451}" destId="{9E41064F-E7CA-48FD-B80A-F4F6F272ECA8}" srcOrd="1" destOrd="0" presId="urn:microsoft.com/office/officeart/2005/8/layout/orgChart1"/>
    <dgm:cxn modelId="{2E3070B9-FD94-48E5-849E-4499622C8F63}" type="presParOf" srcId="{1E3EA012-02E6-4F0A-8D86-5F71F5E91344}" destId="{E7AF98E3-B15D-40B0-8FE9-4BFC4325491F}" srcOrd="1" destOrd="0" presId="urn:microsoft.com/office/officeart/2005/8/layout/orgChart1"/>
    <dgm:cxn modelId="{5E0C2352-E859-4422-B3E5-13AE376CCA44}" type="presParOf" srcId="{1E3EA012-02E6-4F0A-8D86-5F71F5E91344}" destId="{F1ECE37E-12CA-4658-946B-8C255B8855EF}" srcOrd="2" destOrd="0" presId="urn:microsoft.com/office/officeart/2005/8/layout/orgChart1"/>
    <dgm:cxn modelId="{20265F4F-FA3F-4AC8-B12E-5D76FE3717D5}" type="presParOf" srcId="{4C5D6721-4F19-4E18-88EA-BD5A9F8CBE70}" destId="{90C42E19-7A90-4348-A032-D5BFAF57DA15}" srcOrd="4" destOrd="0" presId="urn:microsoft.com/office/officeart/2005/8/layout/orgChart1"/>
    <dgm:cxn modelId="{DEC9C64B-F07A-4431-90E7-6FBF213DDB7F}" type="presParOf" srcId="{4C5D6721-4F19-4E18-88EA-BD5A9F8CBE70}" destId="{52C6564E-7434-4A07-AC96-A887755AD72A}" srcOrd="5" destOrd="0" presId="urn:microsoft.com/office/officeart/2005/8/layout/orgChart1"/>
    <dgm:cxn modelId="{710C0A7B-723D-4ACB-867F-5B55EF52E1F6}" type="presParOf" srcId="{52C6564E-7434-4A07-AC96-A887755AD72A}" destId="{EF3FCD22-34F3-4876-B0DD-2DA02AD25D8A}" srcOrd="0" destOrd="0" presId="urn:microsoft.com/office/officeart/2005/8/layout/orgChart1"/>
    <dgm:cxn modelId="{41B3707E-58ED-4AE2-B984-FA3C39F0576F}" type="presParOf" srcId="{EF3FCD22-34F3-4876-B0DD-2DA02AD25D8A}" destId="{C12EEF18-4097-4861-904A-E9B166228002}" srcOrd="0" destOrd="0" presId="urn:microsoft.com/office/officeart/2005/8/layout/orgChart1"/>
    <dgm:cxn modelId="{8E291E2D-3637-4FB6-9273-A1C620FFE58C}" type="presParOf" srcId="{EF3FCD22-34F3-4876-B0DD-2DA02AD25D8A}" destId="{8F1CD109-930E-4427-8BF1-537982A4C286}" srcOrd="1" destOrd="0" presId="urn:microsoft.com/office/officeart/2005/8/layout/orgChart1"/>
    <dgm:cxn modelId="{50AC2B35-278F-4B03-B3A2-35989E129EA2}" type="presParOf" srcId="{52C6564E-7434-4A07-AC96-A887755AD72A}" destId="{1D011451-50FA-4DE0-AF04-7EF7232A763C}" srcOrd="1" destOrd="0" presId="urn:microsoft.com/office/officeart/2005/8/layout/orgChart1"/>
    <dgm:cxn modelId="{866612F4-4064-46AC-B24F-596EF6BBA76F}" type="presParOf" srcId="{52C6564E-7434-4A07-AC96-A887755AD72A}" destId="{362BDBC3-35F2-4F05-B136-457CC9E1AE9A}" srcOrd="2" destOrd="0" presId="urn:microsoft.com/office/officeart/2005/8/layout/orgChart1"/>
    <dgm:cxn modelId="{6E60D1F8-A4FB-4506-9115-ADEA66C9FBD4}" type="presParOf" srcId="{4C5D6721-4F19-4E18-88EA-BD5A9F8CBE70}" destId="{B3A644AA-8425-4A5D-B8CE-C216E905F2B2}" srcOrd="6" destOrd="0" presId="urn:microsoft.com/office/officeart/2005/8/layout/orgChart1"/>
    <dgm:cxn modelId="{C4E75944-E293-4749-BFAF-7C9C64E58478}" type="presParOf" srcId="{4C5D6721-4F19-4E18-88EA-BD5A9F8CBE70}" destId="{A55D73F2-27F4-4665-9CC5-F8093C3BCB92}" srcOrd="7" destOrd="0" presId="urn:microsoft.com/office/officeart/2005/8/layout/orgChart1"/>
    <dgm:cxn modelId="{3B1B4CA6-CEC3-4955-8B2C-D3D84D5AC571}" type="presParOf" srcId="{A55D73F2-27F4-4665-9CC5-F8093C3BCB92}" destId="{71F55511-EBAA-45F6-9D99-DF9279C75585}" srcOrd="0" destOrd="0" presId="urn:microsoft.com/office/officeart/2005/8/layout/orgChart1"/>
    <dgm:cxn modelId="{C771FD51-B0C8-4FB7-BC4E-0D30CD77B69A}" type="presParOf" srcId="{71F55511-EBAA-45F6-9D99-DF9279C75585}" destId="{F6B75F9C-FFE7-4CB3-BCF6-F68EE39DD392}" srcOrd="0" destOrd="0" presId="urn:microsoft.com/office/officeart/2005/8/layout/orgChart1"/>
    <dgm:cxn modelId="{735CFBB9-3FD6-4097-B551-99AA4272003C}" type="presParOf" srcId="{71F55511-EBAA-45F6-9D99-DF9279C75585}" destId="{0E6C50EF-FE82-4B59-84B8-2B5F82C86620}" srcOrd="1" destOrd="0" presId="urn:microsoft.com/office/officeart/2005/8/layout/orgChart1"/>
    <dgm:cxn modelId="{22831768-856F-462D-8FED-242D7BFAC15A}" type="presParOf" srcId="{A55D73F2-27F4-4665-9CC5-F8093C3BCB92}" destId="{7A654AF3-7B80-4FB9-88A9-355549FBA92A}" srcOrd="1" destOrd="0" presId="urn:microsoft.com/office/officeart/2005/8/layout/orgChart1"/>
    <dgm:cxn modelId="{637DB67F-D74D-41F8-ADA1-CE36629438F1}" type="presParOf" srcId="{A55D73F2-27F4-4665-9CC5-F8093C3BCB92}" destId="{DA716E2E-3798-4A6E-AB3C-0736F71E0DA8}" srcOrd="2" destOrd="0" presId="urn:microsoft.com/office/officeart/2005/8/layout/orgChart1"/>
    <dgm:cxn modelId="{E8121FDD-F068-4A5B-A08A-D460D91B25D8}" type="presParOf" srcId="{4C5D6721-4F19-4E18-88EA-BD5A9F8CBE70}" destId="{D97C5BA8-0A6E-42F7-8921-39803723E2FC}" srcOrd="8" destOrd="0" presId="urn:microsoft.com/office/officeart/2005/8/layout/orgChart1"/>
    <dgm:cxn modelId="{AAF162E8-B016-4A90-B220-05653B9633B1}" type="presParOf" srcId="{4C5D6721-4F19-4E18-88EA-BD5A9F8CBE70}" destId="{0B6F07A8-55E8-4D02-BD0A-2BCF612468D7}" srcOrd="9" destOrd="0" presId="urn:microsoft.com/office/officeart/2005/8/layout/orgChart1"/>
    <dgm:cxn modelId="{8483646E-AB45-4075-ABE7-8556836064EB}" type="presParOf" srcId="{0B6F07A8-55E8-4D02-BD0A-2BCF612468D7}" destId="{D3E97DFC-255A-4B09-9933-386A58BDF27D}" srcOrd="0" destOrd="0" presId="urn:microsoft.com/office/officeart/2005/8/layout/orgChart1"/>
    <dgm:cxn modelId="{6F2FF380-FBF9-43EB-9DA3-4F6466D9B3CA}" type="presParOf" srcId="{D3E97DFC-255A-4B09-9933-386A58BDF27D}" destId="{3B9B4B5E-1DB5-49EF-9D33-ACF2DAF86DF1}" srcOrd="0" destOrd="0" presId="urn:microsoft.com/office/officeart/2005/8/layout/orgChart1"/>
    <dgm:cxn modelId="{529F5639-481E-4D5C-B6BE-E6A5358911CC}" type="presParOf" srcId="{D3E97DFC-255A-4B09-9933-386A58BDF27D}" destId="{6773FA05-725F-407A-9EB6-07E7A0184722}" srcOrd="1" destOrd="0" presId="urn:microsoft.com/office/officeart/2005/8/layout/orgChart1"/>
    <dgm:cxn modelId="{91EFD622-4A3A-40ED-8415-9A8B25326162}" type="presParOf" srcId="{0B6F07A8-55E8-4D02-BD0A-2BCF612468D7}" destId="{1DCA389D-A585-41C2-8652-2D78F875AD33}" srcOrd="1" destOrd="0" presId="urn:microsoft.com/office/officeart/2005/8/layout/orgChart1"/>
    <dgm:cxn modelId="{5C49A53A-5D84-4A89-B40E-E6CD3B30CE01}" type="presParOf" srcId="{0B6F07A8-55E8-4D02-BD0A-2BCF612468D7}" destId="{F2B84E0C-2565-4943-A30E-4EB4AEFEE6A8}" srcOrd="2" destOrd="0" presId="urn:microsoft.com/office/officeart/2005/8/layout/orgChart1"/>
    <dgm:cxn modelId="{52DBDA0F-3F64-44CC-A7CB-9249E1C0B795}" type="presParOf" srcId="{8C27304D-166F-476A-AAA9-053E6244E402}" destId="{D9041AFC-0AB7-4EA9-B92F-001BE7BE9AFC}"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796D8-7D78-470A-BC98-C60213CDADD8}" type="doc">
      <dgm:prSet loTypeId="urn:microsoft.com/office/officeart/2005/8/layout/orgChart1" loCatId="hierarchy" qsTypeId="urn:microsoft.com/office/officeart/2005/8/quickstyle/simple1" qsCatId="simple" csTypeId="urn:microsoft.com/office/officeart/2005/8/colors/accent1_2" csCatId="accent1"/>
      <dgm:spPr/>
    </dgm:pt>
    <dgm:pt modelId="{657156A3-7772-4C27-8766-C951845156BD}">
      <dgm:prSet/>
      <dgm:spPr/>
      <dgm:t>
        <a:bodyPr/>
        <a:lstStyle/>
        <a:p>
          <a:pPr marL="0" marR="0" lvl="0" indent="0" algn="ctr" defTabSz="914400" rtl="0" eaLnBrk="1" fontAlgn="base" latinLnBrk="0" hangingPunct="1">
            <a:lnSpc>
              <a:spcPct val="6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مفاهيم</a:t>
          </a:r>
        </a:p>
        <a:p>
          <a:pPr marL="0" marR="0" lvl="0" indent="0" algn="ctr" defTabSz="914400" rtl="0" eaLnBrk="1" fontAlgn="base" latinLnBrk="0" hangingPunct="1">
            <a:lnSpc>
              <a:spcPct val="6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مرتبط با</a:t>
          </a:r>
        </a:p>
        <a:p>
          <a:pPr marL="0" marR="0" lvl="0" indent="0" algn="ctr" defTabSz="914400" rtl="0" eaLnBrk="1" fontAlgn="base" latinLnBrk="0" hangingPunct="1">
            <a:lnSpc>
              <a:spcPct val="6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اين نظريه </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16815819-302B-46FA-87E6-BD8C83F1C8D8}" type="parTrans" cxnId="{F58280C0-D5EA-4823-88D1-1186B1DE6165}">
      <dgm:prSet/>
      <dgm:spPr/>
    </dgm:pt>
    <dgm:pt modelId="{7B98E3DF-AB48-493D-A592-AFBFDF9EBB32}" type="sibTrans" cxnId="{F58280C0-D5EA-4823-88D1-1186B1DE6165}">
      <dgm:prSet/>
      <dgm:spPr/>
    </dgm:pt>
    <dgm:pt modelId="{13F591E5-11E9-4CAE-A8DF-D47CA685EEF7}">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انطباق</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FE9A765A-04BC-4958-812B-1A754A965EFB}" type="parTrans" cxnId="{5C267F0D-3212-48F4-9450-8709015EB05A}">
      <dgm:prSet/>
      <dgm:spPr/>
    </dgm:pt>
    <dgm:pt modelId="{DB3C8D06-842E-4EBB-ACBD-9A589A54C8CF}" type="sibTrans" cxnId="{5C267F0D-3212-48F4-9450-8709015EB05A}">
      <dgm:prSet/>
      <dgm:spPr/>
    </dgm:pt>
    <dgm:pt modelId="{8C84AAA7-534F-4DA8-B3C4-B90B9B5E108E}">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جذب</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DBD1D081-2BBC-4A9D-BC23-845167AE8E89}" type="parTrans" cxnId="{4EF86CE9-5EF2-4EB1-A703-1BABD383BADB}">
      <dgm:prSet/>
      <dgm:spPr/>
    </dgm:pt>
    <dgm:pt modelId="{73C427C5-DF39-495C-BF45-8F815BBBBF2C}" type="sibTrans" cxnId="{4EF86CE9-5EF2-4EB1-A703-1BABD383BADB}">
      <dgm:prSet/>
      <dgm:spPr/>
    </dgm:pt>
    <dgm:pt modelId="{F7DAA231-5315-4296-82DD-9521413BF986}">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يادگيري </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معنا دار </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26316A9B-AF5F-4B78-863C-7E2799CB01B2}" type="parTrans" cxnId="{76BD9CE3-7BD9-4093-903D-8AAAB9C0DB48}">
      <dgm:prSet/>
      <dgm:spPr/>
    </dgm:pt>
    <dgm:pt modelId="{DA579C6F-0344-481F-983E-0B1BA7907CD1}" type="sibTrans" cxnId="{76BD9CE3-7BD9-4093-903D-8AAAB9C0DB48}">
      <dgm:prSet/>
      <dgm:spPr/>
    </dgm:pt>
    <dgm:pt modelId="{9B562500-9F90-46F9-B647-191A81331957}">
      <dgm:prSet/>
      <dgm:spPr/>
      <dgm: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ساخت</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fa-IR"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شناختي </a:t>
          </a:r>
          <a:endParaRPr kumimoji="0" lang="en-US" altLang="en-US" b="0" i="0" u="none" strike="noStrike"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gm:t>
    </dgm:pt>
    <dgm:pt modelId="{4B3FD938-ED1C-47C4-BA9B-021CC0CF71BC}" type="parTrans" cxnId="{D1F4049F-0AD5-4AAB-8610-50105902CF43}">
      <dgm:prSet/>
      <dgm:spPr/>
    </dgm:pt>
    <dgm:pt modelId="{AE7C7B5F-8D25-4D78-954D-538A5A3EE727}" type="sibTrans" cxnId="{D1F4049F-0AD5-4AAB-8610-50105902CF43}">
      <dgm:prSet/>
      <dgm:spPr/>
    </dgm:pt>
    <dgm:pt modelId="{0E31774A-BED6-47E4-A88F-ABF9FA62DA7D}" type="pres">
      <dgm:prSet presAssocID="{3E9796D8-7D78-470A-BC98-C60213CDADD8}" presName="hierChild1" presStyleCnt="0">
        <dgm:presLayoutVars>
          <dgm:orgChart val="1"/>
          <dgm:chPref val="1"/>
          <dgm:dir/>
          <dgm:animOne val="branch"/>
          <dgm:animLvl val="lvl"/>
          <dgm:resizeHandles/>
        </dgm:presLayoutVars>
      </dgm:prSet>
      <dgm:spPr/>
    </dgm:pt>
    <dgm:pt modelId="{D351A91F-B10D-47E4-834D-18BC164E6224}" type="pres">
      <dgm:prSet presAssocID="{657156A3-7772-4C27-8766-C951845156BD}" presName="hierRoot1" presStyleCnt="0">
        <dgm:presLayoutVars>
          <dgm:hierBranch/>
        </dgm:presLayoutVars>
      </dgm:prSet>
      <dgm:spPr/>
    </dgm:pt>
    <dgm:pt modelId="{BAD06D99-52D6-4C0C-8781-24CA99CE9291}" type="pres">
      <dgm:prSet presAssocID="{657156A3-7772-4C27-8766-C951845156BD}" presName="rootComposite1" presStyleCnt="0"/>
      <dgm:spPr/>
    </dgm:pt>
    <dgm:pt modelId="{1AB37CE0-E472-4356-98D0-784C5EF609D4}" type="pres">
      <dgm:prSet presAssocID="{657156A3-7772-4C27-8766-C951845156BD}" presName="rootText1" presStyleLbl="node0" presStyleIdx="0" presStyleCnt="1">
        <dgm:presLayoutVars>
          <dgm:chPref val="3"/>
        </dgm:presLayoutVars>
      </dgm:prSet>
      <dgm:spPr/>
    </dgm:pt>
    <dgm:pt modelId="{EF21BE02-A949-4BF3-8D2D-DEEB23AD9C6F}" type="pres">
      <dgm:prSet presAssocID="{657156A3-7772-4C27-8766-C951845156BD}" presName="rootConnector1" presStyleLbl="node1" presStyleIdx="0" presStyleCnt="0"/>
      <dgm:spPr/>
    </dgm:pt>
    <dgm:pt modelId="{6CD622B4-A8C9-4558-9889-D7868D10F972}" type="pres">
      <dgm:prSet presAssocID="{657156A3-7772-4C27-8766-C951845156BD}" presName="hierChild2" presStyleCnt="0"/>
      <dgm:spPr/>
    </dgm:pt>
    <dgm:pt modelId="{70388626-FE38-4BF0-A257-F9B5B436FAAB}" type="pres">
      <dgm:prSet presAssocID="{FE9A765A-04BC-4958-812B-1A754A965EFB}" presName="Name35" presStyleLbl="parChTrans1D2" presStyleIdx="0" presStyleCnt="4"/>
      <dgm:spPr/>
    </dgm:pt>
    <dgm:pt modelId="{DE74D360-4310-4453-B175-689DA5D2EDE5}" type="pres">
      <dgm:prSet presAssocID="{13F591E5-11E9-4CAE-A8DF-D47CA685EEF7}" presName="hierRoot2" presStyleCnt="0">
        <dgm:presLayoutVars>
          <dgm:hierBranch/>
        </dgm:presLayoutVars>
      </dgm:prSet>
      <dgm:spPr/>
    </dgm:pt>
    <dgm:pt modelId="{2D1B4E01-A502-4205-9BA1-304DDA7949E2}" type="pres">
      <dgm:prSet presAssocID="{13F591E5-11E9-4CAE-A8DF-D47CA685EEF7}" presName="rootComposite" presStyleCnt="0"/>
      <dgm:spPr/>
    </dgm:pt>
    <dgm:pt modelId="{CB12A02B-3FFC-4A20-BDCD-EC7A5DF4C856}" type="pres">
      <dgm:prSet presAssocID="{13F591E5-11E9-4CAE-A8DF-D47CA685EEF7}" presName="rootText" presStyleLbl="node2" presStyleIdx="0" presStyleCnt="4">
        <dgm:presLayoutVars>
          <dgm:chPref val="3"/>
        </dgm:presLayoutVars>
      </dgm:prSet>
      <dgm:spPr/>
    </dgm:pt>
    <dgm:pt modelId="{4873D5BD-A1BD-4C09-9D1A-E1D84CD3CAEF}" type="pres">
      <dgm:prSet presAssocID="{13F591E5-11E9-4CAE-A8DF-D47CA685EEF7}" presName="rootConnector" presStyleLbl="node2" presStyleIdx="0" presStyleCnt="4"/>
      <dgm:spPr/>
    </dgm:pt>
    <dgm:pt modelId="{6FA75942-4EF4-46F0-A685-439B003C049D}" type="pres">
      <dgm:prSet presAssocID="{13F591E5-11E9-4CAE-A8DF-D47CA685EEF7}" presName="hierChild4" presStyleCnt="0"/>
      <dgm:spPr/>
    </dgm:pt>
    <dgm:pt modelId="{ABEF5AB4-05EE-49E3-90FF-CE73E709DC2B}" type="pres">
      <dgm:prSet presAssocID="{13F591E5-11E9-4CAE-A8DF-D47CA685EEF7}" presName="hierChild5" presStyleCnt="0"/>
      <dgm:spPr/>
    </dgm:pt>
    <dgm:pt modelId="{3F851847-A9AD-458D-89C8-235D305A3445}" type="pres">
      <dgm:prSet presAssocID="{DBD1D081-2BBC-4A9D-BC23-845167AE8E89}" presName="Name35" presStyleLbl="parChTrans1D2" presStyleIdx="1" presStyleCnt="4"/>
      <dgm:spPr/>
    </dgm:pt>
    <dgm:pt modelId="{92102A0A-787C-4D38-B9F1-ECFA61578301}" type="pres">
      <dgm:prSet presAssocID="{8C84AAA7-534F-4DA8-B3C4-B90B9B5E108E}" presName="hierRoot2" presStyleCnt="0">
        <dgm:presLayoutVars>
          <dgm:hierBranch/>
        </dgm:presLayoutVars>
      </dgm:prSet>
      <dgm:spPr/>
    </dgm:pt>
    <dgm:pt modelId="{DA5058F1-97A4-4C40-A476-84B6B3D72013}" type="pres">
      <dgm:prSet presAssocID="{8C84AAA7-534F-4DA8-B3C4-B90B9B5E108E}" presName="rootComposite" presStyleCnt="0"/>
      <dgm:spPr/>
    </dgm:pt>
    <dgm:pt modelId="{A541D119-4542-466D-AFEF-FBBD5336FAED}" type="pres">
      <dgm:prSet presAssocID="{8C84AAA7-534F-4DA8-B3C4-B90B9B5E108E}" presName="rootText" presStyleLbl="node2" presStyleIdx="1" presStyleCnt="4">
        <dgm:presLayoutVars>
          <dgm:chPref val="3"/>
        </dgm:presLayoutVars>
      </dgm:prSet>
      <dgm:spPr/>
    </dgm:pt>
    <dgm:pt modelId="{9DD2DA9F-1FED-4BC0-AFCA-7DF27BBF598B}" type="pres">
      <dgm:prSet presAssocID="{8C84AAA7-534F-4DA8-B3C4-B90B9B5E108E}" presName="rootConnector" presStyleLbl="node2" presStyleIdx="1" presStyleCnt="4"/>
      <dgm:spPr/>
    </dgm:pt>
    <dgm:pt modelId="{7BBE79B4-FB38-4E5B-B7B7-47DCE837CD13}" type="pres">
      <dgm:prSet presAssocID="{8C84AAA7-534F-4DA8-B3C4-B90B9B5E108E}" presName="hierChild4" presStyleCnt="0"/>
      <dgm:spPr/>
    </dgm:pt>
    <dgm:pt modelId="{51B2E6EB-DD7F-4B36-987A-E6A8D6642CAF}" type="pres">
      <dgm:prSet presAssocID="{8C84AAA7-534F-4DA8-B3C4-B90B9B5E108E}" presName="hierChild5" presStyleCnt="0"/>
      <dgm:spPr/>
    </dgm:pt>
    <dgm:pt modelId="{B1202476-7BDE-4B1B-B7DD-9CF121768839}" type="pres">
      <dgm:prSet presAssocID="{26316A9B-AF5F-4B78-863C-7E2799CB01B2}" presName="Name35" presStyleLbl="parChTrans1D2" presStyleIdx="2" presStyleCnt="4"/>
      <dgm:spPr/>
    </dgm:pt>
    <dgm:pt modelId="{354A3731-1B8E-4EA2-BF3B-5EBC4645E67C}" type="pres">
      <dgm:prSet presAssocID="{F7DAA231-5315-4296-82DD-9521413BF986}" presName="hierRoot2" presStyleCnt="0">
        <dgm:presLayoutVars>
          <dgm:hierBranch/>
        </dgm:presLayoutVars>
      </dgm:prSet>
      <dgm:spPr/>
    </dgm:pt>
    <dgm:pt modelId="{35D81F24-B26A-4AD7-921A-5ADCA322FA19}" type="pres">
      <dgm:prSet presAssocID="{F7DAA231-5315-4296-82DD-9521413BF986}" presName="rootComposite" presStyleCnt="0"/>
      <dgm:spPr/>
    </dgm:pt>
    <dgm:pt modelId="{D0033E75-8D28-45A9-8296-9A64032B66CD}" type="pres">
      <dgm:prSet presAssocID="{F7DAA231-5315-4296-82DD-9521413BF986}" presName="rootText" presStyleLbl="node2" presStyleIdx="2" presStyleCnt="4">
        <dgm:presLayoutVars>
          <dgm:chPref val="3"/>
        </dgm:presLayoutVars>
      </dgm:prSet>
      <dgm:spPr/>
    </dgm:pt>
    <dgm:pt modelId="{7A0B0AF3-5997-483E-BFFE-A37FE714F5B2}" type="pres">
      <dgm:prSet presAssocID="{F7DAA231-5315-4296-82DD-9521413BF986}" presName="rootConnector" presStyleLbl="node2" presStyleIdx="2" presStyleCnt="4"/>
      <dgm:spPr/>
    </dgm:pt>
    <dgm:pt modelId="{3AB3E611-CC72-4926-B926-316B30135989}" type="pres">
      <dgm:prSet presAssocID="{F7DAA231-5315-4296-82DD-9521413BF986}" presName="hierChild4" presStyleCnt="0"/>
      <dgm:spPr/>
    </dgm:pt>
    <dgm:pt modelId="{17AF30D0-D289-468D-A3EB-D258FAA64894}" type="pres">
      <dgm:prSet presAssocID="{F7DAA231-5315-4296-82DD-9521413BF986}" presName="hierChild5" presStyleCnt="0"/>
      <dgm:spPr/>
    </dgm:pt>
    <dgm:pt modelId="{8B6A89FC-25CF-4109-8B79-D571568F5B26}" type="pres">
      <dgm:prSet presAssocID="{4B3FD938-ED1C-47C4-BA9B-021CC0CF71BC}" presName="Name35" presStyleLbl="parChTrans1D2" presStyleIdx="3" presStyleCnt="4"/>
      <dgm:spPr/>
    </dgm:pt>
    <dgm:pt modelId="{3E5F0ECD-6E8E-4576-AAE9-7238B906D7EC}" type="pres">
      <dgm:prSet presAssocID="{9B562500-9F90-46F9-B647-191A81331957}" presName="hierRoot2" presStyleCnt="0">
        <dgm:presLayoutVars>
          <dgm:hierBranch/>
        </dgm:presLayoutVars>
      </dgm:prSet>
      <dgm:spPr/>
    </dgm:pt>
    <dgm:pt modelId="{110CEF9C-6891-40B2-B0F8-588E5F6A4FEF}" type="pres">
      <dgm:prSet presAssocID="{9B562500-9F90-46F9-B647-191A81331957}" presName="rootComposite" presStyleCnt="0"/>
      <dgm:spPr/>
    </dgm:pt>
    <dgm:pt modelId="{667518D9-4923-4C5F-BE93-4571416A2CAA}" type="pres">
      <dgm:prSet presAssocID="{9B562500-9F90-46F9-B647-191A81331957}" presName="rootText" presStyleLbl="node2" presStyleIdx="3" presStyleCnt="4">
        <dgm:presLayoutVars>
          <dgm:chPref val="3"/>
        </dgm:presLayoutVars>
      </dgm:prSet>
      <dgm:spPr/>
    </dgm:pt>
    <dgm:pt modelId="{7BD56BB7-35C9-4711-8EDD-59DC6F608DB5}" type="pres">
      <dgm:prSet presAssocID="{9B562500-9F90-46F9-B647-191A81331957}" presName="rootConnector" presStyleLbl="node2" presStyleIdx="3" presStyleCnt="4"/>
      <dgm:spPr/>
    </dgm:pt>
    <dgm:pt modelId="{F619496B-B023-4F0E-AB1B-7BCA6858D37D}" type="pres">
      <dgm:prSet presAssocID="{9B562500-9F90-46F9-B647-191A81331957}" presName="hierChild4" presStyleCnt="0"/>
      <dgm:spPr/>
    </dgm:pt>
    <dgm:pt modelId="{6BEE6932-39D1-4391-BD54-66BB8C2ADFE2}" type="pres">
      <dgm:prSet presAssocID="{9B562500-9F90-46F9-B647-191A81331957}" presName="hierChild5" presStyleCnt="0"/>
      <dgm:spPr/>
    </dgm:pt>
    <dgm:pt modelId="{D072EC06-77AD-4366-8890-C7FB1023EFF8}" type="pres">
      <dgm:prSet presAssocID="{657156A3-7772-4C27-8766-C951845156BD}" presName="hierChild3" presStyleCnt="0"/>
      <dgm:spPr/>
    </dgm:pt>
  </dgm:ptLst>
  <dgm:cxnLst>
    <dgm:cxn modelId="{5C267F0D-3212-48F4-9450-8709015EB05A}" srcId="{657156A3-7772-4C27-8766-C951845156BD}" destId="{13F591E5-11E9-4CAE-A8DF-D47CA685EEF7}" srcOrd="0" destOrd="0" parTransId="{FE9A765A-04BC-4958-812B-1A754A965EFB}" sibTransId="{DB3C8D06-842E-4EBB-ACBD-9A589A54C8CF}"/>
    <dgm:cxn modelId="{9A6DA924-18DB-402C-9446-064CD7A03096}" type="presOf" srcId="{26316A9B-AF5F-4B78-863C-7E2799CB01B2}" destId="{B1202476-7BDE-4B1B-B7DD-9CF121768839}" srcOrd="0" destOrd="0" presId="urn:microsoft.com/office/officeart/2005/8/layout/orgChart1"/>
    <dgm:cxn modelId="{0C97A836-51A5-4492-881C-8C4A8C6288E3}" type="presOf" srcId="{13F591E5-11E9-4CAE-A8DF-D47CA685EEF7}" destId="{4873D5BD-A1BD-4C09-9D1A-E1D84CD3CAEF}" srcOrd="1" destOrd="0" presId="urn:microsoft.com/office/officeart/2005/8/layout/orgChart1"/>
    <dgm:cxn modelId="{FFCB4047-9BD7-4C71-9D12-E2E4B4FF7F27}" type="presOf" srcId="{4B3FD938-ED1C-47C4-BA9B-021CC0CF71BC}" destId="{8B6A89FC-25CF-4109-8B79-D571568F5B26}" srcOrd="0" destOrd="0" presId="urn:microsoft.com/office/officeart/2005/8/layout/orgChart1"/>
    <dgm:cxn modelId="{C8BF2B77-300C-4F10-9ACD-2D1A99D473D4}" type="presOf" srcId="{3E9796D8-7D78-470A-BC98-C60213CDADD8}" destId="{0E31774A-BED6-47E4-A88F-ABF9FA62DA7D}" srcOrd="0" destOrd="0" presId="urn:microsoft.com/office/officeart/2005/8/layout/orgChart1"/>
    <dgm:cxn modelId="{D1F4049F-0AD5-4AAB-8610-50105902CF43}" srcId="{657156A3-7772-4C27-8766-C951845156BD}" destId="{9B562500-9F90-46F9-B647-191A81331957}" srcOrd="3" destOrd="0" parTransId="{4B3FD938-ED1C-47C4-BA9B-021CC0CF71BC}" sibTransId="{AE7C7B5F-8D25-4D78-954D-538A5A3EE727}"/>
    <dgm:cxn modelId="{35F4569F-58AA-4D1F-AF2E-94E3918D5E32}" type="presOf" srcId="{8C84AAA7-534F-4DA8-B3C4-B90B9B5E108E}" destId="{A541D119-4542-466D-AFEF-FBBD5336FAED}" srcOrd="0" destOrd="0" presId="urn:microsoft.com/office/officeart/2005/8/layout/orgChart1"/>
    <dgm:cxn modelId="{A5669CA9-DB18-4D35-818F-DEA8B9AF14F1}" type="presOf" srcId="{9B562500-9F90-46F9-B647-191A81331957}" destId="{7BD56BB7-35C9-4711-8EDD-59DC6F608DB5}" srcOrd="1" destOrd="0" presId="urn:microsoft.com/office/officeart/2005/8/layout/orgChart1"/>
    <dgm:cxn modelId="{791733B5-9AF5-4B82-936A-97ECB140C76B}" type="presOf" srcId="{657156A3-7772-4C27-8766-C951845156BD}" destId="{1AB37CE0-E472-4356-98D0-784C5EF609D4}" srcOrd="0" destOrd="0" presId="urn:microsoft.com/office/officeart/2005/8/layout/orgChart1"/>
    <dgm:cxn modelId="{C3CAB1B7-F367-4A11-A768-44B1B2482C61}" type="presOf" srcId="{F7DAA231-5315-4296-82DD-9521413BF986}" destId="{D0033E75-8D28-45A9-8296-9A64032B66CD}" srcOrd="0" destOrd="0" presId="urn:microsoft.com/office/officeart/2005/8/layout/orgChart1"/>
    <dgm:cxn modelId="{F58280C0-D5EA-4823-88D1-1186B1DE6165}" srcId="{3E9796D8-7D78-470A-BC98-C60213CDADD8}" destId="{657156A3-7772-4C27-8766-C951845156BD}" srcOrd="0" destOrd="0" parTransId="{16815819-302B-46FA-87E6-BD8C83F1C8D8}" sibTransId="{7B98E3DF-AB48-493D-A592-AFBFDF9EBB32}"/>
    <dgm:cxn modelId="{F3D5B3C3-1D11-4557-9DDE-508CAF19CC0D}" type="presOf" srcId="{13F591E5-11E9-4CAE-A8DF-D47CA685EEF7}" destId="{CB12A02B-3FFC-4A20-BDCD-EC7A5DF4C856}" srcOrd="0" destOrd="0" presId="urn:microsoft.com/office/officeart/2005/8/layout/orgChart1"/>
    <dgm:cxn modelId="{5EA813C4-EF79-4658-9931-F625BDCCF624}" type="presOf" srcId="{F7DAA231-5315-4296-82DD-9521413BF986}" destId="{7A0B0AF3-5997-483E-BFFE-A37FE714F5B2}" srcOrd="1" destOrd="0" presId="urn:microsoft.com/office/officeart/2005/8/layout/orgChart1"/>
    <dgm:cxn modelId="{060C11C9-768C-4EEF-8116-4B3A85188938}" type="presOf" srcId="{9B562500-9F90-46F9-B647-191A81331957}" destId="{667518D9-4923-4C5F-BE93-4571416A2CAA}" srcOrd="0" destOrd="0" presId="urn:microsoft.com/office/officeart/2005/8/layout/orgChart1"/>
    <dgm:cxn modelId="{CA1065CA-1ED7-4519-A4E8-CD8F759AB0E5}" type="presOf" srcId="{DBD1D081-2BBC-4A9D-BC23-845167AE8E89}" destId="{3F851847-A9AD-458D-89C8-235D305A3445}" srcOrd="0" destOrd="0" presId="urn:microsoft.com/office/officeart/2005/8/layout/orgChart1"/>
    <dgm:cxn modelId="{FA51A5CF-CCBF-4F67-BFBF-5011D1C36082}" type="presOf" srcId="{FE9A765A-04BC-4958-812B-1A754A965EFB}" destId="{70388626-FE38-4BF0-A257-F9B5B436FAAB}" srcOrd="0" destOrd="0" presId="urn:microsoft.com/office/officeart/2005/8/layout/orgChart1"/>
    <dgm:cxn modelId="{76BD9CE3-7BD9-4093-903D-8AAAB9C0DB48}" srcId="{657156A3-7772-4C27-8766-C951845156BD}" destId="{F7DAA231-5315-4296-82DD-9521413BF986}" srcOrd="2" destOrd="0" parTransId="{26316A9B-AF5F-4B78-863C-7E2799CB01B2}" sibTransId="{DA579C6F-0344-481F-983E-0B1BA7907CD1}"/>
    <dgm:cxn modelId="{4EF86CE9-5EF2-4EB1-A703-1BABD383BADB}" srcId="{657156A3-7772-4C27-8766-C951845156BD}" destId="{8C84AAA7-534F-4DA8-B3C4-B90B9B5E108E}" srcOrd="1" destOrd="0" parTransId="{DBD1D081-2BBC-4A9D-BC23-845167AE8E89}" sibTransId="{73C427C5-DF39-495C-BF45-8F815BBBBF2C}"/>
    <dgm:cxn modelId="{2F1812EA-8C40-46F1-BBE4-849FA2DBB86E}" type="presOf" srcId="{8C84AAA7-534F-4DA8-B3C4-B90B9B5E108E}" destId="{9DD2DA9F-1FED-4BC0-AFCA-7DF27BBF598B}" srcOrd="1" destOrd="0" presId="urn:microsoft.com/office/officeart/2005/8/layout/orgChart1"/>
    <dgm:cxn modelId="{D9EDFEF6-9F28-4334-94FE-A61931B60124}" type="presOf" srcId="{657156A3-7772-4C27-8766-C951845156BD}" destId="{EF21BE02-A949-4BF3-8D2D-DEEB23AD9C6F}" srcOrd="1" destOrd="0" presId="urn:microsoft.com/office/officeart/2005/8/layout/orgChart1"/>
    <dgm:cxn modelId="{FA225FBE-EB74-49F1-B802-F67DFEC08B4B}" type="presParOf" srcId="{0E31774A-BED6-47E4-A88F-ABF9FA62DA7D}" destId="{D351A91F-B10D-47E4-834D-18BC164E6224}" srcOrd="0" destOrd="0" presId="urn:microsoft.com/office/officeart/2005/8/layout/orgChart1"/>
    <dgm:cxn modelId="{401C15DF-972F-466A-A16D-8533911A3C20}" type="presParOf" srcId="{D351A91F-B10D-47E4-834D-18BC164E6224}" destId="{BAD06D99-52D6-4C0C-8781-24CA99CE9291}" srcOrd="0" destOrd="0" presId="urn:microsoft.com/office/officeart/2005/8/layout/orgChart1"/>
    <dgm:cxn modelId="{8344F4D5-4399-4786-A63F-B69F5C1740AF}" type="presParOf" srcId="{BAD06D99-52D6-4C0C-8781-24CA99CE9291}" destId="{1AB37CE0-E472-4356-98D0-784C5EF609D4}" srcOrd="0" destOrd="0" presId="urn:microsoft.com/office/officeart/2005/8/layout/orgChart1"/>
    <dgm:cxn modelId="{5F6CA385-9C07-4BE0-8227-5A005CE300D0}" type="presParOf" srcId="{BAD06D99-52D6-4C0C-8781-24CA99CE9291}" destId="{EF21BE02-A949-4BF3-8D2D-DEEB23AD9C6F}" srcOrd="1" destOrd="0" presId="urn:microsoft.com/office/officeart/2005/8/layout/orgChart1"/>
    <dgm:cxn modelId="{480D0440-B3D2-4EB5-B13D-5C19C825584F}" type="presParOf" srcId="{D351A91F-B10D-47E4-834D-18BC164E6224}" destId="{6CD622B4-A8C9-4558-9889-D7868D10F972}" srcOrd="1" destOrd="0" presId="urn:microsoft.com/office/officeart/2005/8/layout/orgChart1"/>
    <dgm:cxn modelId="{C01F7BE0-1D7A-40CC-AD6E-471BEBB5D099}" type="presParOf" srcId="{6CD622B4-A8C9-4558-9889-D7868D10F972}" destId="{70388626-FE38-4BF0-A257-F9B5B436FAAB}" srcOrd="0" destOrd="0" presId="urn:microsoft.com/office/officeart/2005/8/layout/orgChart1"/>
    <dgm:cxn modelId="{ADAC6105-2973-4E27-AB17-1578F1931B7F}" type="presParOf" srcId="{6CD622B4-A8C9-4558-9889-D7868D10F972}" destId="{DE74D360-4310-4453-B175-689DA5D2EDE5}" srcOrd="1" destOrd="0" presId="urn:microsoft.com/office/officeart/2005/8/layout/orgChart1"/>
    <dgm:cxn modelId="{9A51C6CE-FDE5-442A-AEA2-0B85782D3A5B}" type="presParOf" srcId="{DE74D360-4310-4453-B175-689DA5D2EDE5}" destId="{2D1B4E01-A502-4205-9BA1-304DDA7949E2}" srcOrd="0" destOrd="0" presId="urn:microsoft.com/office/officeart/2005/8/layout/orgChart1"/>
    <dgm:cxn modelId="{90971188-2AE7-4E82-9308-4B7F15255631}" type="presParOf" srcId="{2D1B4E01-A502-4205-9BA1-304DDA7949E2}" destId="{CB12A02B-3FFC-4A20-BDCD-EC7A5DF4C856}" srcOrd="0" destOrd="0" presId="urn:microsoft.com/office/officeart/2005/8/layout/orgChart1"/>
    <dgm:cxn modelId="{E5DE0C83-B70D-446D-BFD8-1FAD065B1CBB}" type="presParOf" srcId="{2D1B4E01-A502-4205-9BA1-304DDA7949E2}" destId="{4873D5BD-A1BD-4C09-9D1A-E1D84CD3CAEF}" srcOrd="1" destOrd="0" presId="urn:microsoft.com/office/officeart/2005/8/layout/orgChart1"/>
    <dgm:cxn modelId="{A4D89B13-E4FD-4391-82F3-005D062BFC4D}" type="presParOf" srcId="{DE74D360-4310-4453-B175-689DA5D2EDE5}" destId="{6FA75942-4EF4-46F0-A685-439B003C049D}" srcOrd="1" destOrd="0" presId="urn:microsoft.com/office/officeart/2005/8/layout/orgChart1"/>
    <dgm:cxn modelId="{1275D883-9F0E-4582-A7EE-9465475DA5C8}" type="presParOf" srcId="{DE74D360-4310-4453-B175-689DA5D2EDE5}" destId="{ABEF5AB4-05EE-49E3-90FF-CE73E709DC2B}" srcOrd="2" destOrd="0" presId="urn:microsoft.com/office/officeart/2005/8/layout/orgChart1"/>
    <dgm:cxn modelId="{F9BC2A62-55F8-44CF-B872-FFD63B0A2A79}" type="presParOf" srcId="{6CD622B4-A8C9-4558-9889-D7868D10F972}" destId="{3F851847-A9AD-458D-89C8-235D305A3445}" srcOrd="2" destOrd="0" presId="urn:microsoft.com/office/officeart/2005/8/layout/orgChart1"/>
    <dgm:cxn modelId="{0283E4B6-DE79-44D7-A014-C96BB292B969}" type="presParOf" srcId="{6CD622B4-A8C9-4558-9889-D7868D10F972}" destId="{92102A0A-787C-4D38-B9F1-ECFA61578301}" srcOrd="3" destOrd="0" presId="urn:microsoft.com/office/officeart/2005/8/layout/orgChart1"/>
    <dgm:cxn modelId="{700361A8-BAB4-4C02-A3A0-72E35CE0B471}" type="presParOf" srcId="{92102A0A-787C-4D38-B9F1-ECFA61578301}" destId="{DA5058F1-97A4-4C40-A476-84B6B3D72013}" srcOrd="0" destOrd="0" presId="urn:microsoft.com/office/officeart/2005/8/layout/orgChart1"/>
    <dgm:cxn modelId="{D83F0F2B-44A0-4CA6-ACE9-3B7FB43903BD}" type="presParOf" srcId="{DA5058F1-97A4-4C40-A476-84B6B3D72013}" destId="{A541D119-4542-466D-AFEF-FBBD5336FAED}" srcOrd="0" destOrd="0" presId="urn:microsoft.com/office/officeart/2005/8/layout/orgChart1"/>
    <dgm:cxn modelId="{5C20FC3F-975E-4FA8-B355-210172B23896}" type="presParOf" srcId="{DA5058F1-97A4-4C40-A476-84B6B3D72013}" destId="{9DD2DA9F-1FED-4BC0-AFCA-7DF27BBF598B}" srcOrd="1" destOrd="0" presId="urn:microsoft.com/office/officeart/2005/8/layout/orgChart1"/>
    <dgm:cxn modelId="{197FFE4C-4BBE-4D89-B998-5350D46A0685}" type="presParOf" srcId="{92102A0A-787C-4D38-B9F1-ECFA61578301}" destId="{7BBE79B4-FB38-4E5B-B7B7-47DCE837CD13}" srcOrd="1" destOrd="0" presId="urn:microsoft.com/office/officeart/2005/8/layout/orgChart1"/>
    <dgm:cxn modelId="{992E8E55-39F4-45A4-9B9B-6C22C1C84FE3}" type="presParOf" srcId="{92102A0A-787C-4D38-B9F1-ECFA61578301}" destId="{51B2E6EB-DD7F-4B36-987A-E6A8D6642CAF}" srcOrd="2" destOrd="0" presId="urn:microsoft.com/office/officeart/2005/8/layout/orgChart1"/>
    <dgm:cxn modelId="{C6EFED05-D0A0-46DF-8466-E532E074BB62}" type="presParOf" srcId="{6CD622B4-A8C9-4558-9889-D7868D10F972}" destId="{B1202476-7BDE-4B1B-B7DD-9CF121768839}" srcOrd="4" destOrd="0" presId="urn:microsoft.com/office/officeart/2005/8/layout/orgChart1"/>
    <dgm:cxn modelId="{F989DC11-6BB8-4374-8C48-77C4857EA6DF}" type="presParOf" srcId="{6CD622B4-A8C9-4558-9889-D7868D10F972}" destId="{354A3731-1B8E-4EA2-BF3B-5EBC4645E67C}" srcOrd="5" destOrd="0" presId="urn:microsoft.com/office/officeart/2005/8/layout/orgChart1"/>
    <dgm:cxn modelId="{CC86AA3B-3D8E-48C0-9ADA-17F1AF22A2D1}" type="presParOf" srcId="{354A3731-1B8E-4EA2-BF3B-5EBC4645E67C}" destId="{35D81F24-B26A-4AD7-921A-5ADCA322FA19}" srcOrd="0" destOrd="0" presId="urn:microsoft.com/office/officeart/2005/8/layout/orgChart1"/>
    <dgm:cxn modelId="{A80656D2-789B-4699-A635-C0BE6422ECBD}" type="presParOf" srcId="{35D81F24-B26A-4AD7-921A-5ADCA322FA19}" destId="{D0033E75-8D28-45A9-8296-9A64032B66CD}" srcOrd="0" destOrd="0" presId="urn:microsoft.com/office/officeart/2005/8/layout/orgChart1"/>
    <dgm:cxn modelId="{677A0FB4-76C8-4256-9729-5472C10EEB92}" type="presParOf" srcId="{35D81F24-B26A-4AD7-921A-5ADCA322FA19}" destId="{7A0B0AF3-5997-483E-BFFE-A37FE714F5B2}" srcOrd="1" destOrd="0" presId="urn:microsoft.com/office/officeart/2005/8/layout/orgChart1"/>
    <dgm:cxn modelId="{A1D06CD7-A7F1-4310-A73B-8F3FA8807FD1}" type="presParOf" srcId="{354A3731-1B8E-4EA2-BF3B-5EBC4645E67C}" destId="{3AB3E611-CC72-4926-B926-316B30135989}" srcOrd="1" destOrd="0" presId="urn:microsoft.com/office/officeart/2005/8/layout/orgChart1"/>
    <dgm:cxn modelId="{7E8B7803-E306-4FE2-A792-C55A2B81852D}" type="presParOf" srcId="{354A3731-1B8E-4EA2-BF3B-5EBC4645E67C}" destId="{17AF30D0-D289-468D-A3EB-D258FAA64894}" srcOrd="2" destOrd="0" presId="urn:microsoft.com/office/officeart/2005/8/layout/orgChart1"/>
    <dgm:cxn modelId="{36FBB8D5-8A41-4A2C-A49B-83CD204F3124}" type="presParOf" srcId="{6CD622B4-A8C9-4558-9889-D7868D10F972}" destId="{8B6A89FC-25CF-4109-8B79-D571568F5B26}" srcOrd="6" destOrd="0" presId="urn:microsoft.com/office/officeart/2005/8/layout/orgChart1"/>
    <dgm:cxn modelId="{E1766477-454D-4888-9171-68C85169471F}" type="presParOf" srcId="{6CD622B4-A8C9-4558-9889-D7868D10F972}" destId="{3E5F0ECD-6E8E-4576-AAE9-7238B906D7EC}" srcOrd="7" destOrd="0" presId="urn:microsoft.com/office/officeart/2005/8/layout/orgChart1"/>
    <dgm:cxn modelId="{3B32BCCF-00C0-4D24-8C0E-B6983F1746B9}" type="presParOf" srcId="{3E5F0ECD-6E8E-4576-AAE9-7238B906D7EC}" destId="{110CEF9C-6891-40B2-B0F8-588E5F6A4FEF}" srcOrd="0" destOrd="0" presId="urn:microsoft.com/office/officeart/2005/8/layout/orgChart1"/>
    <dgm:cxn modelId="{9123509C-8CD8-4CF6-BB77-B025335F334A}" type="presParOf" srcId="{110CEF9C-6891-40B2-B0F8-588E5F6A4FEF}" destId="{667518D9-4923-4C5F-BE93-4571416A2CAA}" srcOrd="0" destOrd="0" presId="urn:microsoft.com/office/officeart/2005/8/layout/orgChart1"/>
    <dgm:cxn modelId="{B72C809B-6071-471B-A483-147F85AE4AC8}" type="presParOf" srcId="{110CEF9C-6891-40B2-B0F8-588E5F6A4FEF}" destId="{7BD56BB7-35C9-4711-8EDD-59DC6F608DB5}" srcOrd="1" destOrd="0" presId="urn:microsoft.com/office/officeart/2005/8/layout/orgChart1"/>
    <dgm:cxn modelId="{AE812A80-D371-4B5E-A50B-E6349233B340}" type="presParOf" srcId="{3E5F0ECD-6E8E-4576-AAE9-7238B906D7EC}" destId="{F619496B-B023-4F0E-AB1B-7BCA6858D37D}" srcOrd="1" destOrd="0" presId="urn:microsoft.com/office/officeart/2005/8/layout/orgChart1"/>
    <dgm:cxn modelId="{B36B021D-0534-4212-9F5D-A4BC3962AFD1}" type="presParOf" srcId="{3E5F0ECD-6E8E-4576-AAE9-7238B906D7EC}" destId="{6BEE6932-39D1-4391-BD54-66BB8C2ADFE2}" srcOrd="2" destOrd="0" presId="urn:microsoft.com/office/officeart/2005/8/layout/orgChart1"/>
    <dgm:cxn modelId="{8DBDFDFD-18F7-46C6-BFA8-616E8EC8820E}" type="presParOf" srcId="{D351A91F-B10D-47E4-834D-18BC164E6224}" destId="{D072EC06-77AD-4366-8890-C7FB1023EF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C5BA8-0A6E-42F7-8921-39803723E2FC}">
      <dsp:nvSpPr>
        <dsp:cNvPr id="0" name=""/>
        <dsp:cNvSpPr/>
      </dsp:nvSpPr>
      <dsp:spPr>
        <a:xfrm>
          <a:off x="5694486" y="792252"/>
          <a:ext cx="237257" cy="5219660"/>
        </a:xfrm>
        <a:custGeom>
          <a:avLst/>
          <a:gdLst/>
          <a:ahLst/>
          <a:cxnLst/>
          <a:rect l="0" t="0" r="0" b="0"/>
          <a:pathLst>
            <a:path>
              <a:moveTo>
                <a:pt x="237257" y="0"/>
              </a:moveTo>
              <a:lnTo>
                <a:pt x="237257" y="5219660"/>
              </a:lnTo>
              <a:lnTo>
                <a:pt x="0" y="521966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A644AA-8425-4A5D-B8CE-C216E905F2B2}">
      <dsp:nvSpPr>
        <dsp:cNvPr id="0" name=""/>
        <dsp:cNvSpPr/>
      </dsp:nvSpPr>
      <dsp:spPr>
        <a:xfrm>
          <a:off x="5694486" y="792252"/>
          <a:ext cx="237257" cy="4096642"/>
        </a:xfrm>
        <a:custGeom>
          <a:avLst/>
          <a:gdLst/>
          <a:ahLst/>
          <a:cxnLst/>
          <a:rect l="0" t="0" r="0" b="0"/>
          <a:pathLst>
            <a:path>
              <a:moveTo>
                <a:pt x="237257" y="0"/>
              </a:moveTo>
              <a:lnTo>
                <a:pt x="237257" y="4096642"/>
              </a:lnTo>
              <a:lnTo>
                <a:pt x="0" y="40966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42E19-7A90-4348-A032-D5BFAF57DA15}">
      <dsp:nvSpPr>
        <dsp:cNvPr id="0" name=""/>
        <dsp:cNvSpPr/>
      </dsp:nvSpPr>
      <dsp:spPr>
        <a:xfrm>
          <a:off x="5694486" y="792252"/>
          <a:ext cx="237257" cy="2973624"/>
        </a:xfrm>
        <a:custGeom>
          <a:avLst/>
          <a:gdLst/>
          <a:ahLst/>
          <a:cxnLst/>
          <a:rect l="0" t="0" r="0" b="0"/>
          <a:pathLst>
            <a:path>
              <a:moveTo>
                <a:pt x="237257" y="0"/>
              </a:moveTo>
              <a:lnTo>
                <a:pt x="237257" y="2973624"/>
              </a:lnTo>
              <a:lnTo>
                <a:pt x="0" y="297362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C90F39-3A3E-4BBC-9329-A3A4E228E391}">
      <dsp:nvSpPr>
        <dsp:cNvPr id="0" name=""/>
        <dsp:cNvSpPr/>
      </dsp:nvSpPr>
      <dsp:spPr>
        <a:xfrm>
          <a:off x="5694486" y="792252"/>
          <a:ext cx="237257" cy="1850606"/>
        </a:xfrm>
        <a:custGeom>
          <a:avLst/>
          <a:gdLst/>
          <a:ahLst/>
          <a:cxnLst/>
          <a:rect l="0" t="0" r="0" b="0"/>
          <a:pathLst>
            <a:path>
              <a:moveTo>
                <a:pt x="237257" y="0"/>
              </a:moveTo>
              <a:lnTo>
                <a:pt x="237257" y="1850606"/>
              </a:lnTo>
              <a:lnTo>
                <a:pt x="0" y="185060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AB2C19-2FED-4D15-BFF5-55736976D52F}">
      <dsp:nvSpPr>
        <dsp:cNvPr id="0" name=""/>
        <dsp:cNvSpPr/>
      </dsp:nvSpPr>
      <dsp:spPr>
        <a:xfrm>
          <a:off x="5694486" y="792252"/>
          <a:ext cx="237257" cy="727589"/>
        </a:xfrm>
        <a:custGeom>
          <a:avLst/>
          <a:gdLst/>
          <a:ahLst/>
          <a:cxnLst/>
          <a:rect l="0" t="0" r="0" b="0"/>
          <a:pathLst>
            <a:path>
              <a:moveTo>
                <a:pt x="237257" y="0"/>
              </a:moveTo>
              <a:lnTo>
                <a:pt x="237257" y="727589"/>
              </a:lnTo>
              <a:lnTo>
                <a:pt x="0" y="72758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7F342E-55D5-4FB1-A0CF-70828DE3EAA7}">
      <dsp:nvSpPr>
        <dsp:cNvPr id="0" name=""/>
        <dsp:cNvSpPr/>
      </dsp:nvSpPr>
      <dsp:spPr>
        <a:xfrm>
          <a:off x="4508199" y="1395"/>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00CCFF"/>
              </a:solidFill>
              <a:effectLst>
                <a:outerShdw blurRad="38100" dist="38100" dir="2700000" algn="tl">
                  <a:srgbClr val="000000"/>
                </a:outerShdw>
              </a:effectLst>
              <a:latin typeface="Tahoma" panose="020B0604030504040204" pitchFamily="34" charset="0"/>
              <a:cs typeface="B Nazanin" panose="00000400000000000000" pitchFamily="2" charset="-78"/>
            </a:rPr>
            <a:t>انواع الگوي تدريس</a:t>
          </a:r>
          <a:endParaRPr kumimoji="0" lang="en-US" altLang="en-US" sz="2000" b="0" i="0" u="none" strike="noStrike" kern="1200" cap="none" normalizeH="0" baseline="0">
            <a:ln>
              <a:noFill/>
            </a:ln>
            <a:solidFill>
              <a:srgbClr val="00CCFF"/>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508199" y="1395"/>
        <a:ext cx="1581715" cy="790857"/>
      </dsp:txXfrm>
    </dsp:sp>
    <dsp:sp modelId="{C0814F0B-7B50-4669-843E-1D0AEFDD4FB1}">
      <dsp:nvSpPr>
        <dsp:cNvPr id="0" name=""/>
        <dsp:cNvSpPr/>
      </dsp:nvSpPr>
      <dsp:spPr>
        <a:xfrm>
          <a:off x="4112770" y="1124412"/>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ماشين نگري </a:t>
          </a:r>
          <a:endParaRPr kumimoji="0" lang="en-US"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112770" y="1124412"/>
        <a:ext cx="1581715" cy="790857"/>
      </dsp:txXfrm>
    </dsp:sp>
    <dsp:sp modelId="{53368EDB-509F-4D35-B278-9AEF46F0F015}">
      <dsp:nvSpPr>
        <dsp:cNvPr id="0" name=""/>
        <dsp:cNvSpPr/>
      </dsp:nvSpPr>
      <dsp:spPr>
        <a:xfrm>
          <a:off x="4112770" y="2247430"/>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سازماني نگري</a:t>
          </a:r>
          <a:endParaRPr kumimoji="0" lang="en-US"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112770" y="2247430"/>
        <a:ext cx="1581715" cy="790857"/>
      </dsp:txXfrm>
    </dsp:sp>
    <dsp:sp modelId="{C12EEF18-4097-4861-904A-E9B166228002}">
      <dsp:nvSpPr>
        <dsp:cNvPr id="0" name=""/>
        <dsp:cNvSpPr/>
      </dsp:nvSpPr>
      <dsp:spPr>
        <a:xfrm>
          <a:off x="4112770" y="3370448"/>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عمومي تدريس</a:t>
          </a:r>
          <a:endParaRPr kumimoji="0" lang="en-US"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112770" y="3370448"/>
        <a:ext cx="1581715" cy="790857"/>
      </dsp:txXfrm>
    </dsp:sp>
    <dsp:sp modelId="{F6B75F9C-FFE7-4CB3-BCF6-F68EE39DD392}">
      <dsp:nvSpPr>
        <dsp:cNvPr id="0" name=""/>
        <dsp:cNvSpPr/>
      </dsp:nvSpPr>
      <dsp:spPr>
        <a:xfrm>
          <a:off x="4112770" y="4493466"/>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پيش سازمان دهنده</a:t>
          </a:r>
          <a:endParaRPr kumimoji="0" lang="en-US"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112770" y="4493466"/>
        <a:ext cx="1581715" cy="790857"/>
      </dsp:txXfrm>
    </dsp:sp>
    <dsp:sp modelId="{3B9B4B5E-1DB5-49EF-9D33-ACF2DAF86DF1}">
      <dsp:nvSpPr>
        <dsp:cNvPr id="0" name=""/>
        <dsp:cNvSpPr/>
      </dsp:nvSpPr>
      <dsp:spPr>
        <a:xfrm>
          <a:off x="4112770" y="5616484"/>
          <a:ext cx="1581715" cy="79085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الگوي حل مسأله</a:t>
          </a:r>
          <a:endParaRPr kumimoji="0" lang="en-US" altLang="en-US" sz="20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112770" y="5616484"/>
        <a:ext cx="1581715" cy="790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A89FC-25CF-4109-8B79-D571568F5B26}">
      <dsp:nvSpPr>
        <dsp:cNvPr id="0" name=""/>
        <dsp:cNvSpPr/>
      </dsp:nvSpPr>
      <dsp:spPr>
        <a:xfrm>
          <a:off x="4284662" y="2218070"/>
          <a:ext cx="3355774" cy="388271"/>
        </a:xfrm>
        <a:custGeom>
          <a:avLst/>
          <a:gdLst/>
          <a:ahLst/>
          <a:cxnLst/>
          <a:rect l="0" t="0" r="0" b="0"/>
          <a:pathLst>
            <a:path>
              <a:moveTo>
                <a:pt x="0" y="0"/>
              </a:moveTo>
              <a:lnTo>
                <a:pt x="0" y="194135"/>
              </a:lnTo>
              <a:lnTo>
                <a:pt x="3355774" y="194135"/>
              </a:lnTo>
              <a:lnTo>
                <a:pt x="3355774" y="3882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02476-7BDE-4B1B-B7DD-9CF121768839}">
      <dsp:nvSpPr>
        <dsp:cNvPr id="0" name=""/>
        <dsp:cNvSpPr/>
      </dsp:nvSpPr>
      <dsp:spPr>
        <a:xfrm>
          <a:off x="4284662" y="2218070"/>
          <a:ext cx="1118591" cy="388271"/>
        </a:xfrm>
        <a:custGeom>
          <a:avLst/>
          <a:gdLst/>
          <a:ahLst/>
          <a:cxnLst/>
          <a:rect l="0" t="0" r="0" b="0"/>
          <a:pathLst>
            <a:path>
              <a:moveTo>
                <a:pt x="0" y="0"/>
              </a:moveTo>
              <a:lnTo>
                <a:pt x="0" y="194135"/>
              </a:lnTo>
              <a:lnTo>
                <a:pt x="1118591" y="194135"/>
              </a:lnTo>
              <a:lnTo>
                <a:pt x="1118591" y="3882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851847-A9AD-458D-89C8-235D305A3445}">
      <dsp:nvSpPr>
        <dsp:cNvPr id="0" name=""/>
        <dsp:cNvSpPr/>
      </dsp:nvSpPr>
      <dsp:spPr>
        <a:xfrm>
          <a:off x="3166071" y="2218070"/>
          <a:ext cx="1118591" cy="388271"/>
        </a:xfrm>
        <a:custGeom>
          <a:avLst/>
          <a:gdLst/>
          <a:ahLst/>
          <a:cxnLst/>
          <a:rect l="0" t="0" r="0" b="0"/>
          <a:pathLst>
            <a:path>
              <a:moveTo>
                <a:pt x="1118591" y="0"/>
              </a:moveTo>
              <a:lnTo>
                <a:pt x="1118591" y="194135"/>
              </a:lnTo>
              <a:lnTo>
                <a:pt x="0" y="194135"/>
              </a:lnTo>
              <a:lnTo>
                <a:pt x="0" y="3882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388626-FE38-4BF0-A257-F9B5B436FAAB}">
      <dsp:nvSpPr>
        <dsp:cNvPr id="0" name=""/>
        <dsp:cNvSpPr/>
      </dsp:nvSpPr>
      <dsp:spPr>
        <a:xfrm>
          <a:off x="928888" y="2218070"/>
          <a:ext cx="3355774" cy="388271"/>
        </a:xfrm>
        <a:custGeom>
          <a:avLst/>
          <a:gdLst/>
          <a:ahLst/>
          <a:cxnLst/>
          <a:rect l="0" t="0" r="0" b="0"/>
          <a:pathLst>
            <a:path>
              <a:moveTo>
                <a:pt x="3355774" y="0"/>
              </a:moveTo>
              <a:lnTo>
                <a:pt x="3355774" y="194135"/>
              </a:lnTo>
              <a:lnTo>
                <a:pt x="0" y="194135"/>
              </a:lnTo>
              <a:lnTo>
                <a:pt x="0" y="3882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B37CE0-E472-4356-98D0-784C5EF609D4}">
      <dsp:nvSpPr>
        <dsp:cNvPr id="0" name=""/>
        <dsp:cNvSpPr/>
      </dsp:nvSpPr>
      <dsp:spPr>
        <a:xfrm>
          <a:off x="3360206" y="1293614"/>
          <a:ext cx="1848911" cy="9244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مفاهيم</a:t>
          </a:r>
        </a:p>
        <a:p>
          <a:pPr marL="0" marR="0" lvl="0" indent="0" algn="ctr" defTabSz="914400" rtl="0" eaLnBrk="1" fontAlgn="base" latinLnBrk="0" hangingPunct="1">
            <a:lnSpc>
              <a:spcPct val="6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مرتبط با</a:t>
          </a:r>
        </a:p>
        <a:p>
          <a:pPr marL="0" marR="0" lvl="0" indent="0" algn="ctr" defTabSz="914400" rtl="0" eaLnBrk="1" fontAlgn="base" latinLnBrk="0" hangingPunct="1">
            <a:lnSpc>
              <a:spcPct val="6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اين نظريه </a:t>
          </a:r>
          <a:endParaRPr kumimoji="0" lang="en-US"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3360206" y="1293614"/>
        <a:ext cx="1848911" cy="924455"/>
      </dsp:txXfrm>
    </dsp:sp>
    <dsp:sp modelId="{CB12A02B-3FFC-4A20-BDCD-EC7A5DF4C856}">
      <dsp:nvSpPr>
        <dsp:cNvPr id="0" name=""/>
        <dsp:cNvSpPr/>
      </dsp:nvSpPr>
      <dsp:spPr>
        <a:xfrm>
          <a:off x="4432" y="2606341"/>
          <a:ext cx="1848911" cy="9244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انطباق</a:t>
          </a:r>
          <a:endParaRPr kumimoji="0" lang="en-US"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432" y="2606341"/>
        <a:ext cx="1848911" cy="924455"/>
      </dsp:txXfrm>
    </dsp:sp>
    <dsp:sp modelId="{A541D119-4542-466D-AFEF-FBBD5336FAED}">
      <dsp:nvSpPr>
        <dsp:cNvPr id="0" name=""/>
        <dsp:cNvSpPr/>
      </dsp:nvSpPr>
      <dsp:spPr>
        <a:xfrm>
          <a:off x="2241615" y="2606341"/>
          <a:ext cx="1848911" cy="9244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جذب</a:t>
          </a:r>
          <a:endParaRPr kumimoji="0" lang="en-US"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2241615" y="2606341"/>
        <a:ext cx="1848911" cy="924455"/>
      </dsp:txXfrm>
    </dsp:sp>
    <dsp:sp modelId="{D0033E75-8D28-45A9-8296-9A64032B66CD}">
      <dsp:nvSpPr>
        <dsp:cNvPr id="0" name=""/>
        <dsp:cNvSpPr/>
      </dsp:nvSpPr>
      <dsp:spPr>
        <a:xfrm>
          <a:off x="4478798" y="2606341"/>
          <a:ext cx="1848911" cy="9244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يادگيري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معنا دار </a:t>
          </a:r>
          <a:endParaRPr kumimoji="0" lang="en-US"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4478798" y="2606341"/>
        <a:ext cx="1848911" cy="924455"/>
      </dsp:txXfrm>
    </dsp:sp>
    <dsp:sp modelId="{667518D9-4923-4C5F-BE93-4571416A2CAA}">
      <dsp:nvSpPr>
        <dsp:cNvPr id="0" name=""/>
        <dsp:cNvSpPr/>
      </dsp:nvSpPr>
      <dsp:spPr>
        <a:xfrm>
          <a:off x="6715980" y="2606341"/>
          <a:ext cx="1848911" cy="92445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ساخت</a:t>
          </a:r>
        </a:p>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rPr>
            <a:t> شناختي </a:t>
          </a:r>
          <a:endParaRPr kumimoji="0" lang="en-US" altLang="en-US" sz="2300" b="0" i="0" u="none" strike="noStrike" kern="1200" cap="none" normalizeH="0" baseline="0">
            <a:ln>
              <a:noFill/>
            </a:ln>
            <a:solidFill>
              <a:srgbClr val="66FF33"/>
            </a:solidFill>
            <a:effectLst>
              <a:outerShdw blurRad="38100" dist="38100" dir="2700000" algn="tl">
                <a:srgbClr val="000000"/>
              </a:outerShdw>
            </a:effectLst>
            <a:latin typeface="Tahoma" panose="020B0604030504040204" pitchFamily="34" charset="0"/>
            <a:cs typeface="B Nazanin" panose="00000400000000000000" pitchFamily="2" charset="-78"/>
          </a:endParaRPr>
        </a:p>
      </dsp:txBody>
      <dsp:txXfrm>
        <a:off x="6715980" y="2606341"/>
        <a:ext cx="1848911" cy="92445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44365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19175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DB14F97-46B7-448B-9CB2-F4EAAB25D085}"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9456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526479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DB14F97-46B7-448B-9CB2-F4EAAB25D085}"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91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302484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151927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394700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313912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2E867-3FB2-40A3-96A4-C42F5FCE1BBB}"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86483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199817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62E867-3FB2-40A3-96A4-C42F5FCE1BBB}" type="datetimeFigureOut">
              <a:rPr lang="en-US" smtClean="0"/>
              <a:t>6/3/2020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160393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62E867-3FB2-40A3-96A4-C42F5FCE1BBB}" type="datetimeFigureOut">
              <a:rPr lang="en-US" smtClean="0"/>
              <a:t>6/3/2020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75803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2E867-3FB2-40A3-96A4-C42F5FCE1BBB}" type="datetimeFigureOut">
              <a:rPr lang="en-US" smtClean="0"/>
              <a:t>6/3/2020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315641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349761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62E867-3FB2-40A3-96A4-C42F5FCE1BBB}"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DB14F97-46B7-448B-9CB2-F4EAAB25D085}" type="slidenum">
              <a:rPr lang="en-US" smtClean="0"/>
              <a:t>‹#›</a:t>
            </a:fld>
            <a:endParaRPr lang="en-US"/>
          </a:p>
        </p:txBody>
      </p:sp>
    </p:spTree>
    <p:extLst>
      <p:ext uri="{BB962C8B-B14F-4D97-AF65-F5344CB8AC3E}">
        <p14:creationId xmlns:p14="http://schemas.microsoft.com/office/powerpoint/2010/main" val="2603898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562E867-3FB2-40A3-96A4-C42F5FCE1BBB}" type="datetimeFigureOut">
              <a:rPr lang="en-US" smtClean="0"/>
              <a:t>6/3/2020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DB14F97-46B7-448B-9CB2-F4EAAB25D085}" type="slidenum">
              <a:rPr lang="en-US" smtClean="0"/>
              <a:t>‹#›</a:t>
            </a:fld>
            <a:endParaRPr lang="en-US"/>
          </a:p>
        </p:txBody>
      </p:sp>
    </p:spTree>
    <p:extLst>
      <p:ext uri="{BB962C8B-B14F-4D97-AF65-F5344CB8AC3E}">
        <p14:creationId xmlns:p14="http://schemas.microsoft.com/office/powerpoint/2010/main" val="255578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6D6D-4992-4C48-A397-7C7DD7ACC962}"/>
              </a:ext>
            </a:extLst>
          </p:cNvPr>
          <p:cNvSpPr>
            <a:spLocks noGrp="1"/>
          </p:cNvSpPr>
          <p:nvPr>
            <p:ph type="ctrTitle"/>
          </p:nvPr>
        </p:nvSpPr>
        <p:spPr>
          <a:xfrm rot="10800000" flipV="1">
            <a:off x="3165475" y="527668"/>
            <a:ext cx="5861050" cy="708025"/>
          </a:xfrm>
        </p:spPr>
        <p:txBody>
          <a:bodyPr>
            <a:noAutofit/>
          </a:bodyPr>
          <a:lstStyle/>
          <a:p>
            <a:pPr algn="ctr" rtl="1">
              <a:defRPr/>
            </a:pPr>
            <a:r>
              <a:rPr lang="fa-IR" sz="2700" b="1" dirty="0">
                <a:solidFill>
                  <a:srgbClr val="00B050"/>
                </a:solidFill>
                <a:cs typeface="B Zar" panose="00000400000000000000" pitchFamily="2" charset="-78"/>
              </a:rPr>
              <a:t>به نام خدا </a:t>
            </a:r>
            <a:br>
              <a:rPr lang="fa-IR" sz="2700" dirty="0">
                <a:cs typeface="B Zar" panose="00000400000000000000" pitchFamily="2" charset="-78"/>
              </a:rPr>
            </a:br>
            <a:r>
              <a:rPr lang="fa-IR" sz="2700" b="1" dirty="0">
                <a:solidFill>
                  <a:srgbClr val="002060"/>
                </a:solidFill>
                <a:cs typeface="B Zar" panose="00000400000000000000" pitchFamily="2" charset="-78"/>
              </a:rPr>
              <a:t>دانشگاه فرهنگیان استان آذربایجانغربی</a:t>
            </a:r>
            <a:br>
              <a:rPr lang="fa-IR" sz="2700" b="1" dirty="0">
                <a:solidFill>
                  <a:srgbClr val="002060"/>
                </a:solidFill>
                <a:cs typeface="B Zar" panose="00000400000000000000" pitchFamily="2" charset="-78"/>
              </a:rPr>
            </a:br>
            <a:br>
              <a:rPr lang="fa-IR" sz="2700" dirty="0">
                <a:cs typeface="B Zar" panose="00000400000000000000" pitchFamily="2" charset="-78"/>
              </a:rPr>
            </a:br>
            <a:br>
              <a:rPr lang="en-US" sz="2700" dirty="0">
                <a:cs typeface="B Zar" panose="00000400000000000000" pitchFamily="2" charset="-78"/>
              </a:rPr>
            </a:br>
            <a:br>
              <a:rPr lang="en-US" sz="2700" dirty="0">
                <a:cs typeface="B Zar" panose="00000400000000000000" pitchFamily="2" charset="-78"/>
              </a:rPr>
            </a:br>
            <a:br>
              <a:rPr lang="en-US" sz="2700" dirty="0">
                <a:cs typeface="B Zar" panose="00000400000000000000" pitchFamily="2" charset="-78"/>
              </a:rPr>
            </a:br>
            <a:br>
              <a:rPr lang="fa-IR" sz="2700" dirty="0">
                <a:cs typeface="B Zar" panose="00000400000000000000" pitchFamily="2" charset="-78"/>
              </a:rPr>
            </a:br>
            <a:br>
              <a:rPr lang="fa-IR" sz="2700" dirty="0">
                <a:cs typeface="B Zar" panose="00000400000000000000" pitchFamily="2" charset="-78"/>
              </a:rPr>
            </a:br>
            <a:r>
              <a:rPr lang="fa-IR" sz="3200" b="1" dirty="0">
                <a:cs typeface="B Zar" panose="00000400000000000000" pitchFamily="2" charset="-78"/>
              </a:rPr>
              <a:t>به نام خدا</a:t>
            </a:r>
            <a:br>
              <a:rPr lang="fa-IR" sz="2700" dirty="0">
                <a:cs typeface="B Zar" panose="00000400000000000000" pitchFamily="2" charset="-78"/>
              </a:rPr>
            </a:br>
            <a:r>
              <a:rPr lang="fa-IR" sz="2700" b="1" dirty="0">
                <a:solidFill>
                  <a:srgbClr val="7030A0"/>
                </a:solidFill>
                <a:cs typeface="B Zar" panose="00000400000000000000" pitchFamily="2" charset="-78"/>
              </a:rPr>
              <a:t>درس: اصول و روش های تدریس</a:t>
            </a:r>
            <a:endParaRPr lang="en-GB" sz="2700" b="1" dirty="0">
              <a:solidFill>
                <a:srgbClr val="0070C0"/>
              </a:solidFill>
              <a:cs typeface="B Zar" panose="00000400000000000000" pitchFamily="2" charset="-78"/>
            </a:endParaRPr>
          </a:p>
        </p:txBody>
      </p:sp>
      <p:sp>
        <p:nvSpPr>
          <p:cNvPr id="3" name="Subtitle 2">
            <a:extLst>
              <a:ext uri="{FF2B5EF4-FFF2-40B4-BE49-F238E27FC236}">
                <a16:creationId xmlns:a16="http://schemas.microsoft.com/office/drawing/2014/main" id="{19B069BB-0087-4F11-A06E-074D8B158907}"/>
              </a:ext>
            </a:extLst>
          </p:cNvPr>
          <p:cNvSpPr>
            <a:spLocks noGrp="1"/>
          </p:cNvSpPr>
          <p:nvPr>
            <p:ph type="subTitle" idx="1"/>
          </p:nvPr>
        </p:nvSpPr>
        <p:spPr>
          <a:xfrm>
            <a:off x="2658445" y="3429000"/>
            <a:ext cx="6249988" cy="1458913"/>
          </a:xfrm>
        </p:spPr>
        <p:txBody>
          <a:bodyPr>
            <a:normAutofit fontScale="25000" lnSpcReduction="20000"/>
          </a:bodyPr>
          <a:lstStyle/>
          <a:p>
            <a:pPr>
              <a:defRPr/>
            </a:pPr>
            <a:endParaRPr lang="fa-IR" b="1" dirty="0">
              <a:solidFill>
                <a:srgbClr val="FF0000"/>
              </a:solidFill>
            </a:endParaRPr>
          </a:p>
          <a:p>
            <a:pPr>
              <a:defRPr/>
            </a:pPr>
            <a:endParaRPr lang="fa-IR" b="1" dirty="0">
              <a:solidFill>
                <a:srgbClr val="FF0000"/>
              </a:solidFill>
            </a:endParaRPr>
          </a:p>
          <a:p>
            <a:pPr algn="ctr">
              <a:defRPr/>
            </a:pPr>
            <a:r>
              <a:rPr lang="fa-IR" sz="9600" b="1" dirty="0">
                <a:solidFill>
                  <a:srgbClr val="FF0000"/>
                </a:solidFill>
                <a:cs typeface="B Zar" panose="00000400000000000000" pitchFamily="2" charset="-78"/>
              </a:rPr>
              <a:t>جلسه 12 </a:t>
            </a:r>
            <a:r>
              <a:rPr lang="en-US" sz="9600" b="1" dirty="0">
                <a:solidFill>
                  <a:srgbClr val="FF0000"/>
                </a:solidFill>
                <a:cs typeface="B Zar" panose="00000400000000000000" pitchFamily="2" charset="-78"/>
              </a:rPr>
              <a:t> </a:t>
            </a:r>
            <a:r>
              <a:rPr lang="fa-IR" sz="9600" b="1" dirty="0">
                <a:solidFill>
                  <a:srgbClr val="FF0000"/>
                </a:solidFill>
                <a:cs typeface="B Zar" panose="00000400000000000000" pitchFamily="2" charset="-78"/>
              </a:rPr>
              <a:t> الگوهای تدریس </a:t>
            </a:r>
            <a:endParaRPr lang="fa-IR" sz="4400" b="1" dirty="0">
              <a:solidFill>
                <a:srgbClr val="FF0000"/>
              </a:solidFill>
              <a:cs typeface="B Zar" panose="00000400000000000000" pitchFamily="2" charset="-78"/>
            </a:endParaRPr>
          </a:p>
          <a:p>
            <a:pPr>
              <a:defRPr/>
            </a:pPr>
            <a:endParaRPr lang="fa-IR" b="1" dirty="0">
              <a:solidFill>
                <a:srgbClr val="FF0000"/>
              </a:solidFill>
            </a:endParaRPr>
          </a:p>
          <a:p>
            <a:pPr>
              <a:defRPr/>
            </a:pPr>
            <a:r>
              <a:rPr lang="fa-IR" sz="3000" b="1" dirty="0"/>
              <a:t>  </a:t>
            </a:r>
          </a:p>
          <a:p>
            <a:pPr>
              <a:defRPr/>
            </a:pPr>
            <a:r>
              <a:rPr lang="fa-IR" sz="7200" b="1" dirty="0">
                <a:solidFill>
                  <a:srgbClr val="002060"/>
                </a:solidFill>
                <a:cs typeface="B Zar" panose="00000400000000000000" pitchFamily="2" charset="-78"/>
              </a:rPr>
              <a:t>مدرس : دکتر مددلو عضو هیئت علمی دانشگاه فرهنگیان – واحد خوی</a:t>
            </a:r>
            <a:endParaRPr lang="en-GB" sz="4000" b="1" dirty="0">
              <a:solidFill>
                <a:srgbClr val="002060"/>
              </a:solidFill>
              <a:cs typeface="B Zar" panose="00000400000000000000" pitchFamily="2" charset="-78"/>
            </a:endParaRPr>
          </a:p>
        </p:txBody>
      </p:sp>
      <p:pic>
        <p:nvPicPr>
          <p:cNvPr id="103427" name="Picture 3">
            <a:extLst>
              <a:ext uri="{FF2B5EF4-FFF2-40B4-BE49-F238E27FC236}">
                <a16:creationId xmlns:a16="http://schemas.microsoft.com/office/drawing/2014/main" id="{C5791BC5-68CE-4B7C-80C7-1F707D510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467" y="1332089"/>
            <a:ext cx="2799644" cy="177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a:extLst>
              <a:ext uri="{FF2B5EF4-FFF2-40B4-BE49-F238E27FC236}">
                <a16:creationId xmlns:a16="http://schemas.microsoft.com/office/drawing/2014/main" id="{E960403D-83E5-4E3D-BFB5-51147B6FD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617" y="3792010"/>
            <a:ext cx="10080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70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B072D9D3-A621-4A13-9EB5-91FE1EB8D24C}"/>
              </a:ext>
            </a:extLst>
          </p:cNvPr>
          <p:cNvSpPr>
            <a:spLocks noGrp="1" noChangeArrowheads="1"/>
          </p:cNvSpPr>
          <p:nvPr>
            <p:ph idx="1"/>
          </p:nvPr>
        </p:nvSpPr>
        <p:spPr>
          <a:xfrm>
            <a:off x="1981200" y="1268414"/>
            <a:ext cx="8229600" cy="4827587"/>
          </a:xfrm>
        </p:spPr>
        <p:txBody>
          <a:bodyPr/>
          <a:lstStyle/>
          <a:p>
            <a:pPr marL="609600" indent="-609600" algn="r" rtl="1">
              <a:buSzPct val="90000"/>
              <a:buFont typeface="Wingdings" panose="05000000000000000000" pitchFamily="2" charset="2"/>
              <a:buAutoNum type="arabicParenR"/>
              <a:defRPr/>
            </a:pPr>
            <a:r>
              <a:rPr lang="fa-IR" sz="4000" dirty="0">
                <a:solidFill>
                  <a:srgbClr val="CC00FF"/>
                </a:solidFill>
                <a:cs typeface="B Nazanin" pitchFamily="2" charset="-78"/>
              </a:rPr>
              <a:t>تعيين هدفهاي تدريس و هدفهاي رفتاري. </a:t>
            </a:r>
          </a:p>
          <a:p>
            <a:pPr marL="609600" indent="-609600" algn="r" rtl="1">
              <a:buSzPct val="90000"/>
              <a:buFont typeface="Wingdings" panose="05000000000000000000" pitchFamily="2" charset="2"/>
              <a:buAutoNum type="arabicParenR"/>
              <a:defRPr/>
            </a:pPr>
            <a:r>
              <a:rPr lang="fa-IR" sz="4000" dirty="0">
                <a:solidFill>
                  <a:srgbClr val="CC00FF"/>
                </a:solidFill>
                <a:cs typeface="B Nazanin" pitchFamily="2" charset="-78"/>
              </a:rPr>
              <a:t>تعيين رفتار ورودي و ارزشيابي تشخيصي. </a:t>
            </a:r>
          </a:p>
          <a:p>
            <a:pPr marL="609600" indent="-609600" algn="r" rtl="1">
              <a:buSzPct val="90000"/>
              <a:buFont typeface="Wingdings" panose="05000000000000000000" pitchFamily="2" charset="2"/>
              <a:buAutoNum type="arabicParenR"/>
              <a:defRPr/>
            </a:pPr>
            <a:r>
              <a:rPr lang="fa-IR" sz="4000" dirty="0">
                <a:solidFill>
                  <a:srgbClr val="CC00FF"/>
                </a:solidFill>
                <a:cs typeface="B Nazanin" pitchFamily="2" charset="-78"/>
              </a:rPr>
              <a:t>تعيين شيوه ها و وسايل تدريس. </a:t>
            </a:r>
          </a:p>
          <a:p>
            <a:pPr marL="609600" indent="-609600" algn="r" rtl="1">
              <a:buSzPct val="90000"/>
              <a:buFont typeface="Wingdings" panose="05000000000000000000" pitchFamily="2" charset="2"/>
              <a:buAutoNum type="arabicParenR"/>
              <a:defRPr/>
            </a:pPr>
            <a:r>
              <a:rPr lang="fa-IR" sz="4000" dirty="0">
                <a:solidFill>
                  <a:srgbClr val="CC00FF"/>
                </a:solidFill>
                <a:cs typeface="B Nazanin" pitchFamily="2" charset="-78"/>
              </a:rPr>
              <a:t>سازماندهي شرايط و موقعيت آموزشي. </a:t>
            </a:r>
          </a:p>
          <a:p>
            <a:pPr marL="609600" indent="-609600" algn="r" rtl="1">
              <a:buSzPct val="90000"/>
              <a:buFont typeface="Wingdings" panose="05000000000000000000" pitchFamily="2" charset="2"/>
              <a:buAutoNum type="arabicParenR"/>
              <a:defRPr/>
            </a:pPr>
            <a:r>
              <a:rPr lang="fa-IR" sz="4000" dirty="0">
                <a:solidFill>
                  <a:srgbClr val="CC00FF"/>
                </a:solidFill>
                <a:cs typeface="B Nazanin" pitchFamily="2" charset="-78"/>
              </a:rPr>
              <a:t>ارزشيابي و سنجش عملكرد. </a:t>
            </a:r>
            <a:endParaRPr lang="en-US" sz="4000" dirty="0">
              <a:solidFill>
                <a:srgbClr val="CC00FF"/>
              </a:solidFill>
              <a:cs typeface="B Nazanin" pitchFamily="2" charset="-78"/>
            </a:endParaRPr>
          </a:p>
        </p:txBody>
      </p:sp>
      <p:sp>
        <p:nvSpPr>
          <p:cNvPr id="3" name="Slide Number Placeholder 5">
            <a:extLst>
              <a:ext uri="{FF2B5EF4-FFF2-40B4-BE49-F238E27FC236}">
                <a16:creationId xmlns:a16="http://schemas.microsoft.com/office/drawing/2014/main" id="{AB6A87B7-7855-4C9A-B292-F1562621D702}"/>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052DDE0A-C23B-4073-B859-DDFC930685A4}" type="slidenum">
              <a:rPr lang="ar-SA" altLang="fa-IR" sz="1400">
                <a:latin typeface="Arial" panose="020B0604020202020204" pitchFamily="34" charset="0"/>
              </a:rPr>
              <a:pPr>
                <a:spcBef>
                  <a:spcPct val="0"/>
                </a:spcBef>
                <a:buClrTx/>
                <a:buSzTx/>
                <a:buFontTx/>
                <a:buNone/>
                <a:defRPr/>
              </a:pPr>
              <a:t>10</a:t>
            </a:fld>
            <a:endParaRPr lang="en-US" altLang="fa-IR" sz="1400">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3594DA7D-0D9E-4C6B-B994-BECF319A1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429058">
                                            <p:txEl>
                                              <p:pRg st="0" end="0"/>
                                            </p:txEl>
                                          </p:spTgt>
                                        </p:tgtEl>
                                        <p:attrNameLst>
                                          <p:attrName>style.visibility</p:attrName>
                                        </p:attrNameLst>
                                      </p:cBhvr>
                                      <p:to>
                                        <p:strVal val="visible"/>
                                      </p:to>
                                    </p:set>
                                    <p:anim calcmode="lin" valueType="num">
                                      <p:cBhvr additive="base">
                                        <p:cTn id="7" dur="1000" fill="hold"/>
                                        <p:tgtEl>
                                          <p:spTgt spid="429058">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29058">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6" fill="hold" grpId="0" nodeType="afterEffect">
                                  <p:stCondLst>
                                    <p:cond delay="0"/>
                                  </p:stCondLst>
                                  <p:childTnLst>
                                    <p:set>
                                      <p:cBhvr>
                                        <p:cTn id="11" dur="1" fill="hold">
                                          <p:stCondLst>
                                            <p:cond delay="0"/>
                                          </p:stCondLst>
                                        </p:cTn>
                                        <p:tgtEl>
                                          <p:spTgt spid="429058">
                                            <p:txEl>
                                              <p:pRg st="1" end="1"/>
                                            </p:txEl>
                                          </p:spTgt>
                                        </p:tgtEl>
                                        <p:attrNameLst>
                                          <p:attrName>style.visibility</p:attrName>
                                        </p:attrNameLst>
                                      </p:cBhvr>
                                      <p:to>
                                        <p:strVal val="visible"/>
                                      </p:to>
                                    </p:set>
                                    <p:anim calcmode="lin" valueType="num">
                                      <p:cBhvr additive="base">
                                        <p:cTn id="12" dur="1000" fill="hold"/>
                                        <p:tgtEl>
                                          <p:spTgt spid="429058">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429058">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6" fill="hold" grpId="0" nodeType="afterEffect">
                                  <p:stCondLst>
                                    <p:cond delay="0"/>
                                  </p:stCondLst>
                                  <p:childTnLst>
                                    <p:set>
                                      <p:cBhvr>
                                        <p:cTn id="16" dur="1" fill="hold">
                                          <p:stCondLst>
                                            <p:cond delay="0"/>
                                          </p:stCondLst>
                                        </p:cTn>
                                        <p:tgtEl>
                                          <p:spTgt spid="429058">
                                            <p:txEl>
                                              <p:pRg st="2" end="2"/>
                                            </p:txEl>
                                          </p:spTgt>
                                        </p:tgtEl>
                                        <p:attrNameLst>
                                          <p:attrName>style.visibility</p:attrName>
                                        </p:attrNameLst>
                                      </p:cBhvr>
                                      <p:to>
                                        <p:strVal val="visible"/>
                                      </p:to>
                                    </p:set>
                                    <p:anim calcmode="lin" valueType="num">
                                      <p:cBhvr additive="base">
                                        <p:cTn id="17" dur="1000" fill="hold"/>
                                        <p:tgtEl>
                                          <p:spTgt spid="429058">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429058">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6" fill="hold" grpId="0" nodeType="afterEffect">
                                  <p:stCondLst>
                                    <p:cond delay="0"/>
                                  </p:stCondLst>
                                  <p:childTnLst>
                                    <p:set>
                                      <p:cBhvr>
                                        <p:cTn id="21" dur="1" fill="hold">
                                          <p:stCondLst>
                                            <p:cond delay="0"/>
                                          </p:stCondLst>
                                        </p:cTn>
                                        <p:tgtEl>
                                          <p:spTgt spid="429058">
                                            <p:txEl>
                                              <p:pRg st="3" end="3"/>
                                            </p:txEl>
                                          </p:spTgt>
                                        </p:tgtEl>
                                        <p:attrNameLst>
                                          <p:attrName>style.visibility</p:attrName>
                                        </p:attrNameLst>
                                      </p:cBhvr>
                                      <p:to>
                                        <p:strVal val="visible"/>
                                      </p:to>
                                    </p:set>
                                    <p:anim calcmode="lin" valueType="num">
                                      <p:cBhvr additive="base">
                                        <p:cTn id="22" dur="1000" fill="hold"/>
                                        <p:tgtEl>
                                          <p:spTgt spid="429058">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429058">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6" fill="hold" grpId="0" nodeType="afterEffect">
                                  <p:stCondLst>
                                    <p:cond delay="0"/>
                                  </p:stCondLst>
                                  <p:childTnLst>
                                    <p:set>
                                      <p:cBhvr>
                                        <p:cTn id="26" dur="1" fill="hold">
                                          <p:stCondLst>
                                            <p:cond delay="0"/>
                                          </p:stCondLst>
                                        </p:cTn>
                                        <p:tgtEl>
                                          <p:spTgt spid="429058">
                                            <p:txEl>
                                              <p:pRg st="4" end="4"/>
                                            </p:txEl>
                                          </p:spTgt>
                                        </p:tgtEl>
                                        <p:attrNameLst>
                                          <p:attrName>style.visibility</p:attrName>
                                        </p:attrNameLst>
                                      </p:cBhvr>
                                      <p:to>
                                        <p:strVal val="visible"/>
                                      </p:to>
                                    </p:set>
                                    <p:anim calcmode="lin" valueType="num">
                                      <p:cBhvr additive="base">
                                        <p:cTn id="27" dur="1000" fill="hold"/>
                                        <p:tgtEl>
                                          <p:spTgt spid="429058">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4290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9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2905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982118D8-35A8-4659-9B45-ABE03E15495A}"/>
              </a:ext>
            </a:extLst>
          </p:cNvPr>
          <p:cNvSpPr>
            <a:spLocks noGrp="1" noChangeArrowheads="1"/>
          </p:cNvSpPr>
          <p:nvPr>
            <p:ph type="title"/>
          </p:nvPr>
        </p:nvSpPr>
        <p:spPr>
          <a:xfrm>
            <a:off x="1992313" y="188913"/>
            <a:ext cx="8229600" cy="1371600"/>
          </a:xfrm>
        </p:spPr>
        <p:txBody>
          <a:bodyPr/>
          <a:lstStyle/>
          <a:p>
            <a:pPr eaLnBrk="1" hangingPunct="1">
              <a:defRPr/>
            </a:pPr>
            <a:r>
              <a:rPr lang="fa-IR">
                <a:solidFill>
                  <a:srgbClr val="00FFFF"/>
                </a:solidFill>
                <a:cs typeface="B Nazanin" pitchFamily="2" charset="-78"/>
              </a:rPr>
              <a:t>الگوي عمومي تدريس</a:t>
            </a:r>
            <a:endParaRPr lang="en-US">
              <a:solidFill>
                <a:srgbClr val="00FFFF"/>
              </a:solidFill>
              <a:cs typeface="B Nazanin" pitchFamily="2" charset="-78"/>
            </a:endParaRPr>
          </a:p>
        </p:txBody>
      </p:sp>
      <p:sp>
        <p:nvSpPr>
          <p:cNvPr id="23" name="Slide Number Placeholder 5">
            <a:extLst>
              <a:ext uri="{FF2B5EF4-FFF2-40B4-BE49-F238E27FC236}">
                <a16:creationId xmlns:a16="http://schemas.microsoft.com/office/drawing/2014/main" id="{10B8DD85-70D6-4B86-A7C8-79B4DF65BB88}"/>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AF1A9D7A-9F8D-42F7-9BD3-5C1C22CA4561}" type="slidenum">
              <a:rPr lang="ar-SA" altLang="fa-IR" sz="1400">
                <a:latin typeface="Arial" panose="020B0604020202020204" pitchFamily="34" charset="0"/>
              </a:rPr>
              <a:pPr>
                <a:spcBef>
                  <a:spcPct val="0"/>
                </a:spcBef>
                <a:buClrTx/>
                <a:buSzTx/>
                <a:buFontTx/>
                <a:buNone/>
                <a:defRPr/>
              </a:pPr>
              <a:t>11</a:t>
            </a:fld>
            <a:endParaRPr lang="en-US" altLang="fa-IR" sz="1400">
              <a:latin typeface="Arial" panose="020B0604020202020204" pitchFamily="34" charset="0"/>
            </a:endParaRPr>
          </a:p>
        </p:txBody>
      </p:sp>
      <p:grpSp>
        <p:nvGrpSpPr>
          <p:cNvPr id="2" name="Group 3">
            <a:extLst>
              <a:ext uri="{FF2B5EF4-FFF2-40B4-BE49-F238E27FC236}">
                <a16:creationId xmlns:a16="http://schemas.microsoft.com/office/drawing/2014/main" id="{46CC23F1-8291-4822-8AE1-D18BEC68DFF6}"/>
              </a:ext>
            </a:extLst>
          </p:cNvPr>
          <p:cNvGrpSpPr>
            <a:grpSpLocks/>
          </p:cNvGrpSpPr>
          <p:nvPr/>
        </p:nvGrpSpPr>
        <p:grpSpPr bwMode="auto">
          <a:xfrm>
            <a:off x="1774826" y="2230439"/>
            <a:ext cx="8677275" cy="1755775"/>
            <a:chOff x="158" y="1405"/>
            <a:chExt cx="5466" cy="1106"/>
          </a:xfrm>
        </p:grpSpPr>
        <p:sp>
          <p:nvSpPr>
            <p:cNvPr id="430084" name="Text Box 4">
              <a:extLst>
                <a:ext uri="{FF2B5EF4-FFF2-40B4-BE49-F238E27FC236}">
                  <a16:creationId xmlns:a16="http://schemas.microsoft.com/office/drawing/2014/main" id="{D6A006BD-B406-460B-B12A-FDDD3D334519}"/>
                </a:ext>
              </a:extLst>
            </p:cNvPr>
            <p:cNvSpPr txBox="1">
              <a:spLocks noChangeArrowheads="1"/>
            </p:cNvSpPr>
            <p:nvPr/>
          </p:nvSpPr>
          <p:spPr bwMode="auto">
            <a:xfrm>
              <a:off x="4740" y="1434"/>
              <a:ext cx="884" cy="671"/>
            </a:xfrm>
            <a:prstGeom prst="rect">
              <a:avLst/>
            </a:prstGeom>
            <a:noFill/>
            <a:ln w="9525" algn="ctr">
              <a:solidFill>
                <a:srgbClr val="00CCFF"/>
              </a:solidFill>
              <a:miter lim="800000"/>
              <a:headEnd/>
              <a:tailEnd/>
            </a:ln>
            <a:effectLst/>
          </p:spPr>
          <p:txBody>
            <a:bodyPr>
              <a:spAutoFit/>
            </a:bodyPr>
            <a:lstStyle/>
            <a:p>
              <a:pPr algn="ctr" eaLnBrk="1" hangingPunct="1">
                <a:lnSpc>
                  <a:spcPct val="120000"/>
                </a:lnSpc>
                <a:spcBef>
                  <a:spcPct val="50000"/>
                </a:spcBef>
                <a:defRPr/>
              </a:pPr>
              <a:r>
                <a:rPr lang="fa-IR">
                  <a:solidFill>
                    <a:srgbClr val="66FF33"/>
                  </a:solidFill>
                  <a:effectLst>
                    <a:outerShdw blurRad="38100" dist="38100" dir="2700000" algn="tl">
                      <a:srgbClr val="000000"/>
                    </a:outerShdw>
                  </a:effectLst>
                </a:rPr>
                <a:t>تعيين هدفهاي تدريس (هدفهاي رفتاري)</a:t>
              </a:r>
              <a:endParaRPr lang="en-US">
                <a:solidFill>
                  <a:srgbClr val="66FF33"/>
                </a:solidFill>
                <a:effectLst>
                  <a:outerShdw blurRad="38100" dist="38100" dir="2700000" algn="tl">
                    <a:srgbClr val="000000"/>
                  </a:outerShdw>
                </a:effectLst>
              </a:endParaRPr>
            </a:p>
          </p:txBody>
        </p:sp>
        <p:sp>
          <p:nvSpPr>
            <p:cNvPr id="430085" name="Text Box 5">
              <a:extLst>
                <a:ext uri="{FF2B5EF4-FFF2-40B4-BE49-F238E27FC236}">
                  <a16:creationId xmlns:a16="http://schemas.microsoft.com/office/drawing/2014/main" id="{15DEBAA4-FEC2-428B-9451-2B78AB219302}"/>
                </a:ext>
              </a:extLst>
            </p:cNvPr>
            <p:cNvSpPr txBox="1">
              <a:spLocks noChangeArrowheads="1"/>
            </p:cNvSpPr>
            <p:nvPr/>
          </p:nvSpPr>
          <p:spPr bwMode="auto">
            <a:xfrm>
              <a:off x="3606" y="1459"/>
              <a:ext cx="907" cy="776"/>
            </a:xfrm>
            <a:prstGeom prst="rect">
              <a:avLst/>
            </a:prstGeom>
            <a:noFill/>
            <a:ln w="9525" algn="ctr">
              <a:solidFill>
                <a:srgbClr val="00CCFF"/>
              </a:solidFill>
              <a:miter lim="800000"/>
              <a:headEnd/>
              <a:tailEnd/>
            </a:ln>
            <a:effectLst/>
          </p:spPr>
          <p:txBody>
            <a:bodyPr>
              <a:spAutoFit/>
            </a:bodyPr>
            <a:lstStyle/>
            <a:p>
              <a:pPr algn="ctr" eaLnBrk="1" hangingPunct="1">
                <a:spcBef>
                  <a:spcPct val="50000"/>
                </a:spcBef>
                <a:defRPr/>
              </a:pPr>
              <a:r>
                <a:rPr lang="fa-IR">
                  <a:solidFill>
                    <a:srgbClr val="66FF33"/>
                  </a:solidFill>
                  <a:effectLst>
                    <a:outerShdw blurRad="38100" dist="38100" dir="2700000" algn="tl">
                      <a:srgbClr val="000000"/>
                    </a:outerShdw>
                  </a:effectLst>
                </a:rPr>
                <a:t>تعيين رفتار ورودي</a:t>
              </a:r>
            </a:p>
            <a:p>
              <a:pPr algn="ctr" eaLnBrk="1" hangingPunct="1">
                <a:lnSpc>
                  <a:spcPct val="80000"/>
                </a:lnSpc>
                <a:spcBef>
                  <a:spcPct val="50000"/>
                </a:spcBef>
                <a:defRPr/>
              </a:pPr>
              <a:r>
                <a:rPr lang="fa-IR">
                  <a:solidFill>
                    <a:srgbClr val="66FF33"/>
                  </a:solidFill>
                  <a:effectLst>
                    <a:outerShdw blurRad="38100" dist="38100" dir="2700000" algn="tl">
                      <a:srgbClr val="000000"/>
                    </a:outerShdw>
                  </a:effectLst>
                </a:rPr>
                <a:t> و ارزشيابي تشخيصي</a:t>
              </a:r>
              <a:endParaRPr lang="en-US">
                <a:solidFill>
                  <a:srgbClr val="66FF33"/>
                </a:solidFill>
                <a:effectLst>
                  <a:outerShdw blurRad="38100" dist="38100" dir="2700000" algn="tl">
                    <a:srgbClr val="000000"/>
                  </a:outerShdw>
                </a:effectLst>
              </a:endParaRPr>
            </a:p>
          </p:txBody>
        </p:sp>
        <p:sp>
          <p:nvSpPr>
            <p:cNvPr id="430086" name="Text Box 6">
              <a:extLst>
                <a:ext uri="{FF2B5EF4-FFF2-40B4-BE49-F238E27FC236}">
                  <a16:creationId xmlns:a16="http://schemas.microsoft.com/office/drawing/2014/main" id="{B9172D72-8CDA-42E7-B976-56A200337EBD}"/>
                </a:ext>
              </a:extLst>
            </p:cNvPr>
            <p:cNvSpPr txBox="1">
              <a:spLocks noChangeArrowheads="1"/>
            </p:cNvSpPr>
            <p:nvPr/>
          </p:nvSpPr>
          <p:spPr bwMode="auto">
            <a:xfrm>
              <a:off x="2517" y="1405"/>
              <a:ext cx="815" cy="710"/>
            </a:xfrm>
            <a:prstGeom prst="rect">
              <a:avLst/>
            </a:prstGeom>
            <a:noFill/>
            <a:ln w="9525" algn="ctr">
              <a:solidFill>
                <a:srgbClr val="00CCFF"/>
              </a:solidFill>
              <a:miter lim="800000"/>
              <a:headEnd/>
              <a:tailEnd/>
            </a:ln>
            <a:effectLst/>
          </p:spPr>
          <p:txBody>
            <a:bodyPr>
              <a:spAutoFit/>
            </a:bodyPr>
            <a:lstStyle/>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تعيين شيوه ها و</a:t>
              </a:r>
            </a:p>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 وسايل تدريس</a:t>
              </a:r>
              <a:endParaRPr lang="en-US">
                <a:solidFill>
                  <a:srgbClr val="66FF33"/>
                </a:solidFill>
                <a:effectLst>
                  <a:outerShdw blurRad="38100" dist="38100" dir="2700000" algn="tl">
                    <a:srgbClr val="000000"/>
                  </a:outerShdw>
                </a:effectLst>
              </a:endParaRPr>
            </a:p>
          </p:txBody>
        </p:sp>
        <p:sp>
          <p:nvSpPr>
            <p:cNvPr id="430087" name="Text Box 7">
              <a:extLst>
                <a:ext uri="{FF2B5EF4-FFF2-40B4-BE49-F238E27FC236}">
                  <a16:creationId xmlns:a16="http://schemas.microsoft.com/office/drawing/2014/main" id="{156E27A4-6592-4885-A0B3-68AB81854FF9}"/>
                </a:ext>
              </a:extLst>
            </p:cNvPr>
            <p:cNvSpPr txBox="1">
              <a:spLocks noChangeArrowheads="1"/>
            </p:cNvSpPr>
            <p:nvPr/>
          </p:nvSpPr>
          <p:spPr bwMode="auto">
            <a:xfrm>
              <a:off x="1329" y="1416"/>
              <a:ext cx="961" cy="756"/>
            </a:xfrm>
            <a:prstGeom prst="rect">
              <a:avLst/>
            </a:prstGeom>
            <a:noFill/>
            <a:ln w="9525" algn="ctr">
              <a:solidFill>
                <a:srgbClr val="00CCFF"/>
              </a:solidFill>
              <a:miter lim="800000"/>
              <a:headEnd/>
              <a:tailEnd/>
            </a:ln>
            <a:effectLst/>
          </p:spPr>
          <p:txBody>
            <a:bodyPr>
              <a:spAutoFit/>
            </a:bodyPr>
            <a:lstStyle/>
            <a:p>
              <a:pPr algn="ctr" eaLnBrk="1" hangingPunct="1">
                <a:spcBef>
                  <a:spcPct val="50000"/>
                </a:spcBef>
                <a:defRPr/>
              </a:pPr>
              <a:r>
                <a:rPr lang="fa-IR">
                  <a:solidFill>
                    <a:srgbClr val="66FF33"/>
                  </a:solidFill>
                  <a:effectLst>
                    <a:outerShdw blurRad="38100" dist="38100" dir="2700000" algn="tl">
                      <a:srgbClr val="000000"/>
                    </a:outerShdw>
                  </a:effectLst>
                </a:rPr>
                <a:t>سازماندهي شرايط</a:t>
              </a:r>
            </a:p>
            <a:p>
              <a:pPr algn="ctr" eaLnBrk="1" hangingPunct="1">
                <a:spcBef>
                  <a:spcPct val="50000"/>
                </a:spcBef>
                <a:defRPr/>
              </a:pPr>
              <a:r>
                <a:rPr lang="fa-IR">
                  <a:solidFill>
                    <a:srgbClr val="66FF33"/>
                  </a:solidFill>
                  <a:effectLst>
                    <a:outerShdw blurRad="38100" dist="38100" dir="2700000" algn="tl">
                      <a:srgbClr val="000000"/>
                    </a:outerShdw>
                  </a:effectLst>
                </a:rPr>
                <a:t> و</a:t>
              </a:r>
            </a:p>
            <a:p>
              <a:pPr algn="ctr" eaLnBrk="1" hangingPunct="1">
                <a:spcBef>
                  <a:spcPct val="50000"/>
                </a:spcBef>
                <a:defRPr/>
              </a:pPr>
              <a:r>
                <a:rPr lang="fa-IR">
                  <a:solidFill>
                    <a:srgbClr val="66FF33"/>
                  </a:solidFill>
                  <a:effectLst>
                    <a:outerShdw blurRad="38100" dist="38100" dir="2700000" algn="tl">
                      <a:srgbClr val="000000"/>
                    </a:outerShdw>
                  </a:effectLst>
                </a:rPr>
                <a:t> موقعيت آموزشي</a:t>
              </a:r>
              <a:endParaRPr lang="en-US">
                <a:solidFill>
                  <a:srgbClr val="66FF33"/>
                </a:solidFill>
                <a:effectLst>
                  <a:outerShdw blurRad="38100" dist="38100" dir="2700000" algn="tl">
                    <a:srgbClr val="000000"/>
                  </a:outerShdw>
                </a:effectLst>
              </a:endParaRPr>
            </a:p>
          </p:txBody>
        </p:sp>
        <p:sp>
          <p:nvSpPr>
            <p:cNvPr id="430088" name="Text Box 8">
              <a:extLst>
                <a:ext uri="{FF2B5EF4-FFF2-40B4-BE49-F238E27FC236}">
                  <a16:creationId xmlns:a16="http://schemas.microsoft.com/office/drawing/2014/main" id="{FACA28EB-2A30-40BD-99B0-C8053691E189}"/>
                </a:ext>
              </a:extLst>
            </p:cNvPr>
            <p:cNvSpPr txBox="1">
              <a:spLocks noChangeArrowheads="1"/>
            </p:cNvSpPr>
            <p:nvPr/>
          </p:nvSpPr>
          <p:spPr bwMode="auto">
            <a:xfrm>
              <a:off x="158" y="1434"/>
              <a:ext cx="817" cy="1077"/>
            </a:xfrm>
            <a:prstGeom prst="rect">
              <a:avLst/>
            </a:prstGeom>
            <a:noFill/>
            <a:ln w="9525" algn="ctr">
              <a:solidFill>
                <a:srgbClr val="00CCFF"/>
              </a:solidFill>
              <a:miter lim="800000"/>
              <a:headEnd/>
              <a:tailEnd/>
            </a:ln>
            <a:effectLst/>
          </p:spPr>
          <p:txBody>
            <a:bodyPr>
              <a:spAutoFit/>
            </a:bodyPr>
            <a:lstStyle/>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ارزشيابي</a:t>
              </a:r>
            </a:p>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 و</a:t>
              </a:r>
            </a:p>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 سنجش</a:t>
              </a:r>
            </a:p>
            <a:p>
              <a:pPr algn="ctr" eaLnBrk="1" hangingPunct="1">
                <a:lnSpc>
                  <a:spcPct val="110000"/>
                </a:lnSpc>
                <a:spcBef>
                  <a:spcPct val="50000"/>
                </a:spcBef>
                <a:defRPr/>
              </a:pPr>
              <a:r>
                <a:rPr lang="fa-IR">
                  <a:solidFill>
                    <a:srgbClr val="66FF33"/>
                  </a:solidFill>
                  <a:effectLst>
                    <a:outerShdw blurRad="38100" dist="38100" dir="2700000" algn="tl">
                      <a:srgbClr val="000000"/>
                    </a:outerShdw>
                  </a:effectLst>
                </a:rPr>
                <a:t> عملكرد</a:t>
              </a:r>
              <a:endParaRPr lang="en-US">
                <a:solidFill>
                  <a:srgbClr val="66FF33"/>
                </a:solidFill>
                <a:effectLst>
                  <a:outerShdw blurRad="38100" dist="38100" dir="2700000" algn="tl">
                    <a:srgbClr val="000000"/>
                  </a:outerShdw>
                </a:effectLst>
              </a:endParaRPr>
            </a:p>
          </p:txBody>
        </p:sp>
      </p:grpSp>
      <p:grpSp>
        <p:nvGrpSpPr>
          <p:cNvPr id="3" name="Group 9">
            <a:extLst>
              <a:ext uri="{FF2B5EF4-FFF2-40B4-BE49-F238E27FC236}">
                <a16:creationId xmlns:a16="http://schemas.microsoft.com/office/drawing/2014/main" id="{1141C3CD-F124-41B4-83F0-0D41F19F4C6A}"/>
              </a:ext>
            </a:extLst>
          </p:cNvPr>
          <p:cNvGrpSpPr>
            <a:grpSpLocks/>
          </p:cNvGrpSpPr>
          <p:nvPr/>
        </p:nvGrpSpPr>
        <p:grpSpPr bwMode="auto">
          <a:xfrm>
            <a:off x="2279650" y="5300664"/>
            <a:ext cx="7416800" cy="865187"/>
            <a:chOff x="476" y="3339"/>
            <a:chExt cx="4672" cy="545"/>
          </a:xfrm>
        </p:grpSpPr>
        <p:sp>
          <p:nvSpPr>
            <p:cNvPr id="430090" name="Line 10">
              <a:extLst>
                <a:ext uri="{FF2B5EF4-FFF2-40B4-BE49-F238E27FC236}">
                  <a16:creationId xmlns:a16="http://schemas.microsoft.com/office/drawing/2014/main" id="{71D63A9B-DDFC-4E3B-98CA-184B7DB4A3B0}"/>
                </a:ext>
              </a:extLst>
            </p:cNvPr>
            <p:cNvSpPr>
              <a:spLocks noChangeShapeType="1"/>
            </p:cNvSpPr>
            <p:nvPr/>
          </p:nvSpPr>
          <p:spPr bwMode="auto">
            <a:xfrm flipV="1">
              <a:off x="476" y="3838"/>
              <a:ext cx="4672" cy="46"/>
            </a:xfrm>
            <a:prstGeom prst="line">
              <a:avLst/>
            </a:prstGeom>
            <a:noFill/>
            <a:ln w="9525">
              <a:solidFill>
                <a:schemeClr val="tx1"/>
              </a:solidFill>
              <a:round/>
              <a:headEnd/>
              <a:tailEn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1" name="Line 11">
              <a:extLst>
                <a:ext uri="{FF2B5EF4-FFF2-40B4-BE49-F238E27FC236}">
                  <a16:creationId xmlns:a16="http://schemas.microsoft.com/office/drawing/2014/main" id="{9B4B3D59-258A-4711-964C-B2A8219E4D59}"/>
                </a:ext>
              </a:extLst>
            </p:cNvPr>
            <p:cNvSpPr>
              <a:spLocks noChangeShapeType="1"/>
            </p:cNvSpPr>
            <p:nvPr/>
          </p:nvSpPr>
          <p:spPr bwMode="auto">
            <a:xfrm flipV="1">
              <a:off x="476" y="3430"/>
              <a:ext cx="0" cy="454"/>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2" name="Line 12">
              <a:extLst>
                <a:ext uri="{FF2B5EF4-FFF2-40B4-BE49-F238E27FC236}">
                  <a16:creationId xmlns:a16="http://schemas.microsoft.com/office/drawing/2014/main" id="{BC4F0B22-0E63-40CF-BA51-1F927BEBC1BB}"/>
                </a:ext>
              </a:extLst>
            </p:cNvPr>
            <p:cNvSpPr>
              <a:spLocks noChangeShapeType="1"/>
            </p:cNvSpPr>
            <p:nvPr/>
          </p:nvSpPr>
          <p:spPr bwMode="auto">
            <a:xfrm flipV="1">
              <a:off x="1746" y="3457"/>
              <a:ext cx="0" cy="409"/>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3" name="Line 13">
              <a:extLst>
                <a:ext uri="{FF2B5EF4-FFF2-40B4-BE49-F238E27FC236}">
                  <a16:creationId xmlns:a16="http://schemas.microsoft.com/office/drawing/2014/main" id="{15CC9563-1A2F-4D37-A507-150991EC3B2A}"/>
                </a:ext>
              </a:extLst>
            </p:cNvPr>
            <p:cNvSpPr>
              <a:spLocks noChangeShapeType="1"/>
            </p:cNvSpPr>
            <p:nvPr/>
          </p:nvSpPr>
          <p:spPr bwMode="auto">
            <a:xfrm flipV="1">
              <a:off x="2880" y="3439"/>
              <a:ext cx="0" cy="408"/>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4" name="Line 14">
              <a:extLst>
                <a:ext uri="{FF2B5EF4-FFF2-40B4-BE49-F238E27FC236}">
                  <a16:creationId xmlns:a16="http://schemas.microsoft.com/office/drawing/2014/main" id="{5BF6B296-00C4-4997-96E8-7615B7D7E811}"/>
                </a:ext>
              </a:extLst>
            </p:cNvPr>
            <p:cNvSpPr>
              <a:spLocks noChangeShapeType="1"/>
            </p:cNvSpPr>
            <p:nvPr/>
          </p:nvSpPr>
          <p:spPr bwMode="auto">
            <a:xfrm flipH="1" flipV="1">
              <a:off x="4014" y="3430"/>
              <a:ext cx="0" cy="409"/>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5" name="Line 15">
              <a:extLst>
                <a:ext uri="{FF2B5EF4-FFF2-40B4-BE49-F238E27FC236}">
                  <a16:creationId xmlns:a16="http://schemas.microsoft.com/office/drawing/2014/main" id="{47CD3189-C38C-4543-BB98-9BF00EBD8E64}"/>
                </a:ext>
              </a:extLst>
            </p:cNvPr>
            <p:cNvSpPr>
              <a:spLocks noChangeShapeType="1"/>
            </p:cNvSpPr>
            <p:nvPr/>
          </p:nvSpPr>
          <p:spPr bwMode="auto">
            <a:xfrm>
              <a:off x="5148" y="3339"/>
              <a:ext cx="0" cy="499"/>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grpSp>
      <p:grpSp>
        <p:nvGrpSpPr>
          <p:cNvPr id="4" name="Group 16">
            <a:extLst>
              <a:ext uri="{FF2B5EF4-FFF2-40B4-BE49-F238E27FC236}">
                <a16:creationId xmlns:a16="http://schemas.microsoft.com/office/drawing/2014/main" id="{5E4F229B-B8B0-4467-A2EE-E572C20216B9}"/>
              </a:ext>
            </a:extLst>
          </p:cNvPr>
          <p:cNvGrpSpPr>
            <a:grpSpLocks/>
          </p:cNvGrpSpPr>
          <p:nvPr/>
        </p:nvGrpSpPr>
        <p:grpSpPr bwMode="auto">
          <a:xfrm>
            <a:off x="2351088" y="1557339"/>
            <a:ext cx="7345362" cy="719137"/>
            <a:chOff x="521" y="981"/>
            <a:chExt cx="4627" cy="453"/>
          </a:xfrm>
        </p:grpSpPr>
        <p:sp>
          <p:nvSpPr>
            <p:cNvPr id="430097" name="Line 17">
              <a:extLst>
                <a:ext uri="{FF2B5EF4-FFF2-40B4-BE49-F238E27FC236}">
                  <a16:creationId xmlns:a16="http://schemas.microsoft.com/office/drawing/2014/main" id="{79FC1921-EB38-4E65-8903-35AECF3952BE}"/>
                </a:ext>
              </a:extLst>
            </p:cNvPr>
            <p:cNvSpPr>
              <a:spLocks noChangeShapeType="1"/>
            </p:cNvSpPr>
            <p:nvPr/>
          </p:nvSpPr>
          <p:spPr bwMode="auto">
            <a:xfrm>
              <a:off x="521" y="981"/>
              <a:ext cx="4627" cy="0"/>
            </a:xfrm>
            <a:prstGeom prst="line">
              <a:avLst/>
            </a:prstGeom>
            <a:noFill/>
            <a:ln w="9525">
              <a:solidFill>
                <a:schemeClr val="tx1"/>
              </a:solidFill>
              <a:round/>
              <a:headEnd/>
              <a:tailEn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8" name="Line 18">
              <a:extLst>
                <a:ext uri="{FF2B5EF4-FFF2-40B4-BE49-F238E27FC236}">
                  <a16:creationId xmlns:a16="http://schemas.microsoft.com/office/drawing/2014/main" id="{A2692CBE-C7A7-4A28-A65F-DE40866CE343}"/>
                </a:ext>
              </a:extLst>
            </p:cNvPr>
            <p:cNvSpPr>
              <a:spLocks noChangeShapeType="1"/>
            </p:cNvSpPr>
            <p:nvPr/>
          </p:nvSpPr>
          <p:spPr bwMode="auto">
            <a:xfrm>
              <a:off x="5148" y="981"/>
              <a:ext cx="0" cy="363"/>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099" name="Line 19">
              <a:extLst>
                <a:ext uri="{FF2B5EF4-FFF2-40B4-BE49-F238E27FC236}">
                  <a16:creationId xmlns:a16="http://schemas.microsoft.com/office/drawing/2014/main" id="{FDCE7029-C69B-4260-B4B0-E4BF7CC16677}"/>
                </a:ext>
              </a:extLst>
            </p:cNvPr>
            <p:cNvSpPr>
              <a:spLocks noChangeShapeType="1"/>
            </p:cNvSpPr>
            <p:nvPr/>
          </p:nvSpPr>
          <p:spPr bwMode="auto">
            <a:xfrm>
              <a:off x="1746" y="981"/>
              <a:ext cx="0" cy="317"/>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100" name="Line 20">
              <a:extLst>
                <a:ext uri="{FF2B5EF4-FFF2-40B4-BE49-F238E27FC236}">
                  <a16:creationId xmlns:a16="http://schemas.microsoft.com/office/drawing/2014/main" id="{C17F02DD-D393-4AFC-99E0-4D03F3A5C704}"/>
                </a:ext>
              </a:extLst>
            </p:cNvPr>
            <p:cNvSpPr>
              <a:spLocks noChangeShapeType="1"/>
            </p:cNvSpPr>
            <p:nvPr/>
          </p:nvSpPr>
          <p:spPr bwMode="auto">
            <a:xfrm>
              <a:off x="2925" y="981"/>
              <a:ext cx="0" cy="317"/>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101" name="Line 21">
              <a:extLst>
                <a:ext uri="{FF2B5EF4-FFF2-40B4-BE49-F238E27FC236}">
                  <a16:creationId xmlns:a16="http://schemas.microsoft.com/office/drawing/2014/main" id="{AD6B35AE-2388-4CD9-9D2A-50A34D3FDCB1}"/>
                </a:ext>
              </a:extLst>
            </p:cNvPr>
            <p:cNvSpPr>
              <a:spLocks noChangeShapeType="1"/>
            </p:cNvSpPr>
            <p:nvPr/>
          </p:nvSpPr>
          <p:spPr bwMode="auto">
            <a:xfrm>
              <a:off x="4014" y="981"/>
              <a:ext cx="0" cy="272"/>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sp>
          <p:nvSpPr>
            <p:cNvPr id="430102" name="Line 22">
              <a:extLst>
                <a:ext uri="{FF2B5EF4-FFF2-40B4-BE49-F238E27FC236}">
                  <a16:creationId xmlns:a16="http://schemas.microsoft.com/office/drawing/2014/main" id="{6BF58BA2-8313-4F97-BB50-87FF74C8E687}"/>
                </a:ext>
              </a:extLst>
            </p:cNvPr>
            <p:cNvSpPr>
              <a:spLocks noChangeShapeType="1"/>
            </p:cNvSpPr>
            <p:nvPr/>
          </p:nvSpPr>
          <p:spPr bwMode="auto">
            <a:xfrm flipV="1">
              <a:off x="521" y="981"/>
              <a:ext cx="0" cy="453"/>
            </a:xfrm>
            <a:prstGeom prst="line">
              <a:avLst/>
            </a:prstGeom>
            <a:noFill/>
            <a:ln w="9525">
              <a:solidFill>
                <a:schemeClr val="tx1"/>
              </a:solidFill>
              <a:round/>
              <a:headEnd/>
              <a:tailEnd type="triangle" w="med" len="med"/>
            </a:ln>
            <a:effectLst/>
          </p:spPr>
          <p:txBody>
            <a:bodyPr>
              <a:spAutoFit/>
            </a:bodyPr>
            <a:lstStyle/>
            <a:p>
              <a:pPr algn="ctr" eaLnBrk="1" hangingPunct="1">
                <a:defRPr/>
              </a:pPr>
              <a:endParaRPr lang="fa-IR">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30082"/>
                                        </p:tgtEl>
                                        <p:attrNameLst>
                                          <p:attrName>style.visibility</p:attrName>
                                        </p:attrNameLst>
                                      </p:cBhvr>
                                      <p:to>
                                        <p:strVal val="visible"/>
                                      </p:to>
                                    </p:set>
                                    <p:anim calcmode="lin" valueType="num">
                                      <p:cBhvr>
                                        <p:cTn id="7" dur="1000" fill="hold"/>
                                        <p:tgtEl>
                                          <p:spTgt spid="430082"/>
                                        </p:tgtEl>
                                        <p:attrNameLst>
                                          <p:attrName>ppt_w</p:attrName>
                                        </p:attrNameLst>
                                      </p:cBhvr>
                                      <p:tavLst>
                                        <p:tav tm="0">
                                          <p:val>
                                            <p:fltVal val="0"/>
                                          </p:val>
                                        </p:tav>
                                        <p:tav tm="100000">
                                          <p:val>
                                            <p:strVal val="#ppt_w"/>
                                          </p:val>
                                        </p:tav>
                                      </p:tavLst>
                                    </p:anim>
                                    <p:anim calcmode="lin" valueType="num">
                                      <p:cBhvr>
                                        <p:cTn id="8" dur="1000" fill="hold"/>
                                        <p:tgtEl>
                                          <p:spTgt spid="430082"/>
                                        </p:tgtEl>
                                        <p:attrNameLst>
                                          <p:attrName>ppt_h</p:attrName>
                                        </p:attrNameLst>
                                      </p:cBhvr>
                                      <p:tavLst>
                                        <p:tav tm="0">
                                          <p:val>
                                            <p:fltVal val="0"/>
                                          </p:val>
                                        </p:tav>
                                        <p:tav tm="100000">
                                          <p:val>
                                            <p:strVal val="#ppt_h"/>
                                          </p:val>
                                        </p:tav>
                                      </p:tavLst>
                                    </p:anim>
                                    <p:anim calcmode="lin" valueType="num">
                                      <p:cBhvr>
                                        <p:cTn id="9" dur="1000" fill="hold"/>
                                        <p:tgtEl>
                                          <p:spTgt spid="430082"/>
                                        </p:tgtEl>
                                        <p:attrNameLst>
                                          <p:attrName>style.rotation</p:attrName>
                                        </p:attrNameLst>
                                      </p:cBhvr>
                                      <p:tavLst>
                                        <p:tav tm="0">
                                          <p:val>
                                            <p:fltVal val="90"/>
                                          </p:val>
                                        </p:tav>
                                        <p:tav tm="100000">
                                          <p:val>
                                            <p:fltVal val="0"/>
                                          </p:val>
                                        </p:tav>
                                      </p:tavLst>
                                    </p:anim>
                                    <p:animEffect transition="in" filter="fade">
                                      <p:cBhvr>
                                        <p:cTn id="10" dur="1000"/>
                                        <p:tgtEl>
                                          <p:spTgt spid="430082"/>
                                        </p:tgtEl>
                                      </p:cBhvr>
                                    </p:animEffect>
                                  </p:childTnLst>
                                </p:cTn>
                              </p:par>
                            </p:childTnLst>
                          </p:cTn>
                        </p:par>
                        <p:par>
                          <p:cTn id="11" fill="hold" nodeType="afterGroup">
                            <p:stCondLst>
                              <p:cond delay="1700"/>
                            </p:stCondLst>
                            <p:childTnLst>
                              <p:par>
                                <p:cTn id="12" presetID="2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childTnLst>
                                </p:cTn>
                              </p:par>
                            </p:childTnLst>
                          </p:cTn>
                        </p:par>
                        <p:par>
                          <p:cTn id="16" fill="hold" nodeType="afterGroup">
                            <p:stCondLst>
                              <p:cond delay="2700"/>
                            </p:stCondLst>
                            <p:childTnLst>
                              <p:par>
                                <p:cTn id="17" presetID="2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childTnLst>
                                </p:cTn>
                              </p:par>
                            </p:childTnLst>
                          </p:cTn>
                        </p:par>
                        <p:par>
                          <p:cTn id="21" fill="hold" nodeType="afterGroup">
                            <p:stCondLst>
                              <p:cond delay="3700"/>
                            </p:stCondLst>
                            <p:childTnLst>
                              <p:par>
                                <p:cTn id="22" presetID="2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B853C7CD-A0F3-42C5-9FAD-EA4144A22714}"/>
              </a:ext>
            </a:extLst>
          </p:cNvPr>
          <p:cNvSpPr>
            <a:spLocks noGrp="1" noChangeArrowheads="1"/>
          </p:cNvSpPr>
          <p:nvPr>
            <p:ph type="title"/>
          </p:nvPr>
        </p:nvSpPr>
        <p:spPr/>
        <p:txBody>
          <a:bodyPr/>
          <a:lstStyle/>
          <a:p>
            <a:pPr eaLnBrk="1" hangingPunct="1">
              <a:defRPr/>
            </a:pPr>
            <a:r>
              <a:rPr lang="fa-IR">
                <a:solidFill>
                  <a:srgbClr val="00FF00"/>
                </a:solidFill>
                <a:cs typeface="B Nazanin" pitchFamily="2" charset="-78"/>
              </a:rPr>
              <a:t>الگوي پيش سازمان دهنده</a:t>
            </a:r>
            <a:r>
              <a:rPr lang="fa-IR">
                <a:cs typeface="B Nazanin" pitchFamily="2" charset="-78"/>
              </a:rPr>
              <a:t> </a:t>
            </a:r>
            <a:endParaRPr lang="en-US">
              <a:cs typeface="B Nazanin" pitchFamily="2" charset="-78"/>
            </a:endParaRPr>
          </a:p>
        </p:txBody>
      </p:sp>
      <p:sp>
        <p:nvSpPr>
          <p:cNvPr id="431107" name="Rectangle 3">
            <a:extLst>
              <a:ext uri="{FF2B5EF4-FFF2-40B4-BE49-F238E27FC236}">
                <a16:creationId xmlns:a16="http://schemas.microsoft.com/office/drawing/2014/main" id="{51EFD26B-5E17-474A-857A-4FA9E40EEC91}"/>
              </a:ext>
            </a:extLst>
          </p:cNvPr>
          <p:cNvSpPr>
            <a:spLocks noGrp="1" noChangeArrowheads="1"/>
          </p:cNvSpPr>
          <p:nvPr>
            <p:ph idx="1"/>
          </p:nvPr>
        </p:nvSpPr>
        <p:spPr/>
        <p:txBody>
          <a:bodyPr/>
          <a:lstStyle/>
          <a:p>
            <a:pPr algn="justLow" rtl="1" eaLnBrk="1" hangingPunct="1">
              <a:buFont typeface="Wingdings" panose="05000000000000000000" pitchFamily="2" charset="2"/>
              <a:buNone/>
              <a:defRPr/>
            </a:pPr>
            <a:r>
              <a:rPr lang="fa-IR" sz="3600" dirty="0">
                <a:solidFill>
                  <a:srgbClr val="002060"/>
                </a:solidFill>
                <a:cs typeface="B Nazanin" pitchFamily="2" charset="-78"/>
              </a:rPr>
              <a:t>پيش سازماند هنده يك  مطلب يا مفهوم كلي است كه در مقدمه تدريس مي آيد تا مبحثي را كه به شاگردان ارائه مي شود با مفاهيم پيشين همان درس مربوط سازد و در عين  حال پايه اي براي ارتباط مفاهيم بعدي با مفاهيم پيشين شود و شاگردان بتوانند تمام مباحث درسي را به صورت يك ساخت منظم  و سازمان يافته  در ذهن خود جاي دهند .</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37CB6688-3B80-4131-9CCD-F9781EA1B3B8}"/>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2A44A81F-CEB3-4655-9BFF-931E9A78779C}" type="slidenum">
              <a:rPr lang="ar-SA" altLang="fa-IR" sz="1400">
                <a:latin typeface="Arial" panose="020B0604020202020204" pitchFamily="34" charset="0"/>
              </a:rPr>
              <a:pPr>
                <a:spcBef>
                  <a:spcPct val="0"/>
                </a:spcBef>
                <a:buClrTx/>
                <a:buSzTx/>
                <a:buFontTx/>
                <a:buNone/>
                <a:defRPr/>
              </a:pPr>
              <a:t>12</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slide(fromBottom)">
                                      <p:cBhvr>
                                        <p:cTn id="7" dur="1000"/>
                                        <p:tgtEl>
                                          <p:spTgt spid="431106"/>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431107">
                                            <p:txEl>
                                              <p:pRg st="0" end="0"/>
                                            </p:txEl>
                                          </p:spTgt>
                                        </p:tgtEl>
                                        <p:attrNameLst>
                                          <p:attrName>style.visibility</p:attrName>
                                        </p:attrNameLst>
                                      </p:cBhvr>
                                      <p:to>
                                        <p:strVal val="visible"/>
                                      </p:to>
                                    </p:set>
                                    <p:animEffect transition="in" filter="wheel(4)">
                                      <p:cBhvr>
                                        <p:cTn id="11" dur="1000"/>
                                        <p:tgtEl>
                                          <p:spTgt spid="431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6" grpId="0"/>
      <p:bldP spid="4311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9C6124C7-16F0-4CAA-AE2D-FA79424D5BA9}"/>
              </a:ext>
            </a:extLst>
          </p:cNvPr>
          <p:cNvSpPr>
            <a:spLocks noGrp="1" noChangeArrowheads="1"/>
          </p:cNvSpPr>
          <p:nvPr>
            <p:ph type="title"/>
          </p:nvPr>
        </p:nvSpPr>
        <p:spPr/>
        <p:txBody>
          <a:bodyPr>
            <a:normAutofit fontScale="90000"/>
          </a:bodyPr>
          <a:lstStyle/>
          <a:p>
            <a:pPr eaLnBrk="1" hangingPunct="1">
              <a:defRPr/>
            </a:pPr>
            <a:r>
              <a:rPr lang="fa-IR" sz="4000">
                <a:solidFill>
                  <a:srgbClr val="00FF00"/>
                </a:solidFill>
                <a:cs typeface="B Nazanin" pitchFamily="2" charset="-78"/>
              </a:rPr>
              <a:t>اساس نظري « الگوي پيش سازماندهنده » از ساختار رشه هاي مختلف درسي شكل گرفته است :</a:t>
            </a:r>
            <a:endParaRPr lang="en-US" sz="4000">
              <a:solidFill>
                <a:srgbClr val="00FF00"/>
              </a:solidFill>
              <a:cs typeface="B Nazanin" pitchFamily="2" charset="-78"/>
            </a:endParaRPr>
          </a:p>
        </p:txBody>
      </p:sp>
      <p:sp>
        <p:nvSpPr>
          <p:cNvPr id="4" name="Slide Number Placeholder 5">
            <a:extLst>
              <a:ext uri="{FF2B5EF4-FFF2-40B4-BE49-F238E27FC236}">
                <a16:creationId xmlns:a16="http://schemas.microsoft.com/office/drawing/2014/main" id="{2F9D44C2-C750-4B71-B944-9996C8941E66}"/>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6A538F93-0336-4319-A36D-25F48D9E1F97}" type="slidenum">
              <a:rPr lang="ar-SA" altLang="fa-IR" sz="1400">
                <a:latin typeface="Arial" panose="020B0604020202020204" pitchFamily="34" charset="0"/>
              </a:rPr>
              <a:pPr>
                <a:spcBef>
                  <a:spcPct val="0"/>
                </a:spcBef>
                <a:buClrTx/>
                <a:buSzTx/>
                <a:buFontTx/>
                <a:buNone/>
                <a:defRPr/>
              </a:pPr>
              <a:t>13</a:t>
            </a:fld>
            <a:endParaRPr lang="en-US" altLang="fa-IR" sz="1400">
              <a:latin typeface="Arial" panose="020B0604020202020204" pitchFamily="34" charset="0"/>
            </a:endParaRPr>
          </a:p>
        </p:txBody>
      </p:sp>
      <p:graphicFrame>
        <p:nvGraphicFramePr>
          <p:cNvPr id="2" name="Diagram 1">
            <a:extLst>
              <a:ext uri="{FF2B5EF4-FFF2-40B4-BE49-F238E27FC236}">
                <a16:creationId xmlns:a16="http://schemas.microsoft.com/office/drawing/2014/main" id="{85CC4CBC-F0C1-4681-8B41-2F7A6E6E0053}"/>
              </a:ext>
            </a:extLst>
          </p:cNvPr>
          <p:cNvGraphicFramePr/>
          <p:nvPr/>
        </p:nvGraphicFramePr>
        <p:xfrm>
          <a:off x="1774826" y="1773238"/>
          <a:ext cx="8569325"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2130"/>
                                        </p:tgtEl>
                                        <p:attrNameLst>
                                          <p:attrName>style.visibility</p:attrName>
                                        </p:attrNameLst>
                                      </p:cBhvr>
                                      <p:to>
                                        <p:strVal val="visible"/>
                                      </p:to>
                                    </p:set>
                                    <p:anim calcmode="lin" valueType="num">
                                      <p:cBhvr additive="base">
                                        <p:cTn id="7" dur="1000" fill="hold"/>
                                        <p:tgtEl>
                                          <p:spTgt spid="432130"/>
                                        </p:tgtEl>
                                        <p:attrNameLst>
                                          <p:attrName>ppt_x</p:attrName>
                                        </p:attrNameLst>
                                      </p:cBhvr>
                                      <p:tavLst>
                                        <p:tav tm="0">
                                          <p:val>
                                            <p:strVal val="1+#ppt_w/2"/>
                                          </p:val>
                                        </p:tav>
                                        <p:tav tm="100000">
                                          <p:val>
                                            <p:strVal val="#ppt_x"/>
                                          </p:val>
                                        </p:tav>
                                      </p:tavLst>
                                    </p:anim>
                                    <p:anim calcmode="lin" valueType="num">
                                      <p:cBhvr additive="base">
                                        <p:cTn id="8" dur="1000" fill="hold"/>
                                        <p:tgtEl>
                                          <p:spTgt spid="4321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403539FC-4857-4CC4-9C6E-EC34B55E484D}"/>
              </a:ext>
            </a:extLst>
          </p:cNvPr>
          <p:cNvSpPr>
            <a:spLocks noGrp="1" noChangeArrowheads="1"/>
          </p:cNvSpPr>
          <p:nvPr>
            <p:ph idx="1"/>
          </p:nvPr>
        </p:nvSpPr>
        <p:spPr>
          <a:xfrm>
            <a:off x="1981200" y="549276"/>
            <a:ext cx="8229600" cy="5400675"/>
          </a:xfrm>
        </p:spPr>
        <p:txBody>
          <a:bodyPr/>
          <a:lstStyle/>
          <a:p>
            <a:pPr algn="justLow" rtl="1" eaLnBrk="1" hangingPunct="1">
              <a:buFont typeface="Wingdings" panose="05000000000000000000" pitchFamily="2" charset="2"/>
              <a:buNone/>
              <a:defRPr/>
            </a:pPr>
            <a:r>
              <a:rPr lang="fa-IR" sz="3600" dirty="0">
                <a:solidFill>
                  <a:srgbClr val="00CCFF"/>
                </a:solidFill>
                <a:cs typeface="B Nazanin" pitchFamily="2" charset="-78"/>
              </a:rPr>
              <a:t>ساخت شناسي :</a:t>
            </a:r>
            <a:r>
              <a:rPr lang="fa-IR" dirty="0">
                <a:cs typeface="B Nazanin" pitchFamily="2" charset="-78"/>
              </a:rPr>
              <a:t> </a:t>
            </a:r>
            <a:r>
              <a:rPr lang="fa-IR" dirty="0">
                <a:solidFill>
                  <a:srgbClr val="00FF00"/>
                </a:solidFill>
                <a:cs typeface="B Nazanin" pitchFamily="2" charset="-78"/>
              </a:rPr>
              <a:t>مجموعه اطلاعات و مفاهيمي كه در زمينه يك رشته درسي در ذهن فرد به وجود مي آيد .</a:t>
            </a:r>
          </a:p>
          <a:p>
            <a:pPr algn="justLow" rtl="1" eaLnBrk="1" hangingPunct="1">
              <a:buFont typeface="Wingdings" panose="05000000000000000000" pitchFamily="2" charset="2"/>
              <a:buNone/>
              <a:defRPr/>
            </a:pPr>
            <a:r>
              <a:rPr lang="fa-IR" sz="3600" dirty="0">
                <a:solidFill>
                  <a:srgbClr val="00CCFF"/>
                </a:solidFill>
                <a:cs typeface="B Nazanin" pitchFamily="2" charset="-78"/>
              </a:rPr>
              <a:t>يادگيري معنا دار :</a:t>
            </a:r>
            <a:r>
              <a:rPr lang="fa-IR" dirty="0">
                <a:cs typeface="B Nazanin" pitchFamily="2" charset="-78"/>
              </a:rPr>
              <a:t> </a:t>
            </a:r>
            <a:r>
              <a:rPr lang="fa-IR" dirty="0">
                <a:solidFill>
                  <a:srgbClr val="00FF00"/>
                </a:solidFill>
                <a:cs typeface="B Nazanin" pitchFamily="2" charset="-78"/>
              </a:rPr>
              <a:t>نوعي يادگيري است كه مفهيم جديد ريشه در مفاهيم گذشته فرد داشته باشند .</a:t>
            </a:r>
          </a:p>
          <a:p>
            <a:pPr algn="justLow" rtl="1" eaLnBrk="1" hangingPunct="1">
              <a:buFont typeface="Wingdings" panose="05000000000000000000" pitchFamily="2" charset="2"/>
              <a:buNone/>
              <a:defRPr/>
            </a:pPr>
            <a:r>
              <a:rPr lang="fa-IR" sz="3600" dirty="0">
                <a:solidFill>
                  <a:srgbClr val="00CCFF"/>
                </a:solidFill>
                <a:cs typeface="B Nazanin" pitchFamily="2" charset="-78"/>
              </a:rPr>
              <a:t>جذب :</a:t>
            </a:r>
            <a:r>
              <a:rPr lang="fa-IR" dirty="0">
                <a:cs typeface="B Nazanin" pitchFamily="2" charset="-78"/>
              </a:rPr>
              <a:t> </a:t>
            </a:r>
            <a:r>
              <a:rPr lang="fa-IR" dirty="0">
                <a:solidFill>
                  <a:srgbClr val="00FF00"/>
                </a:solidFill>
                <a:cs typeface="B Nazanin" pitchFamily="2" charset="-78"/>
              </a:rPr>
              <a:t>فرايند تغيير دادن ادراكات جديد براي همخوان كردن آنها با ساختهاي شناختي فعلي. </a:t>
            </a:r>
          </a:p>
          <a:p>
            <a:pPr algn="justLow" rtl="1" eaLnBrk="1" hangingPunct="1">
              <a:buFont typeface="Wingdings" panose="05000000000000000000" pitchFamily="2" charset="2"/>
              <a:buNone/>
              <a:defRPr/>
            </a:pPr>
            <a:r>
              <a:rPr lang="fa-IR" sz="3600" dirty="0">
                <a:solidFill>
                  <a:srgbClr val="00CCFF"/>
                </a:solidFill>
                <a:cs typeface="B Nazanin" pitchFamily="2" charset="-78"/>
              </a:rPr>
              <a:t>انطباق :</a:t>
            </a:r>
            <a:r>
              <a:rPr lang="fa-IR" dirty="0">
                <a:cs typeface="B Nazanin" pitchFamily="2" charset="-78"/>
              </a:rPr>
              <a:t> </a:t>
            </a:r>
            <a:r>
              <a:rPr lang="fa-IR" dirty="0">
                <a:solidFill>
                  <a:srgbClr val="00FF00"/>
                </a:solidFill>
                <a:cs typeface="B Nazanin" pitchFamily="2" charset="-78"/>
              </a:rPr>
              <a:t>فرايند تغيير دادن ساخت شناختي ، براي همخوان كردن آن با ادراك جديد. </a:t>
            </a:r>
            <a:endParaRPr lang="en-US" dirty="0">
              <a:solidFill>
                <a:srgbClr val="00FF00"/>
              </a:solidFill>
              <a:cs typeface="B Nazanin" pitchFamily="2" charset="-78"/>
            </a:endParaRPr>
          </a:p>
        </p:txBody>
      </p:sp>
      <p:sp>
        <p:nvSpPr>
          <p:cNvPr id="3" name="Slide Number Placeholder 5">
            <a:extLst>
              <a:ext uri="{FF2B5EF4-FFF2-40B4-BE49-F238E27FC236}">
                <a16:creationId xmlns:a16="http://schemas.microsoft.com/office/drawing/2014/main" id="{6CF67E41-5BCE-432C-8C2E-A9163AC90A90}"/>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6CF30AAB-6483-4770-93A8-EECA4A026892}" type="slidenum">
              <a:rPr lang="ar-SA" altLang="fa-IR" sz="1400">
                <a:latin typeface="Arial" panose="020B0604020202020204" pitchFamily="34" charset="0"/>
              </a:rPr>
              <a:pPr>
                <a:spcBef>
                  <a:spcPct val="0"/>
                </a:spcBef>
                <a:buClrTx/>
                <a:buSzTx/>
                <a:buFontTx/>
                <a:buNone/>
                <a:defRPr/>
              </a:pPr>
              <a:t>14</a:t>
            </a:fld>
            <a:endParaRPr lang="en-US" altLang="fa-IR" sz="1400">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299A6EC9-C775-4AEC-8030-BC49533DDE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3154">
                                            <p:txEl>
                                              <p:pRg st="0" end="0"/>
                                            </p:txEl>
                                          </p:spTgt>
                                        </p:tgtEl>
                                        <p:attrNameLst>
                                          <p:attrName>style.visibility</p:attrName>
                                        </p:attrNameLst>
                                      </p:cBhvr>
                                      <p:to>
                                        <p:strVal val="visible"/>
                                      </p:to>
                                    </p:set>
                                    <p:anim calcmode="lin" valueType="num">
                                      <p:cBhvr additive="base">
                                        <p:cTn id="7" dur="1000" fill="hold"/>
                                        <p:tgtEl>
                                          <p:spTgt spid="43315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3315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433154">
                                            <p:txEl>
                                              <p:pRg st="1" end="1"/>
                                            </p:txEl>
                                          </p:spTgt>
                                        </p:tgtEl>
                                        <p:attrNameLst>
                                          <p:attrName>style.visibility</p:attrName>
                                        </p:attrNameLst>
                                      </p:cBhvr>
                                      <p:to>
                                        <p:strVal val="visible"/>
                                      </p:to>
                                    </p:set>
                                    <p:anim calcmode="lin" valueType="num">
                                      <p:cBhvr additive="base">
                                        <p:cTn id="12" dur="1000" fill="hold"/>
                                        <p:tgtEl>
                                          <p:spTgt spid="433154">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33154">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433154">
                                            <p:txEl>
                                              <p:pRg st="2" end="2"/>
                                            </p:txEl>
                                          </p:spTgt>
                                        </p:tgtEl>
                                        <p:attrNameLst>
                                          <p:attrName>style.visibility</p:attrName>
                                        </p:attrNameLst>
                                      </p:cBhvr>
                                      <p:to>
                                        <p:strVal val="visible"/>
                                      </p:to>
                                    </p:set>
                                    <p:anim calcmode="lin" valueType="num">
                                      <p:cBhvr additive="base">
                                        <p:cTn id="17" dur="1000" fill="hold"/>
                                        <p:tgtEl>
                                          <p:spTgt spid="433154">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33154">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3000"/>
                            </p:stCondLst>
                            <p:childTnLst>
                              <p:par>
                                <p:cTn id="20" presetID="2" presetClass="entr" presetSubtype="1" fill="hold" grpId="0" nodeType="afterEffect">
                                  <p:stCondLst>
                                    <p:cond delay="0"/>
                                  </p:stCondLst>
                                  <p:childTnLst>
                                    <p:set>
                                      <p:cBhvr>
                                        <p:cTn id="21" dur="1" fill="hold">
                                          <p:stCondLst>
                                            <p:cond delay="0"/>
                                          </p:stCondLst>
                                        </p:cTn>
                                        <p:tgtEl>
                                          <p:spTgt spid="433154">
                                            <p:txEl>
                                              <p:pRg st="3" end="3"/>
                                            </p:txEl>
                                          </p:spTgt>
                                        </p:tgtEl>
                                        <p:attrNameLst>
                                          <p:attrName>style.visibility</p:attrName>
                                        </p:attrNameLst>
                                      </p:cBhvr>
                                      <p:to>
                                        <p:strVal val="visible"/>
                                      </p:to>
                                    </p:set>
                                    <p:anim calcmode="lin" valueType="num">
                                      <p:cBhvr additive="base">
                                        <p:cTn id="22" dur="1000" fill="hold"/>
                                        <p:tgtEl>
                                          <p:spTgt spid="433154">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4331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64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43315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F79328B5-71BC-422E-BA2A-33686C8F9465}"/>
              </a:ext>
            </a:extLst>
          </p:cNvPr>
          <p:cNvSpPr>
            <a:spLocks noGrp="1" noChangeArrowheads="1"/>
          </p:cNvSpPr>
          <p:nvPr>
            <p:ph type="title"/>
          </p:nvPr>
        </p:nvSpPr>
        <p:spPr/>
        <p:txBody>
          <a:bodyPr/>
          <a:lstStyle/>
          <a:p>
            <a:pPr rtl="1" eaLnBrk="1" hangingPunct="1">
              <a:defRPr/>
            </a:pPr>
            <a:r>
              <a:rPr lang="fa-IR">
                <a:solidFill>
                  <a:srgbClr val="66FF66"/>
                </a:solidFill>
                <a:cs typeface="B Nazanin" pitchFamily="2" charset="-78"/>
              </a:rPr>
              <a:t>ویژگی های الگوی پیش سازمان دهنده:</a:t>
            </a:r>
            <a:endParaRPr lang="en-US">
              <a:solidFill>
                <a:srgbClr val="66FF66"/>
              </a:solidFill>
              <a:cs typeface="B Nazanin" pitchFamily="2" charset="-78"/>
            </a:endParaRPr>
          </a:p>
        </p:txBody>
      </p:sp>
      <p:sp>
        <p:nvSpPr>
          <p:cNvPr id="229379" name="Rectangle 3">
            <a:extLst>
              <a:ext uri="{FF2B5EF4-FFF2-40B4-BE49-F238E27FC236}">
                <a16:creationId xmlns:a16="http://schemas.microsoft.com/office/drawing/2014/main" id="{A85E3735-9BA0-415C-B2D1-D9379918C6A8}"/>
              </a:ext>
            </a:extLst>
          </p:cNvPr>
          <p:cNvSpPr>
            <a:spLocks noGrp="1" noChangeArrowheads="1"/>
          </p:cNvSpPr>
          <p:nvPr>
            <p:ph idx="1"/>
          </p:nvPr>
        </p:nvSpPr>
        <p:spPr/>
        <p:txBody>
          <a:bodyPr>
            <a:normAutofit lnSpcReduction="10000"/>
          </a:bodyPr>
          <a:lstStyle/>
          <a:p>
            <a:pPr marL="609600" indent="-609600" algn="r" rtl="1">
              <a:buNone/>
              <a:defRPr/>
            </a:pPr>
            <a:r>
              <a:rPr lang="fa-IR" sz="3600" dirty="0">
                <a:solidFill>
                  <a:srgbClr val="002060"/>
                </a:solidFill>
                <a:cs typeface="B Nazanin" pitchFamily="2" charset="-78"/>
              </a:rPr>
              <a:t>برای پی بردن به ویژگی های این الگو باید آن را از چهار نظر مورد بررسی قرار داد:</a:t>
            </a:r>
          </a:p>
          <a:p>
            <a:pPr marL="609600" indent="-609600" algn="r"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مراحل اجرا .</a:t>
            </a:r>
          </a:p>
          <a:p>
            <a:pPr marL="609600" indent="-609600" algn="r"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چگونگی کنش و واکنش معلم نسبت به شاگردان.</a:t>
            </a:r>
          </a:p>
          <a:p>
            <a:pPr marL="609600" indent="-609600" algn="r"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ماهیت روابط میانگروهی .</a:t>
            </a:r>
          </a:p>
          <a:p>
            <a:pPr marL="609600" indent="-609600" algn="r"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شرایط و منابع لازم.</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A4243598-1C31-478A-8D96-D6649DD14325}"/>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3FF3D43F-4D70-402F-9759-F460A75AEB15}" type="slidenum">
              <a:rPr lang="ar-SA" altLang="fa-IR" sz="1400">
                <a:latin typeface="Arial" panose="020B0604020202020204" pitchFamily="34" charset="0"/>
              </a:rPr>
              <a:pPr>
                <a:spcBef>
                  <a:spcPct val="0"/>
                </a:spcBef>
                <a:buClrTx/>
                <a:buSzTx/>
                <a:buFontTx/>
                <a:buNone/>
                <a:defRPr/>
              </a:pPr>
              <a:t>15</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9378"/>
                                        </p:tgtEl>
                                        <p:attrNameLst>
                                          <p:attrName>style.visibility</p:attrName>
                                        </p:attrNameLst>
                                      </p:cBhvr>
                                      <p:to>
                                        <p:strVal val="visible"/>
                                      </p:to>
                                    </p:set>
                                    <p:anim calcmode="lin" valueType="num">
                                      <p:cBhvr>
                                        <p:cTn id="7" dur="1000" fill="hold"/>
                                        <p:tgtEl>
                                          <p:spTgt spid="229378"/>
                                        </p:tgtEl>
                                        <p:attrNameLst>
                                          <p:attrName>ppt_w</p:attrName>
                                        </p:attrNameLst>
                                      </p:cBhvr>
                                      <p:tavLst>
                                        <p:tav tm="0">
                                          <p:val>
                                            <p:fltVal val="0"/>
                                          </p:val>
                                        </p:tav>
                                        <p:tav tm="100000">
                                          <p:val>
                                            <p:strVal val="#ppt_w"/>
                                          </p:val>
                                        </p:tav>
                                      </p:tavLst>
                                    </p:anim>
                                    <p:anim calcmode="lin" valueType="num">
                                      <p:cBhvr>
                                        <p:cTn id="8" dur="1000" fill="hold"/>
                                        <p:tgtEl>
                                          <p:spTgt spid="229378"/>
                                        </p:tgtEl>
                                        <p:attrNameLst>
                                          <p:attrName>ppt_h</p:attrName>
                                        </p:attrNameLst>
                                      </p:cBhvr>
                                      <p:tavLst>
                                        <p:tav tm="0">
                                          <p:val>
                                            <p:fltVal val="0"/>
                                          </p:val>
                                        </p:tav>
                                        <p:tav tm="100000">
                                          <p:val>
                                            <p:strVal val="#ppt_h"/>
                                          </p:val>
                                        </p:tav>
                                      </p:tavLst>
                                    </p:anim>
                                    <p:animEffect transition="in" filter="fade">
                                      <p:cBhvr>
                                        <p:cTn id="9" dur="1000"/>
                                        <p:tgtEl>
                                          <p:spTgt spid="229378"/>
                                        </p:tgtEl>
                                      </p:cBhvr>
                                    </p:animEffect>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229379">
                                            <p:txEl>
                                              <p:pRg st="0" end="0"/>
                                            </p:txEl>
                                          </p:spTgt>
                                        </p:tgtEl>
                                        <p:attrNameLst>
                                          <p:attrName>style.visibility</p:attrName>
                                        </p:attrNameLst>
                                      </p:cBhvr>
                                      <p:to>
                                        <p:strVal val="visible"/>
                                      </p:to>
                                    </p:set>
                                    <p:anim calcmode="lin" valueType="num">
                                      <p:cBhvr additive="base">
                                        <p:cTn id="13" dur="1000" fill="hold"/>
                                        <p:tgtEl>
                                          <p:spTgt spid="229379">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29379">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0"/>
                                  </p:stCondLst>
                                  <p:childTnLst>
                                    <p:set>
                                      <p:cBhvr>
                                        <p:cTn id="17" dur="1" fill="hold">
                                          <p:stCondLst>
                                            <p:cond delay="0"/>
                                          </p:stCondLst>
                                        </p:cTn>
                                        <p:tgtEl>
                                          <p:spTgt spid="229379">
                                            <p:txEl>
                                              <p:pRg st="1" end="1"/>
                                            </p:txEl>
                                          </p:spTgt>
                                        </p:tgtEl>
                                        <p:attrNameLst>
                                          <p:attrName>style.visibility</p:attrName>
                                        </p:attrNameLst>
                                      </p:cBhvr>
                                      <p:to>
                                        <p:strVal val="visible"/>
                                      </p:to>
                                    </p:set>
                                    <p:anim calcmode="lin" valueType="num">
                                      <p:cBhvr additive="base">
                                        <p:cTn id="18" dur="1000" fill="hold"/>
                                        <p:tgtEl>
                                          <p:spTgt spid="229379">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229379">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2" presetClass="entr" presetSubtype="8" fill="hold" nodeType="afterEffect">
                                  <p:stCondLst>
                                    <p:cond delay="0"/>
                                  </p:stCondLst>
                                  <p:childTnLst>
                                    <p:set>
                                      <p:cBhvr>
                                        <p:cTn id="22" dur="1" fill="hold">
                                          <p:stCondLst>
                                            <p:cond delay="0"/>
                                          </p:stCondLst>
                                        </p:cTn>
                                        <p:tgtEl>
                                          <p:spTgt spid="229379">
                                            <p:txEl>
                                              <p:pRg st="2" end="2"/>
                                            </p:txEl>
                                          </p:spTgt>
                                        </p:tgtEl>
                                        <p:attrNameLst>
                                          <p:attrName>style.visibility</p:attrName>
                                        </p:attrNameLst>
                                      </p:cBhvr>
                                      <p:to>
                                        <p:strVal val="visible"/>
                                      </p:to>
                                    </p:set>
                                    <p:anim calcmode="lin" valueType="num">
                                      <p:cBhvr additive="base">
                                        <p:cTn id="23" dur="1000" fill="hold"/>
                                        <p:tgtEl>
                                          <p:spTgt spid="229379">
                                            <p:txEl>
                                              <p:pRg st="2" end="2"/>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229379">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4000"/>
                            </p:stCondLst>
                            <p:childTnLst>
                              <p:par>
                                <p:cTn id="26" presetID="2" presetClass="entr" presetSubtype="8" fill="hold" nodeType="afterEffect">
                                  <p:stCondLst>
                                    <p:cond delay="0"/>
                                  </p:stCondLst>
                                  <p:childTnLst>
                                    <p:set>
                                      <p:cBhvr>
                                        <p:cTn id="27" dur="1" fill="hold">
                                          <p:stCondLst>
                                            <p:cond delay="0"/>
                                          </p:stCondLst>
                                        </p:cTn>
                                        <p:tgtEl>
                                          <p:spTgt spid="229379">
                                            <p:txEl>
                                              <p:pRg st="3" end="3"/>
                                            </p:txEl>
                                          </p:spTgt>
                                        </p:tgtEl>
                                        <p:attrNameLst>
                                          <p:attrName>style.visibility</p:attrName>
                                        </p:attrNameLst>
                                      </p:cBhvr>
                                      <p:to>
                                        <p:strVal val="visible"/>
                                      </p:to>
                                    </p:set>
                                    <p:anim calcmode="lin" valueType="num">
                                      <p:cBhvr additive="base">
                                        <p:cTn id="28" dur="1000" fill="hold"/>
                                        <p:tgtEl>
                                          <p:spTgt spid="229379">
                                            <p:txEl>
                                              <p:pRg st="3" end="3"/>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229379">
                                            <p:txEl>
                                              <p:pRg st="3" end="3"/>
                                            </p:txEl>
                                          </p:spTgt>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0"/>
                            </p:stCondLst>
                            <p:childTnLst>
                              <p:par>
                                <p:cTn id="31" presetID="2" presetClass="entr" presetSubtype="8" fill="hold" nodeType="afterEffect">
                                  <p:stCondLst>
                                    <p:cond delay="0"/>
                                  </p:stCondLst>
                                  <p:childTnLst>
                                    <p:set>
                                      <p:cBhvr>
                                        <p:cTn id="32" dur="1" fill="hold">
                                          <p:stCondLst>
                                            <p:cond delay="0"/>
                                          </p:stCondLst>
                                        </p:cTn>
                                        <p:tgtEl>
                                          <p:spTgt spid="229379">
                                            <p:txEl>
                                              <p:pRg st="4" end="4"/>
                                            </p:txEl>
                                          </p:spTgt>
                                        </p:tgtEl>
                                        <p:attrNameLst>
                                          <p:attrName>style.visibility</p:attrName>
                                        </p:attrNameLst>
                                      </p:cBhvr>
                                      <p:to>
                                        <p:strVal val="visible"/>
                                      </p:to>
                                    </p:set>
                                    <p:anim calcmode="lin" valueType="num">
                                      <p:cBhvr additive="base">
                                        <p:cTn id="33" dur="1000" fill="hold"/>
                                        <p:tgtEl>
                                          <p:spTgt spid="229379">
                                            <p:txEl>
                                              <p:pRg st="4" end="4"/>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2293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B56B5C40-01E1-42F0-8EE0-7A11C034E803}"/>
              </a:ext>
            </a:extLst>
          </p:cNvPr>
          <p:cNvSpPr>
            <a:spLocks noGrp="1" noChangeArrowheads="1"/>
          </p:cNvSpPr>
          <p:nvPr>
            <p:ph type="title"/>
          </p:nvPr>
        </p:nvSpPr>
        <p:spPr>
          <a:xfrm>
            <a:off x="1992313" y="765175"/>
            <a:ext cx="8229600" cy="1371600"/>
          </a:xfrm>
        </p:spPr>
        <p:txBody>
          <a:bodyPr/>
          <a:lstStyle/>
          <a:p>
            <a:pPr algn="r" rtl="1" eaLnBrk="1" hangingPunct="1">
              <a:defRPr/>
            </a:pPr>
            <a:r>
              <a:rPr lang="fa-IR" sz="5400">
                <a:solidFill>
                  <a:srgbClr val="66FF66"/>
                </a:solidFill>
                <a:cs typeface="B Nazanin" pitchFamily="2" charset="-78"/>
              </a:rPr>
              <a:t>مراحل اجرا :</a:t>
            </a:r>
            <a:endParaRPr lang="en-US" sz="5400">
              <a:solidFill>
                <a:srgbClr val="66FF66"/>
              </a:solidFill>
              <a:cs typeface="B Nazanin" pitchFamily="2" charset="-78"/>
            </a:endParaRPr>
          </a:p>
        </p:txBody>
      </p:sp>
      <p:sp>
        <p:nvSpPr>
          <p:cNvPr id="230403" name="Rectangle 3">
            <a:extLst>
              <a:ext uri="{FF2B5EF4-FFF2-40B4-BE49-F238E27FC236}">
                <a16:creationId xmlns:a16="http://schemas.microsoft.com/office/drawing/2014/main" id="{FDC31786-4F51-479E-B078-1624F82E882B}"/>
              </a:ext>
            </a:extLst>
          </p:cNvPr>
          <p:cNvSpPr>
            <a:spLocks noGrp="1" noChangeArrowheads="1"/>
          </p:cNvSpPr>
          <p:nvPr>
            <p:ph idx="1"/>
          </p:nvPr>
        </p:nvSpPr>
        <p:spPr>
          <a:xfrm>
            <a:off x="1992313" y="2420939"/>
            <a:ext cx="8229600" cy="2960687"/>
          </a:xfrm>
        </p:spPr>
        <p:txBody>
          <a:bodyPr/>
          <a:lstStyle/>
          <a:p>
            <a:pPr marL="609600" indent="-609600" algn="r" rtl="1">
              <a:buClr>
                <a:srgbClr val="FF0066"/>
              </a:buClr>
              <a:buSzPct val="90000"/>
              <a:buFont typeface="Wingdings" panose="05000000000000000000" pitchFamily="2" charset="2"/>
              <a:buAutoNum type="arabicParenR"/>
              <a:defRPr/>
            </a:pPr>
            <a:r>
              <a:rPr lang="fa-IR" sz="4400" dirty="0">
                <a:solidFill>
                  <a:srgbClr val="002060"/>
                </a:solidFill>
                <a:cs typeface="B Nazanin" pitchFamily="2" charset="-78"/>
              </a:rPr>
              <a:t>ارائه پیش سازمانده.</a:t>
            </a:r>
          </a:p>
          <a:p>
            <a:pPr marL="609600" indent="-609600" algn="r" rtl="1">
              <a:buClr>
                <a:srgbClr val="FF0066"/>
              </a:buClr>
              <a:buSzPct val="90000"/>
              <a:buFont typeface="Wingdings" panose="05000000000000000000" pitchFamily="2" charset="2"/>
              <a:buAutoNum type="arabicParenR"/>
              <a:defRPr/>
            </a:pPr>
            <a:r>
              <a:rPr lang="fa-IR" sz="4400" dirty="0">
                <a:solidFill>
                  <a:srgbClr val="002060"/>
                </a:solidFill>
                <a:cs typeface="B Nazanin" pitchFamily="2" charset="-78"/>
              </a:rPr>
              <a:t>ارائه مطالب و مفاهیم.</a:t>
            </a:r>
          </a:p>
          <a:p>
            <a:pPr marL="609600" indent="-609600" algn="r" rtl="1">
              <a:buClr>
                <a:srgbClr val="FF0066"/>
              </a:buClr>
              <a:buSzPct val="90000"/>
              <a:buFont typeface="Wingdings" panose="05000000000000000000" pitchFamily="2" charset="2"/>
              <a:buAutoNum type="arabicParenR"/>
              <a:defRPr/>
            </a:pPr>
            <a:r>
              <a:rPr lang="fa-IR" sz="4400" dirty="0">
                <a:solidFill>
                  <a:srgbClr val="002060"/>
                </a:solidFill>
                <a:cs typeface="B Nazanin" pitchFamily="2" charset="-78"/>
              </a:rPr>
              <a:t>ارائه مثالها و نمونه هایی برای تفهیم بیشتر.</a:t>
            </a:r>
            <a:endParaRPr lang="en-US" sz="44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7F88929B-3D43-4229-93E6-E9464DE7E426}"/>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654DE7C2-8192-4700-B90F-A1D5C33652A3}" type="slidenum">
              <a:rPr lang="ar-SA" altLang="fa-IR" sz="1400">
                <a:latin typeface="Arial" panose="020B0604020202020204" pitchFamily="34" charset="0"/>
              </a:rPr>
              <a:pPr>
                <a:spcBef>
                  <a:spcPct val="0"/>
                </a:spcBef>
                <a:buClrTx/>
                <a:buSzTx/>
                <a:buFontTx/>
                <a:buNone/>
                <a:defRPr/>
              </a:pPr>
              <a:t>16</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p:cTn id="7" dur="1000" fill="hold"/>
                                        <p:tgtEl>
                                          <p:spTgt spid="230402"/>
                                        </p:tgtEl>
                                        <p:attrNameLst>
                                          <p:attrName>ppt_w</p:attrName>
                                        </p:attrNameLst>
                                      </p:cBhvr>
                                      <p:tavLst>
                                        <p:tav tm="0">
                                          <p:val>
                                            <p:fltVal val="0"/>
                                          </p:val>
                                        </p:tav>
                                        <p:tav tm="100000">
                                          <p:val>
                                            <p:strVal val="#ppt_w"/>
                                          </p:val>
                                        </p:tav>
                                      </p:tavLst>
                                    </p:anim>
                                    <p:anim calcmode="lin" valueType="num">
                                      <p:cBhvr>
                                        <p:cTn id="8" dur="1000" fill="hold"/>
                                        <p:tgtEl>
                                          <p:spTgt spid="230402"/>
                                        </p:tgtEl>
                                        <p:attrNameLst>
                                          <p:attrName>ppt_h</p:attrName>
                                        </p:attrNameLst>
                                      </p:cBhvr>
                                      <p:tavLst>
                                        <p:tav tm="0">
                                          <p:val>
                                            <p:fltVal val="0"/>
                                          </p:val>
                                        </p:tav>
                                        <p:tav tm="100000">
                                          <p:val>
                                            <p:strVal val="#ppt_h"/>
                                          </p:val>
                                        </p:tav>
                                      </p:tavLst>
                                    </p:anim>
                                    <p:animEffect transition="in" filter="fade">
                                      <p:cBhvr>
                                        <p:cTn id="9" dur="1000"/>
                                        <p:tgtEl>
                                          <p:spTgt spid="230402"/>
                                        </p:tgtEl>
                                      </p:cBhvr>
                                    </p:animEffect>
                                  </p:childTnLst>
                                </p:cTn>
                              </p:par>
                            </p:childTnLst>
                          </p:cTn>
                        </p:par>
                        <p:par>
                          <p:cTn id="10" fill="hold" nodeType="afterGroup">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30403">
                                            <p:txEl>
                                              <p:pRg st="0" end="0"/>
                                            </p:txEl>
                                          </p:spTgt>
                                        </p:tgtEl>
                                        <p:attrNameLst>
                                          <p:attrName>style.visibility</p:attrName>
                                        </p:attrNameLst>
                                      </p:cBhvr>
                                      <p:to>
                                        <p:strVal val="visible"/>
                                      </p:to>
                                    </p:set>
                                    <p:anim calcmode="lin" valueType="num">
                                      <p:cBhvr additive="base">
                                        <p:cTn id="13" dur="1000" fill="hold"/>
                                        <p:tgtEl>
                                          <p:spTgt spid="23040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30403">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230403">
                                            <p:txEl>
                                              <p:pRg st="1" end="1"/>
                                            </p:txEl>
                                          </p:spTgt>
                                        </p:tgtEl>
                                        <p:attrNameLst>
                                          <p:attrName>style.visibility</p:attrName>
                                        </p:attrNameLst>
                                      </p:cBhvr>
                                      <p:to>
                                        <p:strVal val="visible"/>
                                      </p:to>
                                    </p:set>
                                    <p:anim calcmode="lin" valueType="num">
                                      <p:cBhvr additive="base">
                                        <p:cTn id="18" dur="1000" fill="hold"/>
                                        <p:tgtEl>
                                          <p:spTgt spid="230403">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230403">
                                            <p:txEl>
                                              <p:pRg st="1" end="1"/>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3000"/>
                            </p:stCondLst>
                            <p:childTnLst>
                              <p:par>
                                <p:cTn id="21" presetID="2" presetClass="entr" presetSubtype="4" fill="hold" grpId="0" nodeType="afterEffect">
                                  <p:stCondLst>
                                    <p:cond delay="0"/>
                                  </p:stCondLst>
                                  <p:childTnLst>
                                    <p:set>
                                      <p:cBhvr>
                                        <p:cTn id="22" dur="1" fill="hold">
                                          <p:stCondLst>
                                            <p:cond delay="0"/>
                                          </p:stCondLst>
                                        </p:cTn>
                                        <p:tgtEl>
                                          <p:spTgt spid="230403">
                                            <p:txEl>
                                              <p:pRg st="2" end="2"/>
                                            </p:txEl>
                                          </p:spTgt>
                                        </p:tgtEl>
                                        <p:attrNameLst>
                                          <p:attrName>style.visibility</p:attrName>
                                        </p:attrNameLst>
                                      </p:cBhvr>
                                      <p:to>
                                        <p:strVal val="visible"/>
                                      </p:to>
                                    </p:set>
                                    <p:anim calcmode="lin" valueType="num">
                                      <p:cBhvr additive="base">
                                        <p:cTn id="23" dur="1000" fill="hold"/>
                                        <p:tgtEl>
                                          <p:spTgt spid="230403">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304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P spid="2304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a:extLst>
              <a:ext uri="{FF2B5EF4-FFF2-40B4-BE49-F238E27FC236}">
                <a16:creationId xmlns:a16="http://schemas.microsoft.com/office/drawing/2014/main" id="{8A4F4CB1-9676-4DBF-A0E1-F6FE5597F586}"/>
              </a:ext>
            </a:extLst>
          </p:cNvPr>
          <p:cNvSpPr>
            <a:spLocks noGrp="1" noChangeArrowheads="1"/>
          </p:cNvSpPr>
          <p:nvPr>
            <p:ph idx="1"/>
          </p:nvPr>
        </p:nvSpPr>
        <p:spPr>
          <a:xfrm>
            <a:off x="1992313" y="981075"/>
            <a:ext cx="8229600" cy="4895850"/>
          </a:xfrm>
        </p:spPr>
        <p:txBody>
          <a:bodyPr/>
          <a:lstStyle/>
          <a:p>
            <a:pPr algn="justLow" rtl="1" eaLnBrk="1" hangingPunct="1">
              <a:buFont typeface="Wingdings" panose="05000000000000000000" pitchFamily="2" charset="2"/>
              <a:buNone/>
              <a:defRPr/>
            </a:pPr>
            <a:r>
              <a:rPr lang="fa-IR" sz="4000" dirty="0">
                <a:solidFill>
                  <a:srgbClr val="002060"/>
                </a:solidFill>
                <a:cs typeface="B Nazanin" pitchFamily="2" charset="-78"/>
              </a:rPr>
              <a:t>* چگونگی کنش و واکنش :</a:t>
            </a:r>
            <a:endParaRPr lang="fa-IR" dirty="0">
              <a:solidFill>
                <a:srgbClr val="002060"/>
              </a:solidFill>
              <a:cs typeface="B Nazanin" pitchFamily="2" charset="-78"/>
            </a:endParaRPr>
          </a:p>
          <a:p>
            <a:pPr algn="justLow" rtl="1" eaLnBrk="1" hangingPunct="1">
              <a:buFont typeface="Wingdings" panose="05000000000000000000" pitchFamily="2" charset="2"/>
              <a:buNone/>
              <a:defRPr/>
            </a:pPr>
            <a:r>
              <a:rPr lang="fa-IR" dirty="0">
                <a:solidFill>
                  <a:srgbClr val="002060"/>
                </a:solidFill>
                <a:cs typeface="B Nazanin" pitchFamily="2" charset="-78"/>
              </a:rPr>
              <a:t>در این الگو معلم نقش ارائه کننده مفاهیم پیش سازمان دهنده و مطالب درسی را دارد و شاگردان ، دریافت کننده و پذیرندة مطالب درسی هستند و جهت ارتباط همیشه از طرف معلم به طرف شاگرد یا شاگردان است .</a:t>
            </a:r>
          </a:p>
          <a:p>
            <a:pPr algn="justLow" rtl="1" eaLnBrk="1" hangingPunct="1">
              <a:buFontTx/>
              <a:buNone/>
              <a:defRPr/>
            </a:pPr>
            <a:r>
              <a:rPr lang="fa-IR" sz="4000" dirty="0">
                <a:solidFill>
                  <a:srgbClr val="002060"/>
                </a:solidFill>
                <a:cs typeface="B Nazanin" pitchFamily="2" charset="-78"/>
              </a:rPr>
              <a:t>* ماهیت روابط میان گروهی : </a:t>
            </a:r>
          </a:p>
          <a:p>
            <a:pPr algn="justLow" rtl="1" eaLnBrk="1" hangingPunct="1">
              <a:buFontTx/>
              <a:buNone/>
              <a:defRPr/>
            </a:pPr>
            <a:r>
              <a:rPr lang="fa-IR" dirty="0">
                <a:solidFill>
                  <a:srgbClr val="002060"/>
                </a:solidFill>
                <a:cs typeface="B Nazanin" pitchFamily="2" charset="-78"/>
              </a:rPr>
              <a:t>در این الگو معلم با فرد فرد فراگیران یا با کل آنها ارتباط پیدا می کند و ارتباط یکطرفه است.</a:t>
            </a:r>
            <a:endParaRPr lang="en-US" dirty="0">
              <a:solidFill>
                <a:srgbClr val="002060"/>
              </a:solidFill>
              <a:cs typeface="B Nazanin" pitchFamily="2" charset="-78"/>
            </a:endParaRPr>
          </a:p>
        </p:txBody>
      </p:sp>
      <p:sp>
        <p:nvSpPr>
          <p:cNvPr id="3" name="Slide Number Placeholder 5">
            <a:extLst>
              <a:ext uri="{FF2B5EF4-FFF2-40B4-BE49-F238E27FC236}">
                <a16:creationId xmlns:a16="http://schemas.microsoft.com/office/drawing/2014/main" id="{AD03FFA4-CD0C-450D-814E-5151EE8AE506}"/>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8E18E17C-8690-41B5-B9DD-BCB00D0D7217}" type="slidenum">
              <a:rPr lang="ar-SA" altLang="fa-IR" sz="1400">
                <a:latin typeface="Arial" panose="020B0604020202020204" pitchFamily="34" charset="0"/>
              </a:rPr>
              <a:pPr>
                <a:spcBef>
                  <a:spcPct val="0"/>
                </a:spcBef>
                <a:buClrTx/>
                <a:buSzTx/>
                <a:buFontTx/>
                <a:buNone/>
                <a:defRPr/>
              </a:pPr>
              <a:t>17</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additive="base">
                                        <p:cTn id="7" dur="1000" fill="hold"/>
                                        <p:tgtEl>
                                          <p:spTgt spid="23142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3142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231427">
                                            <p:txEl>
                                              <p:pRg st="1" end="1"/>
                                            </p:txEl>
                                          </p:spTgt>
                                        </p:tgtEl>
                                        <p:attrNameLst>
                                          <p:attrName>style.visibility</p:attrName>
                                        </p:attrNameLst>
                                      </p:cBhvr>
                                      <p:to>
                                        <p:strVal val="visible"/>
                                      </p:to>
                                    </p:set>
                                    <p:anim calcmode="lin" valueType="num">
                                      <p:cBhvr additive="base">
                                        <p:cTn id="12" dur="1000" fill="hold"/>
                                        <p:tgtEl>
                                          <p:spTgt spid="231427">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3142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231427">
                                            <p:txEl>
                                              <p:pRg st="2" end="2"/>
                                            </p:txEl>
                                          </p:spTgt>
                                        </p:tgtEl>
                                        <p:attrNameLst>
                                          <p:attrName>style.visibility</p:attrName>
                                        </p:attrNameLst>
                                      </p:cBhvr>
                                      <p:to>
                                        <p:strVal val="visible"/>
                                      </p:to>
                                    </p:set>
                                    <p:anim calcmode="lin" valueType="num">
                                      <p:cBhvr additive="base">
                                        <p:cTn id="17" dur="1000" fill="hold"/>
                                        <p:tgtEl>
                                          <p:spTgt spid="231427">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23142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231427">
                                            <p:txEl>
                                              <p:pRg st="3" end="3"/>
                                            </p:txEl>
                                          </p:spTgt>
                                        </p:tgtEl>
                                        <p:attrNameLst>
                                          <p:attrName>style.visibility</p:attrName>
                                        </p:attrNameLst>
                                      </p:cBhvr>
                                      <p:to>
                                        <p:strVal val="visible"/>
                                      </p:to>
                                    </p:set>
                                    <p:anim calcmode="lin" valueType="num">
                                      <p:cBhvr additive="base">
                                        <p:cTn id="22" dur="1000" fill="hold"/>
                                        <p:tgtEl>
                                          <p:spTgt spid="231427">
                                            <p:txEl>
                                              <p:pRg st="3" end="3"/>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2314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a:extLst>
              <a:ext uri="{FF2B5EF4-FFF2-40B4-BE49-F238E27FC236}">
                <a16:creationId xmlns:a16="http://schemas.microsoft.com/office/drawing/2014/main" id="{8C90B940-8B1B-41F5-AF6E-7AF0AF93B34D}"/>
              </a:ext>
            </a:extLst>
          </p:cNvPr>
          <p:cNvSpPr>
            <a:spLocks noGrp="1" noChangeArrowheads="1"/>
          </p:cNvSpPr>
          <p:nvPr>
            <p:ph idx="1"/>
          </p:nvPr>
        </p:nvSpPr>
        <p:spPr>
          <a:xfrm>
            <a:off x="1981200" y="692150"/>
            <a:ext cx="8229600" cy="5403850"/>
          </a:xfrm>
        </p:spPr>
        <p:txBody>
          <a:bodyPr/>
          <a:lstStyle/>
          <a:p>
            <a:pPr algn="r" rtl="1" eaLnBrk="1" hangingPunct="1">
              <a:buFont typeface="Wingdings" panose="05000000000000000000" pitchFamily="2" charset="2"/>
              <a:buNone/>
              <a:defRPr/>
            </a:pPr>
            <a:r>
              <a:rPr lang="fa-IR" sz="4000" dirty="0">
                <a:solidFill>
                  <a:srgbClr val="002060"/>
                </a:solidFill>
                <a:cs typeface="B Nazanin" pitchFamily="2" charset="-78"/>
              </a:rPr>
              <a:t>*</a:t>
            </a:r>
            <a:r>
              <a:rPr lang="fa-IR" dirty="0">
                <a:solidFill>
                  <a:srgbClr val="002060"/>
                </a:solidFill>
                <a:cs typeface="B Nazanin" pitchFamily="2" charset="-78"/>
              </a:rPr>
              <a:t> </a:t>
            </a:r>
            <a:r>
              <a:rPr lang="fa-IR" sz="4000" dirty="0">
                <a:solidFill>
                  <a:srgbClr val="002060"/>
                </a:solidFill>
                <a:cs typeface="B Nazanin" pitchFamily="2" charset="-78"/>
              </a:rPr>
              <a:t>شرایط و منابع لازم : </a:t>
            </a:r>
          </a:p>
          <a:p>
            <a:pPr algn="r" rtl="1" eaLnBrk="1" hangingPunct="1">
              <a:buFont typeface="Wingdings" panose="05000000000000000000" pitchFamily="2" charset="2"/>
              <a:buNone/>
              <a:defRPr/>
            </a:pPr>
            <a:r>
              <a:rPr lang="fa-IR" dirty="0">
                <a:solidFill>
                  <a:srgbClr val="002060"/>
                </a:solidFill>
                <a:cs typeface="B Nazanin" pitchFamily="2" charset="-78"/>
              </a:rPr>
              <a:t>در این الگو ، معلم وکتاب و کلاس درس فقط منابع و شرایط آموزش هستند.</a:t>
            </a:r>
          </a:p>
          <a:p>
            <a:pPr algn="r" rtl="1" eaLnBrk="1" hangingPunct="1">
              <a:buFont typeface="Wingdings" panose="05000000000000000000" pitchFamily="2" charset="2"/>
              <a:buNone/>
              <a:defRPr/>
            </a:pPr>
            <a:r>
              <a:rPr lang="fa-IR" sz="4000" dirty="0">
                <a:solidFill>
                  <a:srgbClr val="002060"/>
                </a:solidFill>
                <a:cs typeface="B Nazanin" pitchFamily="2" charset="-78"/>
              </a:rPr>
              <a:t>محاسن الگو: </a:t>
            </a:r>
          </a:p>
          <a:p>
            <a:pPr algn="r" rtl="1" eaLnBrk="1" hangingPunct="1">
              <a:buClr>
                <a:srgbClr val="FF0066"/>
              </a:buClr>
              <a:buSzPct val="80000"/>
              <a:buFont typeface="Wingdings" panose="05000000000000000000" pitchFamily="2" charset="2"/>
              <a:buChar char="v"/>
              <a:defRPr/>
            </a:pPr>
            <a:r>
              <a:rPr lang="fa-IR" dirty="0">
                <a:solidFill>
                  <a:srgbClr val="002060"/>
                </a:solidFill>
                <a:cs typeface="B Nazanin" pitchFamily="2" charset="-78"/>
              </a:rPr>
              <a:t>در نظام های آموزشی فقیر الگوی مناسبی است .</a:t>
            </a:r>
          </a:p>
          <a:p>
            <a:pPr algn="r" rtl="1" eaLnBrk="1" hangingPunct="1">
              <a:buClr>
                <a:srgbClr val="FF0066"/>
              </a:buClr>
              <a:buSzPct val="80000"/>
              <a:buFont typeface="Wingdings" panose="05000000000000000000" pitchFamily="2" charset="2"/>
              <a:buChar char="v"/>
              <a:defRPr/>
            </a:pPr>
            <a:r>
              <a:rPr lang="fa-IR" dirty="0">
                <a:solidFill>
                  <a:srgbClr val="002060"/>
                </a:solidFill>
                <a:cs typeface="B Nazanin" pitchFamily="2" charset="-78"/>
              </a:rPr>
              <a:t>حداکثر استفاده از زمان محدود .</a:t>
            </a:r>
          </a:p>
          <a:p>
            <a:pPr algn="r" rtl="1" eaLnBrk="1" hangingPunct="1">
              <a:buClr>
                <a:srgbClr val="FF0066"/>
              </a:buClr>
              <a:buSzPct val="80000"/>
              <a:buFont typeface="Wingdings" panose="05000000000000000000" pitchFamily="2" charset="2"/>
              <a:buChar char="v"/>
              <a:defRPr/>
            </a:pPr>
            <a:r>
              <a:rPr lang="fa-IR" dirty="0">
                <a:solidFill>
                  <a:srgbClr val="002060"/>
                </a:solidFill>
                <a:cs typeface="B Nazanin" pitchFamily="2" charset="-78"/>
              </a:rPr>
              <a:t>ارائه منظم و نظامدار مفاهیم.</a:t>
            </a:r>
          </a:p>
          <a:p>
            <a:pPr algn="r" rtl="1" eaLnBrk="1" hangingPunct="1">
              <a:buClr>
                <a:srgbClr val="FF0066"/>
              </a:buClr>
              <a:buSzPct val="80000"/>
              <a:buFont typeface="Wingdings" panose="05000000000000000000" pitchFamily="2" charset="2"/>
              <a:buChar char="v"/>
              <a:defRPr/>
            </a:pPr>
            <a:r>
              <a:rPr lang="fa-IR" dirty="0">
                <a:solidFill>
                  <a:srgbClr val="002060"/>
                </a:solidFill>
                <a:cs typeface="B Nazanin" pitchFamily="2" charset="-78"/>
              </a:rPr>
              <a:t>مناسب برای دروس نظری.</a:t>
            </a:r>
            <a:r>
              <a:rPr lang="fa-IR" sz="4000" dirty="0">
                <a:solidFill>
                  <a:srgbClr val="002060"/>
                </a:solidFill>
                <a:cs typeface="B Nazanin" pitchFamily="2" charset="-78"/>
              </a:rPr>
              <a:t> </a:t>
            </a:r>
            <a:endParaRPr lang="en-US" sz="4000" dirty="0">
              <a:solidFill>
                <a:srgbClr val="002060"/>
              </a:solidFill>
              <a:cs typeface="B Nazanin" pitchFamily="2" charset="-78"/>
            </a:endParaRPr>
          </a:p>
        </p:txBody>
      </p:sp>
      <p:sp>
        <p:nvSpPr>
          <p:cNvPr id="3" name="Slide Number Placeholder 5">
            <a:extLst>
              <a:ext uri="{FF2B5EF4-FFF2-40B4-BE49-F238E27FC236}">
                <a16:creationId xmlns:a16="http://schemas.microsoft.com/office/drawing/2014/main" id="{2A703CA0-8E66-4EB0-B829-E65CBB8FCF2B}"/>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214379B1-0D17-47A1-93BE-B1CC61B796F3}" type="slidenum">
              <a:rPr lang="ar-SA" altLang="fa-IR" sz="1400">
                <a:latin typeface="Arial" panose="020B0604020202020204" pitchFamily="34" charset="0"/>
              </a:rPr>
              <a:pPr>
                <a:spcBef>
                  <a:spcPct val="0"/>
                </a:spcBef>
                <a:buClrTx/>
                <a:buSzTx/>
                <a:buFontTx/>
                <a:buNone/>
                <a:defRPr/>
              </a:pPr>
              <a:t>18</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wheel(4)">
                                      <p:cBhvr>
                                        <p:cTn id="7" dur="1000"/>
                                        <p:tgtEl>
                                          <p:spTgt spid="232451">
                                            <p:txEl>
                                              <p:pRg st="0" end="0"/>
                                            </p:txEl>
                                          </p:spTgt>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232451">
                                            <p:txEl>
                                              <p:pRg st="1" end="1"/>
                                            </p:txEl>
                                          </p:spTgt>
                                        </p:tgtEl>
                                        <p:attrNameLst>
                                          <p:attrName>style.visibility</p:attrName>
                                        </p:attrNameLst>
                                      </p:cBhvr>
                                      <p:to>
                                        <p:strVal val="visible"/>
                                      </p:to>
                                    </p:set>
                                    <p:animEffect transition="in" filter="wheel(4)">
                                      <p:cBhvr>
                                        <p:cTn id="11" dur="1000"/>
                                        <p:tgtEl>
                                          <p:spTgt spid="232451">
                                            <p:txEl>
                                              <p:pRg st="1" end="1"/>
                                            </p:txEl>
                                          </p:spTgt>
                                        </p:tgtEl>
                                      </p:cBhvr>
                                    </p:animEffect>
                                  </p:childTnLst>
                                </p:cTn>
                              </p:par>
                            </p:childTnLst>
                          </p:cTn>
                        </p:par>
                        <p:par>
                          <p:cTn id="12" fill="hold" nodeType="afterGroup">
                            <p:stCondLst>
                              <p:cond delay="2000"/>
                            </p:stCondLst>
                            <p:childTnLst>
                              <p:par>
                                <p:cTn id="13" presetID="21" presetClass="entr" presetSubtype="4" fill="hold" grpId="0" nodeType="afterEffect">
                                  <p:stCondLst>
                                    <p:cond delay="0"/>
                                  </p:stCondLst>
                                  <p:childTnLst>
                                    <p:set>
                                      <p:cBhvr>
                                        <p:cTn id="14" dur="1" fill="hold">
                                          <p:stCondLst>
                                            <p:cond delay="0"/>
                                          </p:stCondLst>
                                        </p:cTn>
                                        <p:tgtEl>
                                          <p:spTgt spid="232451">
                                            <p:txEl>
                                              <p:pRg st="2" end="2"/>
                                            </p:txEl>
                                          </p:spTgt>
                                        </p:tgtEl>
                                        <p:attrNameLst>
                                          <p:attrName>style.visibility</p:attrName>
                                        </p:attrNameLst>
                                      </p:cBhvr>
                                      <p:to>
                                        <p:strVal val="visible"/>
                                      </p:to>
                                    </p:set>
                                    <p:animEffect transition="in" filter="wheel(4)">
                                      <p:cBhvr>
                                        <p:cTn id="15" dur="1000"/>
                                        <p:tgtEl>
                                          <p:spTgt spid="232451">
                                            <p:txEl>
                                              <p:pRg st="2" end="2"/>
                                            </p:txEl>
                                          </p:spTgt>
                                        </p:tgtEl>
                                      </p:cBhvr>
                                    </p:animEffect>
                                  </p:childTnLst>
                                </p:cTn>
                              </p:par>
                            </p:childTnLst>
                          </p:cTn>
                        </p:par>
                        <p:par>
                          <p:cTn id="16" fill="hold" nodeType="afterGroup">
                            <p:stCondLst>
                              <p:cond delay="3000"/>
                            </p:stCondLst>
                            <p:childTnLst>
                              <p:par>
                                <p:cTn id="17" presetID="21" presetClass="entr" presetSubtype="4" fill="hold" grpId="0" nodeType="afterEffect">
                                  <p:stCondLst>
                                    <p:cond delay="0"/>
                                  </p:stCondLst>
                                  <p:childTnLst>
                                    <p:set>
                                      <p:cBhvr>
                                        <p:cTn id="18" dur="1" fill="hold">
                                          <p:stCondLst>
                                            <p:cond delay="0"/>
                                          </p:stCondLst>
                                        </p:cTn>
                                        <p:tgtEl>
                                          <p:spTgt spid="232451">
                                            <p:txEl>
                                              <p:pRg st="3" end="3"/>
                                            </p:txEl>
                                          </p:spTgt>
                                        </p:tgtEl>
                                        <p:attrNameLst>
                                          <p:attrName>style.visibility</p:attrName>
                                        </p:attrNameLst>
                                      </p:cBhvr>
                                      <p:to>
                                        <p:strVal val="visible"/>
                                      </p:to>
                                    </p:set>
                                    <p:animEffect transition="in" filter="wheel(4)">
                                      <p:cBhvr>
                                        <p:cTn id="19" dur="1000"/>
                                        <p:tgtEl>
                                          <p:spTgt spid="232451">
                                            <p:txEl>
                                              <p:pRg st="3" end="3"/>
                                            </p:txEl>
                                          </p:spTgt>
                                        </p:tgtEl>
                                      </p:cBhvr>
                                    </p:animEffect>
                                  </p:childTnLst>
                                </p:cTn>
                              </p:par>
                            </p:childTnLst>
                          </p:cTn>
                        </p:par>
                        <p:par>
                          <p:cTn id="20" fill="hold" nodeType="afterGroup">
                            <p:stCondLst>
                              <p:cond delay="4000"/>
                            </p:stCondLst>
                            <p:childTnLst>
                              <p:par>
                                <p:cTn id="21" presetID="21" presetClass="entr" presetSubtype="4" fill="hold" grpId="0" nodeType="afterEffect">
                                  <p:stCondLst>
                                    <p:cond delay="0"/>
                                  </p:stCondLst>
                                  <p:childTnLst>
                                    <p:set>
                                      <p:cBhvr>
                                        <p:cTn id="22" dur="1" fill="hold">
                                          <p:stCondLst>
                                            <p:cond delay="0"/>
                                          </p:stCondLst>
                                        </p:cTn>
                                        <p:tgtEl>
                                          <p:spTgt spid="232451">
                                            <p:txEl>
                                              <p:pRg st="4" end="4"/>
                                            </p:txEl>
                                          </p:spTgt>
                                        </p:tgtEl>
                                        <p:attrNameLst>
                                          <p:attrName>style.visibility</p:attrName>
                                        </p:attrNameLst>
                                      </p:cBhvr>
                                      <p:to>
                                        <p:strVal val="visible"/>
                                      </p:to>
                                    </p:set>
                                    <p:animEffect transition="in" filter="wheel(4)">
                                      <p:cBhvr>
                                        <p:cTn id="23" dur="1000"/>
                                        <p:tgtEl>
                                          <p:spTgt spid="232451">
                                            <p:txEl>
                                              <p:pRg st="4" end="4"/>
                                            </p:txEl>
                                          </p:spTgt>
                                        </p:tgtEl>
                                      </p:cBhvr>
                                    </p:animEffect>
                                  </p:childTnLst>
                                </p:cTn>
                              </p:par>
                            </p:childTnLst>
                          </p:cTn>
                        </p:par>
                        <p:par>
                          <p:cTn id="24" fill="hold" nodeType="afterGroup">
                            <p:stCondLst>
                              <p:cond delay="5000"/>
                            </p:stCondLst>
                            <p:childTnLst>
                              <p:par>
                                <p:cTn id="25" presetID="21" presetClass="entr" presetSubtype="4" fill="hold" grpId="0" nodeType="afterEffect">
                                  <p:stCondLst>
                                    <p:cond delay="0"/>
                                  </p:stCondLst>
                                  <p:childTnLst>
                                    <p:set>
                                      <p:cBhvr>
                                        <p:cTn id="26" dur="1" fill="hold">
                                          <p:stCondLst>
                                            <p:cond delay="0"/>
                                          </p:stCondLst>
                                        </p:cTn>
                                        <p:tgtEl>
                                          <p:spTgt spid="232451">
                                            <p:txEl>
                                              <p:pRg st="5" end="5"/>
                                            </p:txEl>
                                          </p:spTgt>
                                        </p:tgtEl>
                                        <p:attrNameLst>
                                          <p:attrName>style.visibility</p:attrName>
                                        </p:attrNameLst>
                                      </p:cBhvr>
                                      <p:to>
                                        <p:strVal val="visible"/>
                                      </p:to>
                                    </p:set>
                                    <p:animEffect transition="in" filter="wheel(4)">
                                      <p:cBhvr>
                                        <p:cTn id="27" dur="1000"/>
                                        <p:tgtEl>
                                          <p:spTgt spid="232451">
                                            <p:txEl>
                                              <p:pRg st="5" end="5"/>
                                            </p:txEl>
                                          </p:spTgt>
                                        </p:tgtEl>
                                      </p:cBhvr>
                                    </p:animEffect>
                                  </p:childTnLst>
                                </p:cTn>
                              </p:par>
                            </p:childTnLst>
                          </p:cTn>
                        </p:par>
                        <p:par>
                          <p:cTn id="28" fill="hold" nodeType="afterGroup">
                            <p:stCondLst>
                              <p:cond delay="6000"/>
                            </p:stCondLst>
                            <p:childTnLst>
                              <p:par>
                                <p:cTn id="29" presetID="21" presetClass="entr" presetSubtype="4" fill="hold" grpId="0" nodeType="afterEffect">
                                  <p:stCondLst>
                                    <p:cond delay="0"/>
                                  </p:stCondLst>
                                  <p:childTnLst>
                                    <p:set>
                                      <p:cBhvr>
                                        <p:cTn id="30" dur="1" fill="hold">
                                          <p:stCondLst>
                                            <p:cond delay="0"/>
                                          </p:stCondLst>
                                        </p:cTn>
                                        <p:tgtEl>
                                          <p:spTgt spid="232451">
                                            <p:txEl>
                                              <p:pRg st="6" end="6"/>
                                            </p:txEl>
                                          </p:spTgt>
                                        </p:tgtEl>
                                        <p:attrNameLst>
                                          <p:attrName>style.visibility</p:attrName>
                                        </p:attrNameLst>
                                      </p:cBhvr>
                                      <p:to>
                                        <p:strVal val="visible"/>
                                      </p:to>
                                    </p:set>
                                    <p:animEffect transition="in" filter="wheel(4)">
                                      <p:cBhvr>
                                        <p:cTn id="31" dur="1000"/>
                                        <p:tgtEl>
                                          <p:spTgt spid="2324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a:extLst>
              <a:ext uri="{FF2B5EF4-FFF2-40B4-BE49-F238E27FC236}">
                <a16:creationId xmlns:a16="http://schemas.microsoft.com/office/drawing/2014/main" id="{2B202E1F-A66E-4BA7-AF50-E23EAE1A1B05}"/>
              </a:ext>
            </a:extLst>
          </p:cNvPr>
          <p:cNvSpPr>
            <a:spLocks noGrp="1" noChangeArrowheads="1"/>
          </p:cNvSpPr>
          <p:nvPr>
            <p:ph idx="1"/>
          </p:nvPr>
        </p:nvSpPr>
        <p:spPr>
          <a:xfrm>
            <a:off x="1992313" y="1052514"/>
            <a:ext cx="8229600" cy="5259387"/>
          </a:xfrm>
        </p:spPr>
        <p:txBody>
          <a:bodyPr/>
          <a:lstStyle/>
          <a:p>
            <a:pPr algn="r" rtl="1" eaLnBrk="1" hangingPunct="1">
              <a:buClr>
                <a:srgbClr val="FFFF00"/>
              </a:buClr>
              <a:buSzPct val="80000"/>
              <a:buFont typeface="Wingdings" panose="05000000000000000000" pitchFamily="2" charset="2"/>
              <a:buNone/>
              <a:defRPr/>
            </a:pPr>
            <a:r>
              <a:rPr lang="fa-IR" sz="4800" dirty="0">
                <a:solidFill>
                  <a:srgbClr val="002060"/>
                </a:solidFill>
                <a:cs typeface="B Nazanin" pitchFamily="2" charset="-78"/>
              </a:rPr>
              <a:t>محدودیت های الگو :</a:t>
            </a:r>
            <a:r>
              <a:rPr lang="fa-IR" dirty="0">
                <a:solidFill>
                  <a:srgbClr val="002060"/>
                </a:solidFill>
                <a:cs typeface="B Nazanin" pitchFamily="2" charset="-78"/>
              </a:rPr>
              <a:t> </a:t>
            </a:r>
          </a:p>
          <a:p>
            <a:pPr algn="r" rtl="1" eaLnBrk="1" hangingPunct="1">
              <a:buClr>
                <a:srgbClr val="FFFF00"/>
              </a:buClr>
              <a:buSzPct val="80000"/>
              <a:buFont typeface="Wingdings" panose="05000000000000000000" pitchFamily="2" charset="2"/>
              <a:buChar char="ü"/>
              <a:defRPr/>
            </a:pPr>
            <a:r>
              <a:rPr lang="fa-IR" sz="3600" dirty="0">
                <a:solidFill>
                  <a:srgbClr val="002060"/>
                </a:solidFill>
                <a:cs typeface="B Nazanin" pitchFamily="2" charset="-78"/>
              </a:rPr>
              <a:t>تمام تصمیمات توسط معلم گرفته می شود .</a:t>
            </a:r>
          </a:p>
          <a:p>
            <a:pPr algn="r" rtl="1" eaLnBrk="1" hangingPunct="1">
              <a:buClr>
                <a:srgbClr val="FFFF00"/>
              </a:buClr>
              <a:buSzPct val="80000"/>
              <a:buFont typeface="Wingdings" panose="05000000000000000000" pitchFamily="2" charset="2"/>
              <a:buChar char="ü"/>
              <a:defRPr/>
            </a:pPr>
            <a:r>
              <a:rPr lang="fa-IR" sz="3600" dirty="0">
                <a:solidFill>
                  <a:srgbClr val="002060"/>
                </a:solidFill>
                <a:cs typeface="B Nazanin" pitchFamily="2" charset="-78"/>
              </a:rPr>
              <a:t>شاگردان در انتخاب ، طرح و اجراء برنامه های آموزشی نقشی ندارند.</a:t>
            </a:r>
          </a:p>
          <a:p>
            <a:pPr algn="r" rtl="1" eaLnBrk="1" hangingPunct="1">
              <a:buClr>
                <a:srgbClr val="FFFF00"/>
              </a:buClr>
              <a:buSzPct val="80000"/>
              <a:buFont typeface="Wingdings" panose="05000000000000000000" pitchFamily="2" charset="2"/>
              <a:buChar char="ü"/>
              <a:defRPr/>
            </a:pPr>
            <a:r>
              <a:rPr lang="fa-IR" sz="3600" dirty="0">
                <a:solidFill>
                  <a:srgbClr val="002060"/>
                </a:solidFill>
                <a:cs typeface="B Nazanin" pitchFamily="2" charset="-78"/>
              </a:rPr>
              <a:t>بی توجهي به علایق و نیاز های شاگردان. </a:t>
            </a:r>
          </a:p>
          <a:p>
            <a:pPr algn="r" rtl="1" eaLnBrk="1" hangingPunct="1">
              <a:buClr>
                <a:srgbClr val="FFFF00"/>
              </a:buClr>
              <a:buSzPct val="80000"/>
              <a:buFont typeface="Wingdings" panose="05000000000000000000" pitchFamily="2" charset="2"/>
              <a:buChar char="ü"/>
              <a:defRPr/>
            </a:pPr>
            <a:r>
              <a:rPr lang="fa-IR" sz="3600" dirty="0">
                <a:solidFill>
                  <a:srgbClr val="002060"/>
                </a:solidFill>
                <a:cs typeface="B Nazanin" pitchFamily="2" charset="-78"/>
              </a:rPr>
              <a:t>بی ارتباطی محتوا با زندگی واقعی شاگردان. </a:t>
            </a:r>
          </a:p>
          <a:p>
            <a:pPr algn="r" rtl="1" eaLnBrk="1" hangingPunct="1">
              <a:buClr>
                <a:srgbClr val="FFFF00"/>
              </a:buClr>
              <a:buSzPct val="80000"/>
              <a:buFont typeface="Wingdings" panose="05000000000000000000" pitchFamily="2" charset="2"/>
              <a:buChar char="ü"/>
              <a:defRPr/>
            </a:pPr>
            <a:endParaRPr lang="en-US" sz="3600" dirty="0">
              <a:solidFill>
                <a:srgbClr val="002060"/>
              </a:solidFill>
              <a:cs typeface="B Nazanin" pitchFamily="2" charset="-78"/>
            </a:endParaRPr>
          </a:p>
        </p:txBody>
      </p:sp>
      <p:sp>
        <p:nvSpPr>
          <p:cNvPr id="3" name="Slide Number Placeholder 5">
            <a:extLst>
              <a:ext uri="{FF2B5EF4-FFF2-40B4-BE49-F238E27FC236}">
                <a16:creationId xmlns:a16="http://schemas.microsoft.com/office/drawing/2014/main" id="{6F60B006-F69C-43A8-BC96-0D790D2A4448}"/>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F7001138-0C24-44FD-9CC5-0C9BE5A2E3D1}" type="slidenum">
              <a:rPr lang="ar-SA" altLang="fa-IR" sz="1400">
                <a:latin typeface="Arial" panose="020B0604020202020204" pitchFamily="34" charset="0"/>
              </a:rPr>
              <a:pPr>
                <a:spcBef>
                  <a:spcPct val="0"/>
                </a:spcBef>
                <a:buClrTx/>
                <a:buSzTx/>
                <a:buFontTx/>
                <a:buNone/>
                <a:defRPr/>
              </a:pPr>
              <a:t>19</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1000" fill="hold"/>
                                        <p:tgtEl>
                                          <p:spTgt spid="23347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3347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233475">
                                            <p:txEl>
                                              <p:pRg st="1" end="1"/>
                                            </p:txEl>
                                          </p:spTgt>
                                        </p:tgtEl>
                                        <p:attrNameLst>
                                          <p:attrName>style.visibility</p:attrName>
                                        </p:attrNameLst>
                                      </p:cBhvr>
                                      <p:to>
                                        <p:strVal val="visible"/>
                                      </p:to>
                                    </p:set>
                                    <p:anim calcmode="lin" valueType="num">
                                      <p:cBhvr additive="base">
                                        <p:cTn id="12" dur="1000" fill="hold"/>
                                        <p:tgtEl>
                                          <p:spTgt spid="233475">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334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233475">
                                            <p:txEl>
                                              <p:pRg st="2" end="2"/>
                                            </p:txEl>
                                          </p:spTgt>
                                        </p:tgtEl>
                                        <p:attrNameLst>
                                          <p:attrName>style.visibility</p:attrName>
                                        </p:attrNameLst>
                                      </p:cBhvr>
                                      <p:to>
                                        <p:strVal val="visible"/>
                                      </p:to>
                                    </p:set>
                                    <p:anim calcmode="lin" valueType="num">
                                      <p:cBhvr additive="base">
                                        <p:cTn id="17" dur="1000" fill="hold"/>
                                        <p:tgtEl>
                                          <p:spTgt spid="233475">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2334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233475">
                                            <p:txEl>
                                              <p:pRg st="3" end="3"/>
                                            </p:txEl>
                                          </p:spTgt>
                                        </p:tgtEl>
                                        <p:attrNameLst>
                                          <p:attrName>style.visibility</p:attrName>
                                        </p:attrNameLst>
                                      </p:cBhvr>
                                      <p:to>
                                        <p:strVal val="visible"/>
                                      </p:to>
                                    </p:set>
                                    <p:anim calcmode="lin" valueType="num">
                                      <p:cBhvr additive="base">
                                        <p:cTn id="22" dur="1000" fill="hold"/>
                                        <p:tgtEl>
                                          <p:spTgt spid="233475">
                                            <p:txEl>
                                              <p:pRg st="3" end="3"/>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23347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233475">
                                            <p:txEl>
                                              <p:pRg st="4" end="4"/>
                                            </p:txEl>
                                          </p:spTgt>
                                        </p:tgtEl>
                                        <p:attrNameLst>
                                          <p:attrName>style.visibility</p:attrName>
                                        </p:attrNameLst>
                                      </p:cBhvr>
                                      <p:to>
                                        <p:strVal val="visible"/>
                                      </p:to>
                                    </p:set>
                                    <p:anim calcmode="lin" valueType="num">
                                      <p:cBhvr additive="base">
                                        <p:cTn id="27" dur="1000" fill="hold"/>
                                        <p:tgtEl>
                                          <p:spTgt spid="233475">
                                            <p:txEl>
                                              <p:pRg st="4" end="4"/>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2334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9BBBD1FC-CD0A-4714-A82D-E0B76373927C}"/>
              </a:ext>
            </a:extLst>
          </p:cNvPr>
          <p:cNvSpPr>
            <a:spLocks noGrp="1" noChangeArrowheads="1"/>
          </p:cNvSpPr>
          <p:nvPr>
            <p:ph type="title"/>
          </p:nvPr>
        </p:nvSpPr>
        <p:spPr>
          <a:xfrm>
            <a:off x="1981200" y="381000"/>
            <a:ext cx="8229600" cy="1608138"/>
          </a:xfrm>
        </p:spPr>
        <p:txBody>
          <a:bodyPr/>
          <a:lstStyle/>
          <a:p>
            <a:pPr eaLnBrk="1" hangingPunct="1">
              <a:defRPr/>
            </a:pPr>
            <a:r>
              <a:rPr lang="fa-IR" sz="4800" b="1" dirty="0">
                <a:solidFill>
                  <a:srgbClr val="FF0000"/>
                </a:solidFill>
                <a:cs typeface="B Nazanin" pitchFamily="2" charset="-78"/>
              </a:rPr>
              <a:t>فصل نهم</a:t>
            </a:r>
            <a:br>
              <a:rPr lang="fa-IR" sz="4800" b="1" dirty="0">
                <a:solidFill>
                  <a:srgbClr val="FF0000"/>
                </a:solidFill>
                <a:cs typeface="B Nazanin" pitchFamily="2" charset="-78"/>
              </a:rPr>
            </a:br>
            <a:r>
              <a:rPr lang="fa-IR" sz="4800" b="1" dirty="0">
                <a:solidFill>
                  <a:srgbClr val="FF0000"/>
                </a:solidFill>
                <a:cs typeface="B Nazanin" pitchFamily="2" charset="-78"/>
              </a:rPr>
              <a:t> الگوي تدريس</a:t>
            </a:r>
            <a:endParaRPr lang="en-US" sz="4800" b="1" dirty="0">
              <a:solidFill>
                <a:srgbClr val="FF0000"/>
              </a:solidFill>
              <a:cs typeface="B Nazanin" pitchFamily="2" charset="-78"/>
            </a:endParaRPr>
          </a:p>
        </p:txBody>
      </p:sp>
      <p:sp>
        <p:nvSpPr>
          <p:cNvPr id="420867" name="Rectangle 3">
            <a:extLst>
              <a:ext uri="{FF2B5EF4-FFF2-40B4-BE49-F238E27FC236}">
                <a16:creationId xmlns:a16="http://schemas.microsoft.com/office/drawing/2014/main" id="{4737D183-C9B7-460E-95F4-6CDD09B0F4AB}"/>
              </a:ext>
            </a:extLst>
          </p:cNvPr>
          <p:cNvSpPr>
            <a:spLocks noGrp="1" noChangeArrowheads="1"/>
          </p:cNvSpPr>
          <p:nvPr>
            <p:ph idx="1"/>
          </p:nvPr>
        </p:nvSpPr>
        <p:spPr>
          <a:xfrm>
            <a:off x="1992313" y="2349500"/>
            <a:ext cx="8229600" cy="4114800"/>
          </a:xfrm>
        </p:spPr>
        <p:txBody>
          <a:bodyPr/>
          <a:lstStyle/>
          <a:p>
            <a:pPr algn="justLow" rtl="1" eaLnBrk="1" hangingPunct="1">
              <a:buFont typeface="Wingdings" panose="05000000000000000000" pitchFamily="2" charset="2"/>
              <a:buNone/>
              <a:defRPr/>
            </a:pPr>
            <a:r>
              <a:rPr lang="fa-IR" sz="3600" dirty="0">
                <a:solidFill>
                  <a:srgbClr val="002060"/>
                </a:solidFill>
                <a:cs typeface="B Nazanin" pitchFamily="2" charset="-78"/>
              </a:rPr>
              <a:t>پس از مطالعه اين فصل دانشجو بايد بتواند مفاهيم زير    را تعريف ، توضيح ، مقايسه و تحليل كند :</a:t>
            </a:r>
          </a:p>
          <a:p>
            <a:pPr algn="justLow" rtl="1" eaLnBrk="1" hangingPunct="1">
              <a:buFont typeface="Wingdings" panose="05000000000000000000" pitchFamily="2" charset="2"/>
              <a:buNone/>
              <a:defRPr/>
            </a:pPr>
            <a:r>
              <a:rPr lang="fa-IR" sz="3600" dirty="0">
                <a:solidFill>
                  <a:srgbClr val="002060"/>
                </a:solidFill>
                <a:cs typeface="B Nazanin" pitchFamily="2" charset="-78"/>
              </a:rPr>
              <a:t>عوامل مؤثر در تدريس  ، الگوي تدريس ، الگوي ماشين نگري و الگوي سازمان نگري ، الگوي عمومي تدريس، الگوي پيش سازمان دهنده ، الگوي حل مسأله.</a:t>
            </a:r>
            <a:r>
              <a:rPr lang="fa-IR" dirty="0">
                <a:solidFill>
                  <a:srgbClr val="002060"/>
                </a:solidFill>
                <a:cs typeface="B Nazanin" pitchFamily="2" charset="-78"/>
              </a:rPr>
              <a:t> </a:t>
            </a:r>
            <a:endParaRPr lang="en-US"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DCEE70CB-3ADC-4D15-92E9-69BA942611D5}"/>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8A40F504-84E5-44CD-95E9-C076A88AFA69}" type="slidenum">
              <a:rPr lang="ar-SA" altLang="fa-IR" sz="1400">
                <a:latin typeface="Arial" panose="020B0604020202020204" pitchFamily="34" charset="0"/>
              </a:rPr>
              <a:pPr>
                <a:spcBef>
                  <a:spcPct val="0"/>
                </a:spcBef>
                <a:buClrTx/>
                <a:buSzTx/>
                <a:buFontTx/>
                <a:buNone/>
                <a:defRPr/>
              </a:pPr>
              <a:t>2</a:t>
            </a:fld>
            <a:endParaRPr lang="en-US" altLang="fa-IR" sz="1400">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676FE0BE-E277-4955-A822-091D14F53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2313" y="54530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0866"/>
                                        </p:tgtEl>
                                        <p:attrNameLst>
                                          <p:attrName>style.visibility</p:attrName>
                                        </p:attrNameLst>
                                      </p:cBhvr>
                                      <p:to>
                                        <p:strVal val="visible"/>
                                      </p:to>
                                    </p:set>
                                    <p:animEffect transition="in" filter="wheel(4)">
                                      <p:cBhvr>
                                        <p:cTn id="7" dur="1000"/>
                                        <p:tgtEl>
                                          <p:spTgt spid="420866"/>
                                        </p:tgtEl>
                                      </p:cBhvr>
                                    </p:animEffect>
                                  </p:childTnLst>
                                </p:cTn>
                              </p:par>
                            </p:childTnLst>
                          </p:cTn>
                        </p:par>
                        <p:par>
                          <p:cTn id="8" fill="hold" nodeType="afterGroup">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420867">
                                            <p:txEl>
                                              <p:pRg st="0" end="0"/>
                                            </p:txEl>
                                          </p:spTgt>
                                        </p:tgtEl>
                                        <p:attrNameLst>
                                          <p:attrName>style.visibility</p:attrName>
                                        </p:attrNameLst>
                                      </p:cBhvr>
                                      <p:to>
                                        <p:strVal val="visible"/>
                                      </p:to>
                                    </p:set>
                                    <p:anim calcmode="lin" valueType="num">
                                      <p:cBhvr>
                                        <p:cTn id="11" dur="1000" fill="hold"/>
                                        <p:tgtEl>
                                          <p:spTgt spid="42086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20867">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23" presetClass="entr" presetSubtype="16" fill="hold" grpId="0" nodeType="afterEffect">
                                  <p:stCondLst>
                                    <p:cond delay="0"/>
                                  </p:stCondLst>
                                  <p:childTnLst>
                                    <p:set>
                                      <p:cBhvr>
                                        <p:cTn id="15" dur="1" fill="hold">
                                          <p:stCondLst>
                                            <p:cond delay="0"/>
                                          </p:stCondLst>
                                        </p:cTn>
                                        <p:tgtEl>
                                          <p:spTgt spid="420867">
                                            <p:txEl>
                                              <p:pRg st="1" end="1"/>
                                            </p:txEl>
                                          </p:spTgt>
                                        </p:tgtEl>
                                        <p:attrNameLst>
                                          <p:attrName>style.visibility</p:attrName>
                                        </p:attrNameLst>
                                      </p:cBhvr>
                                      <p:to>
                                        <p:strVal val="visible"/>
                                      </p:to>
                                    </p:set>
                                    <p:anim calcmode="lin" valueType="num">
                                      <p:cBhvr>
                                        <p:cTn id="16" dur="1000" fill="hold"/>
                                        <p:tgtEl>
                                          <p:spTgt spid="420867">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4208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20866" grpId="0"/>
      <p:bldP spid="42086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9EF906FD-4893-46B6-AB6C-5F0C936AAAF3}"/>
              </a:ext>
            </a:extLst>
          </p:cNvPr>
          <p:cNvSpPr>
            <a:spLocks noGrp="1" noChangeArrowheads="1"/>
          </p:cNvSpPr>
          <p:nvPr>
            <p:ph type="title"/>
          </p:nvPr>
        </p:nvSpPr>
        <p:spPr/>
        <p:txBody>
          <a:bodyPr/>
          <a:lstStyle/>
          <a:p>
            <a:pPr rtl="1" eaLnBrk="1" hangingPunct="1">
              <a:defRPr/>
            </a:pPr>
            <a:r>
              <a:rPr lang="fa-IR" sz="5400">
                <a:solidFill>
                  <a:srgbClr val="66FF66"/>
                </a:solidFill>
                <a:cs typeface="B Nazanin" pitchFamily="2" charset="-78"/>
              </a:rPr>
              <a:t>الگوی حل مسأله :</a:t>
            </a:r>
            <a:endParaRPr lang="en-US" sz="5400">
              <a:solidFill>
                <a:srgbClr val="66FF66"/>
              </a:solidFill>
              <a:cs typeface="B Nazanin" pitchFamily="2" charset="-78"/>
            </a:endParaRPr>
          </a:p>
        </p:txBody>
      </p:sp>
      <p:sp>
        <p:nvSpPr>
          <p:cNvPr id="234499" name="Rectangle 3">
            <a:extLst>
              <a:ext uri="{FF2B5EF4-FFF2-40B4-BE49-F238E27FC236}">
                <a16:creationId xmlns:a16="http://schemas.microsoft.com/office/drawing/2014/main" id="{A8E9CFA6-42D7-4CBD-B79C-27094ACAAD53}"/>
              </a:ext>
            </a:extLst>
          </p:cNvPr>
          <p:cNvSpPr>
            <a:spLocks noGrp="1" noChangeArrowheads="1"/>
          </p:cNvSpPr>
          <p:nvPr>
            <p:ph idx="1"/>
          </p:nvPr>
        </p:nvSpPr>
        <p:spPr>
          <a:xfrm>
            <a:off x="1992313" y="1916114"/>
            <a:ext cx="8229600" cy="4105275"/>
          </a:xfrm>
        </p:spPr>
        <p:txBody>
          <a:bodyPr/>
          <a:lstStyle/>
          <a:p>
            <a:pPr algn="justLow" rtl="1" eaLnBrk="1" hangingPunct="1">
              <a:buFont typeface="Wingdings" panose="05000000000000000000" pitchFamily="2" charset="2"/>
              <a:buNone/>
              <a:defRPr/>
            </a:pPr>
            <a:r>
              <a:rPr lang="fa-IR" sz="3600" dirty="0">
                <a:solidFill>
                  <a:srgbClr val="002060"/>
                </a:solidFill>
                <a:cs typeface="B Nazanin" pitchFamily="2" charset="-78"/>
              </a:rPr>
              <a:t>طبق این الگو شاگرد در وضعیتی قرار می گیرد که ظرفیت های خود را از راه پژوهش و کاوش و به مدد شواهد موجود یا گرد آوری شده ؛ می آزماید و شخصاً از آنها نتیجه گیری می کند و ضمن رسیدن به هدف مورد نظر ، از روشهای دانش افروزی و جمع آوری اطلاعات نیز آگاه می شود .در این الگو شاگرد فعال و محور فعالیت است .</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D5F76714-B1B4-4A49-9209-6206678A4ACE}"/>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A0B4F361-D9E1-4B97-BD42-37C579696EC1}" type="slidenum">
              <a:rPr lang="ar-SA" altLang="fa-IR" sz="1400">
                <a:latin typeface="Arial" panose="020B0604020202020204" pitchFamily="34" charset="0"/>
              </a:rPr>
              <a:pPr>
                <a:spcBef>
                  <a:spcPct val="0"/>
                </a:spcBef>
                <a:buClrTx/>
                <a:buSzTx/>
                <a:buFontTx/>
                <a:buNone/>
                <a:defRPr/>
              </a:pPr>
              <a:t>20</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p:cTn id="7" dur="1000" fill="hold"/>
                                        <p:tgtEl>
                                          <p:spTgt spid="234498"/>
                                        </p:tgtEl>
                                        <p:attrNameLst>
                                          <p:attrName>ppt_w</p:attrName>
                                        </p:attrNameLst>
                                      </p:cBhvr>
                                      <p:tavLst>
                                        <p:tav tm="0">
                                          <p:val>
                                            <p:fltVal val="0"/>
                                          </p:val>
                                        </p:tav>
                                        <p:tav tm="100000">
                                          <p:val>
                                            <p:strVal val="#ppt_w"/>
                                          </p:val>
                                        </p:tav>
                                      </p:tavLst>
                                    </p:anim>
                                    <p:anim calcmode="lin" valueType="num">
                                      <p:cBhvr>
                                        <p:cTn id="8" dur="1000" fill="hold"/>
                                        <p:tgtEl>
                                          <p:spTgt spid="234498"/>
                                        </p:tgtEl>
                                        <p:attrNameLst>
                                          <p:attrName>ppt_h</p:attrName>
                                        </p:attrNameLst>
                                      </p:cBhvr>
                                      <p:tavLst>
                                        <p:tav tm="0">
                                          <p:val>
                                            <p:fltVal val="0"/>
                                          </p:val>
                                        </p:tav>
                                        <p:tav tm="100000">
                                          <p:val>
                                            <p:strVal val="#ppt_h"/>
                                          </p:val>
                                        </p:tav>
                                      </p:tavLst>
                                    </p:anim>
                                    <p:animEffect transition="in" filter="fade">
                                      <p:cBhvr>
                                        <p:cTn id="9" dur="1000"/>
                                        <p:tgtEl>
                                          <p:spTgt spid="234498"/>
                                        </p:tgtEl>
                                      </p:cBhvr>
                                    </p:animEffect>
                                  </p:childTnLst>
                                </p:cTn>
                              </p:par>
                            </p:childTnLst>
                          </p:cTn>
                        </p:par>
                        <p:par>
                          <p:cTn id="10" fill="hold" nodeType="afterGroup">
                            <p:stCondLst>
                              <p:cond delay="1000"/>
                            </p:stCondLst>
                            <p:childTnLst>
                              <p:par>
                                <p:cTn id="11" presetID="21" presetClass="entr" presetSubtype="4" fill="hold" grpId="0" nodeType="afterEffect">
                                  <p:stCondLst>
                                    <p:cond delay="0"/>
                                  </p:stCondLst>
                                  <p:childTnLst>
                                    <p:set>
                                      <p:cBhvr>
                                        <p:cTn id="12" dur="1" fill="hold">
                                          <p:stCondLst>
                                            <p:cond delay="0"/>
                                          </p:stCondLst>
                                        </p:cTn>
                                        <p:tgtEl>
                                          <p:spTgt spid="234499">
                                            <p:txEl>
                                              <p:pRg st="0" end="0"/>
                                            </p:txEl>
                                          </p:spTgt>
                                        </p:tgtEl>
                                        <p:attrNameLst>
                                          <p:attrName>style.visibility</p:attrName>
                                        </p:attrNameLst>
                                      </p:cBhvr>
                                      <p:to>
                                        <p:strVal val="visible"/>
                                      </p:to>
                                    </p:set>
                                    <p:animEffect transition="in" filter="wheel(4)">
                                      <p:cBhvr>
                                        <p:cTn id="13" dur="1000"/>
                                        <p:tgtEl>
                                          <p:spTgt spid="234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p:bldP spid="23449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a:extLst>
              <a:ext uri="{FF2B5EF4-FFF2-40B4-BE49-F238E27FC236}">
                <a16:creationId xmlns:a16="http://schemas.microsoft.com/office/drawing/2014/main" id="{47EF179C-2EF6-48D6-B676-D2E1D63F5A62}"/>
              </a:ext>
            </a:extLst>
          </p:cNvPr>
          <p:cNvSpPr>
            <a:spLocks noGrp="1" noChangeArrowheads="1"/>
          </p:cNvSpPr>
          <p:nvPr>
            <p:ph idx="1"/>
          </p:nvPr>
        </p:nvSpPr>
        <p:spPr>
          <a:xfrm>
            <a:off x="1919288" y="1268414"/>
            <a:ext cx="8229600" cy="4537075"/>
          </a:xfrm>
        </p:spPr>
        <p:txBody>
          <a:bodyPr/>
          <a:lstStyle/>
          <a:p>
            <a:pPr marL="609600" indent="-609600" algn="justLow" rtl="1">
              <a:buNone/>
              <a:defRPr/>
            </a:pPr>
            <a:r>
              <a:rPr lang="fa-IR" sz="3600" dirty="0">
                <a:solidFill>
                  <a:srgbClr val="002060"/>
                </a:solidFill>
                <a:cs typeface="B Nazanin" pitchFamily="2" charset="-78"/>
              </a:rPr>
              <a:t>برای پی بردن به ویژگی های این الگو نیز باید آن را از چهار نظر مورد بررسی قرار داد:</a:t>
            </a:r>
          </a:p>
          <a:p>
            <a:pPr marL="609600" indent="-609600" algn="justLow"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مراحل اجرا. </a:t>
            </a:r>
          </a:p>
          <a:p>
            <a:pPr marL="609600" indent="-609600" algn="justLow"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چگونگی کنش و واکنش معلم نسبت به شاگردان.</a:t>
            </a:r>
          </a:p>
          <a:p>
            <a:pPr marL="609600" indent="-609600" algn="justLow"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ماهیت روابط میانگروهی. </a:t>
            </a:r>
          </a:p>
          <a:p>
            <a:pPr marL="609600" indent="-609600" algn="justLow" rtl="1">
              <a:buClr>
                <a:srgbClr val="FF33CC"/>
              </a:buClr>
              <a:buSzPct val="90000"/>
              <a:buFont typeface="Wingdings" panose="05000000000000000000" pitchFamily="2" charset="2"/>
              <a:buAutoNum type="arabicParenR"/>
              <a:defRPr/>
            </a:pPr>
            <a:r>
              <a:rPr lang="fa-IR" sz="3600" dirty="0">
                <a:solidFill>
                  <a:srgbClr val="002060"/>
                </a:solidFill>
                <a:cs typeface="B Nazanin" pitchFamily="2" charset="-78"/>
              </a:rPr>
              <a:t>شرایط و منابع لازم.</a:t>
            </a:r>
            <a:endParaRPr lang="en-US" sz="3600" dirty="0">
              <a:solidFill>
                <a:srgbClr val="002060"/>
              </a:solidFill>
              <a:cs typeface="B Nazanin" pitchFamily="2" charset="-78"/>
            </a:endParaRPr>
          </a:p>
          <a:p>
            <a:pPr marL="609600" indent="-609600">
              <a:defRPr/>
            </a:pPr>
            <a:endParaRPr lang="en-US" sz="3600" dirty="0">
              <a:solidFill>
                <a:srgbClr val="002060"/>
              </a:solidFill>
            </a:endParaRPr>
          </a:p>
        </p:txBody>
      </p:sp>
      <p:sp>
        <p:nvSpPr>
          <p:cNvPr id="3" name="Slide Number Placeholder 5">
            <a:extLst>
              <a:ext uri="{FF2B5EF4-FFF2-40B4-BE49-F238E27FC236}">
                <a16:creationId xmlns:a16="http://schemas.microsoft.com/office/drawing/2014/main" id="{AE591908-3666-4C71-AD69-25A370DFDE32}"/>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631B58F6-3816-4ABA-B500-4501344A1915}" type="slidenum">
              <a:rPr lang="ar-SA" altLang="fa-IR" sz="1400">
                <a:latin typeface="Arial" panose="020B0604020202020204" pitchFamily="34" charset="0"/>
              </a:rPr>
              <a:pPr>
                <a:spcBef>
                  <a:spcPct val="0"/>
                </a:spcBef>
                <a:buClrTx/>
                <a:buSzTx/>
                <a:buFontTx/>
                <a:buNone/>
                <a:defRPr/>
              </a:pPr>
              <a:t>21</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additive="base">
                                        <p:cTn id="7" dur="1000" fill="hold"/>
                                        <p:tgtEl>
                                          <p:spTgt spid="23552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3552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35523">
                                            <p:txEl>
                                              <p:pRg st="1" end="1"/>
                                            </p:txEl>
                                          </p:spTgt>
                                        </p:tgtEl>
                                        <p:attrNameLst>
                                          <p:attrName>style.visibility</p:attrName>
                                        </p:attrNameLst>
                                      </p:cBhvr>
                                      <p:to>
                                        <p:strVal val="visible"/>
                                      </p:to>
                                    </p:set>
                                    <p:anim calcmode="lin" valueType="num">
                                      <p:cBhvr additive="base">
                                        <p:cTn id="12" dur="1000" fill="hold"/>
                                        <p:tgtEl>
                                          <p:spTgt spid="23552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3552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anim calcmode="lin" valueType="num">
                                      <p:cBhvr additive="base">
                                        <p:cTn id="17" dur="1000" fill="hold"/>
                                        <p:tgtEl>
                                          <p:spTgt spid="235523">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3552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235523">
                                            <p:txEl>
                                              <p:pRg st="3" end="3"/>
                                            </p:txEl>
                                          </p:spTgt>
                                        </p:tgtEl>
                                        <p:attrNameLst>
                                          <p:attrName>style.visibility</p:attrName>
                                        </p:attrNameLst>
                                      </p:cBhvr>
                                      <p:to>
                                        <p:strVal val="visible"/>
                                      </p:to>
                                    </p:set>
                                    <p:anim calcmode="lin" valueType="num">
                                      <p:cBhvr additive="base">
                                        <p:cTn id="22" dur="1000" fill="hold"/>
                                        <p:tgtEl>
                                          <p:spTgt spid="235523">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35523">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235523">
                                            <p:txEl>
                                              <p:pRg st="4" end="4"/>
                                            </p:txEl>
                                          </p:spTgt>
                                        </p:tgtEl>
                                        <p:attrNameLst>
                                          <p:attrName>style.visibility</p:attrName>
                                        </p:attrNameLst>
                                      </p:cBhvr>
                                      <p:to>
                                        <p:strVal val="visible"/>
                                      </p:to>
                                    </p:set>
                                    <p:anim calcmode="lin" valueType="num">
                                      <p:cBhvr additive="base">
                                        <p:cTn id="27" dur="1000" fill="hold"/>
                                        <p:tgtEl>
                                          <p:spTgt spid="235523">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55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0125D499-7534-43A8-8EE2-C8E31FAF779D}"/>
              </a:ext>
            </a:extLst>
          </p:cNvPr>
          <p:cNvSpPr>
            <a:spLocks noGrp="1" noChangeArrowheads="1"/>
          </p:cNvSpPr>
          <p:nvPr>
            <p:ph type="title"/>
          </p:nvPr>
        </p:nvSpPr>
        <p:spPr/>
        <p:txBody>
          <a:bodyPr/>
          <a:lstStyle/>
          <a:p>
            <a:pPr algn="r" rtl="1" eaLnBrk="1" hangingPunct="1">
              <a:defRPr/>
            </a:pPr>
            <a:r>
              <a:rPr lang="fa-IR" sz="6000">
                <a:solidFill>
                  <a:srgbClr val="66FF66"/>
                </a:solidFill>
                <a:cs typeface="B Nazanin" pitchFamily="2" charset="-78"/>
              </a:rPr>
              <a:t>مراحل اجرا :</a:t>
            </a:r>
            <a:endParaRPr lang="en-US" sz="6000">
              <a:solidFill>
                <a:srgbClr val="66FF66"/>
              </a:solidFill>
              <a:cs typeface="B Nazanin" pitchFamily="2" charset="-78"/>
            </a:endParaRPr>
          </a:p>
        </p:txBody>
      </p:sp>
      <p:sp>
        <p:nvSpPr>
          <p:cNvPr id="236547" name="Rectangle 3">
            <a:extLst>
              <a:ext uri="{FF2B5EF4-FFF2-40B4-BE49-F238E27FC236}">
                <a16:creationId xmlns:a16="http://schemas.microsoft.com/office/drawing/2014/main" id="{E7E8BF1C-5F17-4923-A317-66D99A83F7FC}"/>
              </a:ext>
            </a:extLst>
          </p:cNvPr>
          <p:cNvSpPr>
            <a:spLocks noGrp="1" noChangeArrowheads="1"/>
          </p:cNvSpPr>
          <p:nvPr>
            <p:ph idx="1"/>
          </p:nvPr>
        </p:nvSpPr>
        <p:spPr>
          <a:xfrm>
            <a:off x="1981200" y="1981201"/>
            <a:ext cx="8229600" cy="3535363"/>
          </a:xfrm>
        </p:spPr>
        <p:txBody>
          <a:bodyPr/>
          <a:lstStyle/>
          <a:p>
            <a:pPr marL="609600" indent="-609600" algn="r" rtl="1">
              <a:buClr>
                <a:srgbClr val="FFFF00"/>
              </a:buClr>
              <a:buSzPct val="90000"/>
              <a:buFont typeface="Wingdings" panose="05000000000000000000" pitchFamily="2" charset="2"/>
              <a:buAutoNum type="arabicParenR"/>
              <a:defRPr/>
            </a:pPr>
            <a:r>
              <a:rPr lang="fa-IR" sz="3600" dirty="0">
                <a:solidFill>
                  <a:srgbClr val="002060"/>
                </a:solidFill>
                <a:cs typeface="B Nazanin" pitchFamily="2" charset="-78"/>
              </a:rPr>
              <a:t>طرح مسأله یا باز نمایی مشکل. </a:t>
            </a:r>
          </a:p>
          <a:p>
            <a:pPr marL="609600" indent="-609600" algn="r" rtl="1">
              <a:buClr>
                <a:srgbClr val="FFFF00"/>
              </a:buClr>
              <a:buSzPct val="90000"/>
              <a:buFont typeface="Wingdings" panose="05000000000000000000" pitchFamily="2" charset="2"/>
              <a:buAutoNum type="arabicParenR"/>
              <a:defRPr/>
            </a:pPr>
            <a:r>
              <a:rPr lang="fa-IR" sz="3600" dirty="0">
                <a:solidFill>
                  <a:srgbClr val="002060"/>
                </a:solidFill>
                <a:cs typeface="B Nazanin" pitchFamily="2" charset="-78"/>
              </a:rPr>
              <a:t>جمع آوری اطلاعات. </a:t>
            </a:r>
          </a:p>
          <a:p>
            <a:pPr marL="609600" indent="-609600" algn="r" rtl="1">
              <a:buClr>
                <a:srgbClr val="FFFF00"/>
              </a:buClr>
              <a:buSzPct val="90000"/>
              <a:buFont typeface="Wingdings" panose="05000000000000000000" pitchFamily="2" charset="2"/>
              <a:buAutoNum type="arabicParenR"/>
              <a:defRPr/>
            </a:pPr>
            <a:r>
              <a:rPr lang="fa-IR" sz="3600" dirty="0">
                <a:solidFill>
                  <a:srgbClr val="002060"/>
                </a:solidFill>
                <a:cs typeface="B Nazanin" pitchFamily="2" charset="-78"/>
              </a:rPr>
              <a:t>ساختن فرضیه. </a:t>
            </a:r>
          </a:p>
          <a:p>
            <a:pPr marL="609600" indent="-609600" algn="r" rtl="1">
              <a:buClr>
                <a:srgbClr val="FFFF00"/>
              </a:buClr>
              <a:buSzPct val="90000"/>
              <a:buFont typeface="Wingdings" panose="05000000000000000000" pitchFamily="2" charset="2"/>
              <a:buAutoNum type="arabicParenR"/>
              <a:defRPr/>
            </a:pPr>
            <a:r>
              <a:rPr lang="fa-IR" sz="3600" dirty="0">
                <a:solidFill>
                  <a:srgbClr val="002060"/>
                </a:solidFill>
                <a:cs typeface="B Nazanin" pitchFamily="2" charset="-78"/>
              </a:rPr>
              <a:t>آزمایش فرضیه .</a:t>
            </a:r>
          </a:p>
          <a:p>
            <a:pPr marL="609600" indent="-609600" algn="r" rtl="1">
              <a:buClr>
                <a:srgbClr val="FFFF00"/>
              </a:buClr>
              <a:buSzPct val="90000"/>
              <a:buFont typeface="Wingdings" panose="05000000000000000000" pitchFamily="2" charset="2"/>
              <a:buAutoNum type="arabicParenR"/>
              <a:defRPr/>
            </a:pPr>
            <a:r>
              <a:rPr lang="fa-IR" sz="3600" dirty="0">
                <a:solidFill>
                  <a:srgbClr val="002060"/>
                </a:solidFill>
                <a:cs typeface="B Nazanin" pitchFamily="2" charset="-78"/>
              </a:rPr>
              <a:t>نتیجه گیری ، تعمیم و کاربرد.</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7AAAAA61-DD8B-4EF6-B501-0A0E5B355174}"/>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758A2A24-87AF-4918-B981-E1BAE06362E4}" type="slidenum">
              <a:rPr lang="ar-SA" altLang="fa-IR" sz="1400">
                <a:latin typeface="Arial" panose="020B0604020202020204" pitchFamily="34" charset="0"/>
              </a:rPr>
              <a:pPr>
                <a:spcBef>
                  <a:spcPct val="0"/>
                </a:spcBef>
                <a:buClrTx/>
                <a:buSzTx/>
                <a:buFontTx/>
                <a:buNone/>
                <a:defRPr/>
              </a:pPr>
              <a:t>22</a:t>
            </a:fld>
            <a:endParaRPr lang="en-US" altLang="fa-IR" sz="1400">
              <a:latin typeface="Arial" panose="020B0604020202020204" pitchFamily="34" charset="0"/>
            </a:endParaRPr>
          </a:p>
        </p:txBody>
      </p:sp>
      <p:sp>
        <p:nvSpPr>
          <p:cNvPr id="5" name="Rectangle 3">
            <a:extLst>
              <a:ext uri="{FF2B5EF4-FFF2-40B4-BE49-F238E27FC236}">
                <a16:creationId xmlns:a16="http://schemas.microsoft.com/office/drawing/2014/main" id="{1B2EA411-60FA-4105-B638-80177AB0A981}"/>
              </a:ext>
            </a:extLst>
          </p:cNvPr>
          <p:cNvSpPr txBox="1">
            <a:spLocks noChangeArrowheads="1"/>
          </p:cNvSpPr>
          <p:nvPr/>
        </p:nvSpPr>
        <p:spPr bwMode="auto">
          <a:xfrm>
            <a:off x="1981200" y="1988841"/>
            <a:ext cx="8229600" cy="3535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marL="609600" indent="-609600" algn="r" rtl="1" eaLnBrk="1" hangingPunct="1">
              <a:buClr>
                <a:srgbClr val="FFFF00"/>
              </a:buClr>
              <a:buSzPct val="90000"/>
              <a:buFont typeface="Wingdings" panose="05000000000000000000" pitchFamily="2" charset="2"/>
              <a:buAutoNum type="arabicParenR"/>
              <a:defRPr/>
            </a:pPr>
            <a:r>
              <a:rPr lang="fa-IR" sz="3600" kern="0" dirty="0">
                <a:solidFill>
                  <a:srgbClr val="002060"/>
                </a:solidFill>
                <a:cs typeface="B Nazanin" pitchFamily="2" charset="-78"/>
              </a:rPr>
              <a:t>طرح مسأله یا باز نمایی مشکل. </a:t>
            </a:r>
          </a:p>
          <a:p>
            <a:pPr marL="609600" indent="-609600" algn="r" rtl="1" eaLnBrk="1" hangingPunct="1">
              <a:buClr>
                <a:srgbClr val="FFFF00"/>
              </a:buClr>
              <a:buSzPct val="90000"/>
              <a:buFont typeface="Wingdings" panose="05000000000000000000" pitchFamily="2" charset="2"/>
              <a:buAutoNum type="arabicParenR"/>
              <a:defRPr/>
            </a:pPr>
            <a:r>
              <a:rPr lang="fa-IR" sz="3600" kern="0" dirty="0">
                <a:solidFill>
                  <a:srgbClr val="002060"/>
                </a:solidFill>
                <a:cs typeface="B Nazanin" pitchFamily="2" charset="-78"/>
              </a:rPr>
              <a:t>جمع آوری اطلاعات. </a:t>
            </a:r>
          </a:p>
          <a:p>
            <a:pPr marL="609600" indent="-609600" algn="r" rtl="1" eaLnBrk="1" hangingPunct="1">
              <a:buClr>
                <a:srgbClr val="FFFF00"/>
              </a:buClr>
              <a:buSzPct val="90000"/>
              <a:buFont typeface="Wingdings" panose="05000000000000000000" pitchFamily="2" charset="2"/>
              <a:buAutoNum type="arabicParenR"/>
              <a:defRPr/>
            </a:pPr>
            <a:r>
              <a:rPr lang="fa-IR" sz="3600" kern="0" dirty="0">
                <a:solidFill>
                  <a:srgbClr val="002060"/>
                </a:solidFill>
                <a:cs typeface="B Nazanin" pitchFamily="2" charset="-78"/>
              </a:rPr>
              <a:t>ساختن فرضیه. </a:t>
            </a:r>
          </a:p>
          <a:p>
            <a:pPr marL="609600" indent="-609600" algn="r" rtl="1" eaLnBrk="1" hangingPunct="1">
              <a:buClr>
                <a:srgbClr val="FFFF00"/>
              </a:buClr>
              <a:buSzPct val="90000"/>
              <a:buFont typeface="Wingdings" panose="05000000000000000000" pitchFamily="2" charset="2"/>
              <a:buAutoNum type="arabicParenR"/>
              <a:defRPr/>
            </a:pPr>
            <a:r>
              <a:rPr lang="fa-IR" sz="3600" kern="0" dirty="0">
                <a:solidFill>
                  <a:srgbClr val="002060"/>
                </a:solidFill>
                <a:cs typeface="B Nazanin" pitchFamily="2" charset="-78"/>
              </a:rPr>
              <a:t>آزمایش فرضیه .</a:t>
            </a:r>
          </a:p>
          <a:p>
            <a:pPr marL="609600" indent="-609600" algn="r" rtl="1" eaLnBrk="1" hangingPunct="1">
              <a:buClr>
                <a:srgbClr val="FFFF00"/>
              </a:buClr>
              <a:buSzPct val="90000"/>
              <a:buFont typeface="Wingdings" panose="05000000000000000000" pitchFamily="2" charset="2"/>
              <a:buAutoNum type="arabicParenR"/>
              <a:defRPr/>
            </a:pPr>
            <a:r>
              <a:rPr lang="fa-IR" sz="3600" kern="0" dirty="0">
                <a:solidFill>
                  <a:srgbClr val="002060"/>
                </a:solidFill>
                <a:cs typeface="B Nazanin" pitchFamily="2" charset="-78"/>
              </a:rPr>
              <a:t>نتیجه گیری ، تعمیم و کاربرد.</a:t>
            </a:r>
            <a:endParaRPr lang="en-US" sz="3600" kern="0" dirty="0">
              <a:solidFill>
                <a:srgbClr val="00206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ppt_w</p:attrName>
                                        </p:attrNameLst>
                                      </p:cBhvr>
                                      <p:tavLst>
                                        <p:tav tm="0">
                                          <p:val>
                                            <p:fltVal val="0"/>
                                          </p:val>
                                        </p:tav>
                                        <p:tav tm="100000">
                                          <p:val>
                                            <p:strVal val="#ppt_w"/>
                                          </p:val>
                                        </p:tav>
                                      </p:tavLst>
                                    </p:anim>
                                    <p:anim calcmode="lin" valueType="num">
                                      <p:cBhvr>
                                        <p:cTn id="8" dur="1000" fill="hold"/>
                                        <p:tgtEl>
                                          <p:spTgt spid="236546"/>
                                        </p:tgtEl>
                                        <p:attrNameLst>
                                          <p:attrName>ppt_h</p:attrName>
                                        </p:attrNameLst>
                                      </p:cBhvr>
                                      <p:tavLst>
                                        <p:tav tm="0">
                                          <p:val>
                                            <p:fltVal val="0"/>
                                          </p:val>
                                        </p:tav>
                                        <p:tav tm="100000">
                                          <p:val>
                                            <p:strVal val="#ppt_h"/>
                                          </p:val>
                                        </p:tav>
                                      </p:tavLst>
                                    </p:anim>
                                    <p:animEffect transition="in" filter="fade">
                                      <p:cBhvr>
                                        <p:cTn id="9" dur="1000"/>
                                        <p:tgtEl>
                                          <p:spTgt spid="236546"/>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236547">
                                            <p:txEl>
                                              <p:pRg st="0" end="0"/>
                                            </p:txEl>
                                          </p:spTgt>
                                        </p:tgtEl>
                                        <p:attrNameLst>
                                          <p:attrName>style.visibility</p:attrName>
                                        </p:attrNameLst>
                                      </p:cBhvr>
                                      <p:to>
                                        <p:strVal val="visible"/>
                                      </p:to>
                                    </p:set>
                                    <p:anim calcmode="lin" valueType="num">
                                      <p:cBhvr>
                                        <p:cTn id="13" dur="1000" fill="hold"/>
                                        <p:tgtEl>
                                          <p:spTgt spid="23654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36547">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36547">
                                            <p:txEl>
                                              <p:pRg st="0" end="0"/>
                                            </p:txEl>
                                          </p:spTgt>
                                        </p:tgtEl>
                                      </p:cBhvr>
                                    </p:animEffect>
                                  </p:childTnLst>
                                </p:cTn>
                              </p:par>
                            </p:childTnLst>
                          </p:cTn>
                        </p:par>
                        <p:par>
                          <p:cTn id="16" fill="hold" nodeType="afterGroup">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236547">
                                            <p:txEl>
                                              <p:pRg st="1" end="1"/>
                                            </p:txEl>
                                          </p:spTgt>
                                        </p:tgtEl>
                                        <p:attrNameLst>
                                          <p:attrName>style.visibility</p:attrName>
                                        </p:attrNameLst>
                                      </p:cBhvr>
                                      <p:to>
                                        <p:strVal val="visible"/>
                                      </p:to>
                                    </p:set>
                                    <p:anim calcmode="lin" valueType="num">
                                      <p:cBhvr>
                                        <p:cTn id="19" dur="1000" fill="hold"/>
                                        <p:tgtEl>
                                          <p:spTgt spid="23654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36547">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36547">
                                            <p:txEl>
                                              <p:pRg st="1" end="1"/>
                                            </p:txEl>
                                          </p:spTgt>
                                        </p:tgtEl>
                                      </p:cBhvr>
                                    </p:animEffect>
                                  </p:childTnLst>
                                </p:cTn>
                              </p:par>
                            </p:childTnLst>
                          </p:cTn>
                        </p:par>
                        <p:par>
                          <p:cTn id="22" fill="hold" nodeType="afterGroup">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236547">
                                            <p:txEl>
                                              <p:pRg st="2" end="2"/>
                                            </p:txEl>
                                          </p:spTgt>
                                        </p:tgtEl>
                                        <p:attrNameLst>
                                          <p:attrName>style.visibility</p:attrName>
                                        </p:attrNameLst>
                                      </p:cBhvr>
                                      <p:to>
                                        <p:strVal val="visible"/>
                                      </p:to>
                                    </p:set>
                                    <p:anim calcmode="lin" valueType="num">
                                      <p:cBhvr>
                                        <p:cTn id="25" dur="1000" fill="hold"/>
                                        <p:tgtEl>
                                          <p:spTgt spid="236547">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36547">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236547">
                                            <p:txEl>
                                              <p:pRg st="2" end="2"/>
                                            </p:txEl>
                                          </p:spTgt>
                                        </p:tgtEl>
                                      </p:cBhvr>
                                    </p:animEffect>
                                  </p:childTnLst>
                                </p:cTn>
                              </p:par>
                            </p:childTnLst>
                          </p:cTn>
                        </p:par>
                        <p:par>
                          <p:cTn id="28" fill="hold" nodeType="afterGroup">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236547">
                                            <p:txEl>
                                              <p:pRg st="3" end="3"/>
                                            </p:txEl>
                                          </p:spTgt>
                                        </p:tgtEl>
                                        <p:attrNameLst>
                                          <p:attrName>style.visibility</p:attrName>
                                        </p:attrNameLst>
                                      </p:cBhvr>
                                      <p:to>
                                        <p:strVal val="visible"/>
                                      </p:to>
                                    </p:set>
                                    <p:anim calcmode="lin" valueType="num">
                                      <p:cBhvr>
                                        <p:cTn id="31" dur="1000" fill="hold"/>
                                        <p:tgtEl>
                                          <p:spTgt spid="23654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6547">
                                            <p:txEl>
                                              <p:pRg st="3" end="3"/>
                                            </p:txEl>
                                          </p:spTgt>
                                        </p:tgtEl>
                                        <p:attrNameLst>
                                          <p:attrName>ppt_h</p:attrName>
                                        </p:attrNameLst>
                                      </p:cBhvr>
                                      <p:tavLst>
                                        <p:tav tm="0">
                                          <p:val>
                                            <p:fltVal val="0"/>
                                          </p:val>
                                        </p:tav>
                                        <p:tav tm="100000">
                                          <p:val>
                                            <p:strVal val="#ppt_h"/>
                                          </p:val>
                                        </p:tav>
                                      </p:tavLst>
                                    </p:anim>
                                    <p:animEffect transition="in" filter="fade">
                                      <p:cBhvr>
                                        <p:cTn id="33" dur="1000"/>
                                        <p:tgtEl>
                                          <p:spTgt spid="236547">
                                            <p:txEl>
                                              <p:pRg st="3" end="3"/>
                                            </p:txEl>
                                          </p:spTgt>
                                        </p:tgtEl>
                                      </p:cBhvr>
                                    </p:animEffect>
                                  </p:childTnLst>
                                </p:cTn>
                              </p:par>
                            </p:childTnLst>
                          </p:cTn>
                        </p:par>
                        <p:par>
                          <p:cTn id="34" fill="hold" nodeType="afterGroup">
                            <p:stCondLst>
                              <p:cond delay="5000"/>
                            </p:stCondLst>
                            <p:childTnLst>
                              <p:par>
                                <p:cTn id="35" presetID="53" presetClass="entr" presetSubtype="0" fill="hold" grpId="0" nodeType="afterEffect">
                                  <p:stCondLst>
                                    <p:cond delay="0"/>
                                  </p:stCondLst>
                                  <p:childTnLst>
                                    <p:set>
                                      <p:cBhvr>
                                        <p:cTn id="36" dur="1" fill="hold">
                                          <p:stCondLst>
                                            <p:cond delay="0"/>
                                          </p:stCondLst>
                                        </p:cTn>
                                        <p:tgtEl>
                                          <p:spTgt spid="236547">
                                            <p:txEl>
                                              <p:pRg st="4" end="4"/>
                                            </p:txEl>
                                          </p:spTgt>
                                        </p:tgtEl>
                                        <p:attrNameLst>
                                          <p:attrName>style.visibility</p:attrName>
                                        </p:attrNameLst>
                                      </p:cBhvr>
                                      <p:to>
                                        <p:strVal val="visible"/>
                                      </p:to>
                                    </p:set>
                                    <p:anim calcmode="lin" valueType="num">
                                      <p:cBhvr>
                                        <p:cTn id="37" dur="1000" fill="hold"/>
                                        <p:tgtEl>
                                          <p:spTgt spid="236547">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236547">
                                            <p:txEl>
                                              <p:pRg st="4" end="4"/>
                                            </p:txEl>
                                          </p:spTgt>
                                        </p:tgtEl>
                                        <p:attrNameLst>
                                          <p:attrName>ppt_h</p:attrName>
                                        </p:attrNameLst>
                                      </p:cBhvr>
                                      <p:tavLst>
                                        <p:tav tm="0">
                                          <p:val>
                                            <p:fltVal val="0"/>
                                          </p:val>
                                        </p:tav>
                                        <p:tav tm="100000">
                                          <p:val>
                                            <p:strVal val="#ppt_h"/>
                                          </p:val>
                                        </p:tav>
                                      </p:tavLst>
                                    </p:anim>
                                    <p:animEffect transition="in" filter="fade">
                                      <p:cBhvr>
                                        <p:cTn id="39" dur="1000"/>
                                        <p:tgtEl>
                                          <p:spTgt spid="236547">
                                            <p:txEl>
                                              <p:pRg st="4" end="4"/>
                                            </p:txEl>
                                          </p:spTgt>
                                        </p:tgtEl>
                                      </p:cBhvr>
                                    </p:animEffect>
                                  </p:childTnLst>
                                </p:cTn>
                              </p:par>
                            </p:childTnLst>
                          </p:cTn>
                        </p:par>
                        <p:par>
                          <p:cTn id="40" fill="hold">
                            <p:stCondLst>
                              <p:cond delay="6000"/>
                            </p:stCondLst>
                            <p:childTnLst>
                              <p:par>
                                <p:cTn id="41" presetID="53" presetClass="entr" presetSubtype="0"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p:cTn id="4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5" dur="1000"/>
                                        <p:tgtEl>
                                          <p:spTgt spid="5">
                                            <p:txEl>
                                              <p:pRg st="0" end="0"/>
                                            </p:txEl>
                                          </p:spTgt>
                                        </p:tgtEl>
                                      </p:cBhvr>
                                    </p:animEffect>
                                  </p:childTnLst>
                                </p:cTn>
                              </p:par>
                            </p:childTnLst>
                          </p:cTn>
                        </p:par>
                        <p:par>
                          <p:cTn id="46" fill="hold">
                            <p:stCondLst>
                              <p:cond delay="7000"/>
                            </p:stCondLst>
                            <p:childTnLst>
                              <p:par>
                                <p:cTn id="47" presetID="53" presetClass="entr" presetSubtype="0" fill="hold" grpId="0" nodeType="after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 calcmode="lin" valueType="num">
                                      <p:cBhvr>
                                        <p:cTn id="49"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51" dur="1000"/>
                                        <p:tgtEl>
                                          <p:spTgt spid="5">
                                            <p:txEl>
                                              <p:pRg st="1" end="1"/>
                                            </p:txEl>
                                          </p:spTgt>
                                        </p:tgtEl>
                                      </p:cBhvr>
                                    </p:animEffect>
                                  </p:childTnLst>
                                </p:cTn>
                              </p:par>
                            </p:childTnLst>
                          </p:cTn>
                        </p:par>
                        <p:par>
                          <p:cTn id="52" fill="hold">
                            <p:stCondLst>
                              <p:cond delay="8000"/>
                            </p:stCondLst>
                            <p:childTnLst>
                              <p:par>
                                <p:cTn id="53" presetID="53" presetClass="entr" presetSubtype="0" fill="hold" grpId="0" nodeType="after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 calcmode="lin" valueType="num">
                                      <p:cBhvr>
                                        <p:cTn id="5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56"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57" dur="1000"/>
                                        <p:tgtEl>
                                          <p:spTgt spid="5">
                                            <p:txEl>
                                              <p:pRg st="2" end="2"/>
                                            </p:txEl>
                                          </p:spTgt>
                                        </p:tgtEl>
                                      </p:cBhvr>
                                    </p:animEffect>
                                  </p:childTnLst>
                                </p:cTn>
                              </p:par>
                            </p:childTnLst>
                          </p:cTn>
                        </p:par>
                        <p:par>
                          <p:cTn id="58" fill="hold">
                            <p:stCondLst>
                              <p:cond delay="9000"/>
                            </p:stCondLst>
                            <p:childTnLst>
                              <p:par>
                                <p:cTn id="59" presetID="53" presetClass="entr" presetSubtype="0" fill="hold" grpId="0" nodeType="after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 calcmode="lin" valueType="num">
                                      <p:cBhvr>
                                        <p:cTn id="6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62"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63" dur="1000"/>
                                        <p:tgtEl>
                                          <p:spTgt spid="5">
                                            <p:txEl>
                                              <p:pRg st="3" end="3"/>
                                            </p:txEl>
                                          </p:spTgt>
                                        </p:tgtEl>
                                      </p:cBhvr>
                                    </p:animEffect>
                                  </p:childTnLst>
                                </p:cTn>
                              </p:par>
                            </p:childTnLst>
                          </p:cTn>
                        </p:par>
                        <p:par>
                          <p:cTn id="64" fill="hold">
                            <p:stCondLst>
                              <p:cond delay="10000"/>
                            </p:stCondLst>
                            <p:childTnLst>
                              <p:par>
                                <p:cTn id="65" presetID="53" presetClass="entr" presetSubtype="0" fill="hold" grpId="0" nodeType="after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 calcmode="lin" valueType="num">
                                      <p:cBhvr>
                                        <p:cTn id="67"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69"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P spid="236547"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a:extLst>
              <a:ext uri="{FF2B5EF4-FFF2-40B4-BE49-F238E27FC236}">
                <a16:creationId xmlns:a16="http://schemas.microsoft.com/office/drawing/2014/main" id="{EBF6055D-9DBE-469E-93F4-B5F6C9E8A1A9}"/>
              </a:ext>
            </a:extLst>
          </p:cNvPr>
          <p:cNvSpPr>
            <a:spLocks noGrp="1" noChangeArrowheads="1"/>
          </p:cNvSpPr>
          <p:nvPr>
            <p:ph idx="1"/>
          </p:nvPr>
        </p:nvSpPr>
        <p:spPr>
          <a:xfrm>
            <a:off x="1981200" y="836614"/>
            <a:ext cx="8229600" cy="5259387"/>
          </a:xfrm>
        </p:spPr>
        <p:txBody>
          <a:bodyPr/>
          <a:lstStyle/>
          <a:p>
            <a:pPr algn="justLow" rtl="1" eaLnBrk="1" hangingPunct="1">
              <a:buFont typeface="Wingdings" panose="05000000000000000000" pitchFamily="2" charset="2"/>
              <a:buBlip>
                <a:blip r:embed="rId2"/>
              </a:buBlip>
              <a:defRPr/>
            </a:pPr>
            <a:r>
              <a:rPr lang="fa-IR" sz="4800" dirty="0">
                <a:solidFill>
                  <a:srgbClr val="002060"/>
                </a:solidFill>
                <a:cs typeface="B Nazanin" pitchFamily="2" charset="-78"/>
              </a:rPr>
              <a:t>کنش و واکنش معلم نسبت به شاگرد </a:t>
            </a:r>
          </a:p>
          <a:p>
            <a:pPr algn="justLow" rtl="1" eaLnBrk="1" hangingPunct="1">
              <a:buFont typeface="Wingdings" panose="05000000000000000000" pitchFamily="2" charset="2"/>
              <a:buNone/>
              <a:defRPr/>
            </a:pPr>
            <a:r>
              <a:rPr lang="fa-IR" sz="4000" dirty="0">
                <a:solidFill>
                  <a:srgbClr val="002060"/>
                </a:solidFill>
                <a:cs typeface="B Nazanin" pitchFamily="2" charset="-78"/>
              </a:rPr>
              <a:t>معلم نقش راهنما را در فرایند تدریس بازی می کند و به جای انتقال اطلاعات روش کسب اطلاعات را به شاگردان می آموزد.</a:t>
            </a:r>
          </a:p>
          <a:p>
            <a:pPr algn="justLow" rtl="1" eaLnBrk="1" hangingPunct="1">
              <a:buFont typeface="Wingdings" panose="05000000000000000000" pitchFamily="2" charset="2"/>
              <a:buBlip>
                <a:blip r:embed="rId2"/>
              </a:buBlip>
              <a:defRPr/>
            </a:pPr>
            <a:r>
              <a:rPr lang="fa-IR" sz="4800" dirty="0">
                <a:solidFill>
                  <a:srgbClr val="002060"/>
                </a:solidFill>
                <a:cs typeface="B Nazanin" pitchFamily="2" charset="-78"/>
              </a:rPr>
              <a:t>روابط میانگروهی </a:t>
            </a:r>
          </a:p>
          <a:p>
            <a:pPr algn="justLow" rtl="1" eaLnBrk="1" hangingPunct="1">
              <a:buFont typeface="Wingdings" panose="05000000000000000000" pitchFamily="2" charset="2"/>
              <a:buNone/>
              <a:defRPr/>
            </a:pPr>
            <a:r>
              <a:rPr lang="fa-IR" sz="4000" dirty="0">
                <a:solidFill>
                  <a:srgbClr val="002060"/>
                </a:solidFill>
                <a:cs typeface="B Nazanin" pitchFamily="2" charset="-78"/>
              </a:rPr>
              <a:t>همه شاگردان با همدیگر و نیز با معلم در ارتباط هستند . ارتباط دوجانبه است .</a:t>
            </a:r>
            <a:endParaRPr lang="en-US" sz="4000" dirty="0">
              <a:solidFill>
                <a:srgbClr val="002060"/>
              </a:solidFill>
              <a:cs typeface="B Nazanin" pitchFamily="2" charset="-78"/>
            </a:endParaRPr>
          </a:p>
        </p:txBody>
      </p:sp>
      <p:sp>
        <p:nvSpPr>
          <p:cNvPr id="3" name="Slide Number Placeholder 5">
            <a:extLst>
              <a:ext uri="{FF2B5EF4-FFF2-40B4-BE49-F238E27FC236}">
                <a16:creationId xmlns:a16="http://schemas.microsoft.com/office/drawing/2014/main" id="{1BF63255-5226-42C1-80B4-39BEB960439B}"/>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FC187E50-922D-4FED-BA22-D41E94988BDD}" type="slidenum">
              <a:rPr lang="ar-SA" altLang="fa-IR" sz="1400">
                <a:latin typeface="Arial" panose="020B0604020202020204" pitchFamily="34" charset="0"/>
              </a:rPr>
              <a:pPr>
                <a:spcBef>
                  <a:spcPct val="0"/>
                </a:spcBef>
                <a:buClrTx/>
                <a:buSzTx/>
                <a:buFontTx/>
                <a:buNone/>
                <a:defRPr/>
              </a:pPr>
              <a:t>23</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 calcmode="lin" valueType="num">
                                      <p:cBhvr>
                                        <p:cTn id="7" dur="1000" fill="hold"/>
                                        <p:tgtEl>
                                          <p:spTgt spid="23757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3757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7571">
                                            <p:txEl>
                                              <p:pRg st="0" end="0"/>
                                            </p:txEl>
                                          </p:spTgt>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237571">
                                            <p:txEl>
                                              <p:pRg st="1" end="1"/>
                                            </p:txEl>
                                          </p:spTgt>
                                        </p:tgtEl>
                                        <p:attrNameLst>
                                          <p:attrName>style.visibility</p:attrName>
                                        </p:attrNameLst>
                                      </p:cBhvr>
                                      <p:to>
                                        <p:strVal val="visible"/>
                                      </p:to>
                                    </p:set>
                                    <p:anim calcmode="lin" valueType="num">
                                      <p:cBhvr>
                                        <p:cTn id="13" dur="1000" fill="hold"/>
                                        <p:tgtEl>
                                          <p:spTgt spid="237571">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23757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37571">
                                            <p:txEl>
                                              <p:pRg st="1" end="1"/>
                                            </p:txEl>
                                          </p:spTgt>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237571">
                                            <p:txEl>
                                              <p:pRg st="2" end="2"/>
                                            </p:txEl>
                                          </p:spTgt>
                                        </p:tgtEl>
                                        <p:attrNameLst>
                                          <p:attrName>style.visibility</p:attrName>
                                        </p:attrNameLst>
                                      </p:cBhvr>
                                      <p:to>
                                        <p:strVal val="visible"/>
                                      </p:to>
                                    </p:set>
                                    <p:anim calcmode="lin" valueType="num">
                                      <p:cBhvr>
                                        <p:cTn id="19" dur="1000" fill="hold"/>
                                        <p:tgtEl>
                                          <p:spTgt spid="237571">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23757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7571">
                                            <p:txEl>
                                              <p:pRg st="2" end="2"/>
                                            </p:txEl>
                                          </p:spTgt>
                                        </p:tgtEl>
                                      </p:cBhvr>
                                    </p:animEffect>
                                  </p:childTnLst>
                                </p:cTn>
                              </p:par>
                            </p:childTnLst>
                          </p:cTn>
                        </p:par>
                        <p:par>
                          <p:cTn id="22" fill="hold" nodeType="afterGroup">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237571">
                                            <p:txEl>
                                              <p:pRg st="3" end="3"/>
                                            </p:txEl>
                                          </p:spTgt>
                                        </p:tgtEl>
                                        <p:attrNameLst>
                                          <p:attrName>style.visibility</p:attrName>
                                        </p:attrNameLst>
                                      </p:cBhvr>
                                      <p:to>
                                        <p:strVal val="visible"/>
                                      </p:to>
                                    </p:set>
                                    <p:anim calcmode="lin" valueType="num">
                                      <p:cBhvr>
                                        <p:cTn id="25" dur="1000" fill="hold"/>
                                        <p:tgtEl>
                                          <p:spTgt spid="237571">
                                            <p:txEl>
                                              <p:pRg st="3" end="3"/>
                                            </p:txEl>
                                          </p:spTgt>
                                        </p:tgtEl>
                                        <p:attrNameLst>
                                          <p:attrName>ppt_x</p:attrName>
                                        </p:attrNameLst>
                                      </p:cBhvr>
                                      <p:tavLst>
                                        <p:tav tm="0">
                                          <p:val>
                                            <p:strVal val="#ppt_x-.2"/>
                                          </p:val>
                                        </p:tav>
                                        <p:tav tm="100000">
                                          <p:val>
                                            <p:strVal val="#ppt_x"/>
                                          </p:val>
                                        </p:tav>
                                      </p:tavLst>
                                    </p:anim>
                                    <p:anim calcmode="lin" valueType="num">
                                      <p:cBhvr>
                                        <p:cTn id="26" dur="1000" fill="hold"/>
                                        <p:tgtEl>
                                          <p:spTgt spid="23757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37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F1970367-E3FF-470C-9F23-0B2FA363DCD3}"/>
              </a:ext>
            </a:extLst>
          </p:cNvPr>
          <p:cNvSpPr>
            <a:spLocks noGrp="1" noChangeArrowheads="1"/>
          </p:cNvSpPr>
          <p:nvPr>
            <p:ph type="title"/>
          </p:nvPr>
        </p:nvSpPr>
        <p:spPr/>
        <p:txBody>
          <a:bodyPr/>
          <a:lstStyle/>
          <a:p>
            <a:pPr algn="r" rtl="1" eaLnBrk="1" hangingPunct="1">
              <a:defRPr/>
            </a:pPr>
            <a:r>
              <a:rPr lang="fa-IR" sz="5400">
                <a:solidFill>
                  <a:srgbClr val="66FF66"/>
                </a:solidFill>
                <a:cs typeface="B Nazanin" pitchFamily="2" charset="-78"/>
              </a:rPr>
              <a:t>منابع و موقعیت :</a:t>
            </a:r>
            <a:endParaRPr lang="en-US" sz="5400">
              <a:solidFill>
                <a:srgbClr val="66FF66"/>
              </a:solidFill>
              <a:cs typeface="B Nazanin" pitchFamily="2" charset="-78"/>
            </a:endParaRPr>
          </a:p>
        </p:txBody>
      </p:sp>
      <p:sp>
        <p:nvSpPr>
          <p:cNvPr id="238595" name="Rectangle 3">
            <a:extLst>
              <a:ext uri="{FF2B5EF4-FFF2-40B4-BE49-F238E27FC236}">
                <a16:creationId xmlns:a16="http://schemas.microsoft.com/office/drawing/2014/main" id="{7DE5A12E-1A22-432C-834A-ABE9D95648AC}"/>
              </a:ext>
            </a:extLst>
          </p:cNvPr>
          <p:cNvSpPr>
            <a:spLocks noGrp="1" noChangeArrowheads="1"/>
          </p:cNvSpPr>
          <p:nvPr>
            <p:ph idx="1"/>
          </p:nvPr>
        </p:nvSpPr>
        <p:spPr>
          <a:xfrm>
            <a:off x="1631950" y="1981200"/>
            <a:ext cx="8820150" cy="4114800"/>
          </a:xfrm>
        </p:spPr>
        <p:txBody>
          <a:bodyPr/>
          <a:lstStyle/>
          <a:p>
            <a:pPr algn="justLow" rtl="1" eaLnBrk="1" hangingPunct="1">
              <a:buFont typeface="Wingdings" panose="05000000000000000000" pitchFamily="2" charset="2"/>
              <a:buNone/>
              <a:defRPr/>
            </a:pPr>
            <a:r>
              <a:rPr lang="fa-IR" sz="4000" dirty="0">
                <a:solidFill>
                  <a:srgbClr val="002060"/>
                </a:solidFill>
                <a:cs typeface="B Nazanin" pitchFamily="2" charset="-78"/>
              </a:rPr>
              <a:t>در این الگو معلم یگانه منبع اطلاعات نیست و کتاب درسی نیز یگانه وسیله آموزشی به حساب نمی آید ؛ بلکه نیروهای انسانی دیگر ، کتابخانه ، آزمایشگاه ، فیلم ، موزه و محیط واقعی زندگی ، همه و همه منبع دریافت اطلاعات هستند.</a:t>
            </a:r>
            <a:endParaRPr lang="en-US" sz="40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EEFB5761-0848-4761-B664-08473DEF8B30}"/>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488333E3-A452-4FFF-A7A0-B5EA349F1D30}" type="slidenum">
              <a:rPr lang="ar-SA" altLang="fa-IR" sz="1400">
                <a:latin typeface="Arial" panose="020B0604020202020204" pitchFamily="34" charset="0"/>
              </a:rPr>
              <a:pPr>
                <a:spcBef>
                  <a:spcPct val="0"/>
                </a:spcBef>
                <a:buClrTx/>
                <a:buSzTx/>
                <a:buFontTx/>
                <a:buNone/>
                <a:defRPr/>
              </a:pPr>
              <a:t>24</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p:cTn id="7" dur="1000" fill="hold"/>
                                        <p:tgtEl>
                                          <p:spTgt spid="238594"/>
                                        </p:tgtEl>
                                        <p:attrNameLst>
                                          <p:attrName>ppt_w</p:attrName>
                                        </p:attrNameLst>
                                      </p:cBhvr>
                                      <p:tavLst>
                                        <p:tav tm="0">
                                          <p:val>
                                            <p:fltVal val="0"/>
                                          </p:val>
                                        </p:tav>
                                        <p:tav tm="100000">
                                          <p:val>
                                            <p:strVal val="#ppt_w"/>
                                          </p:val>
                                        </p:tav>
                                      </p:tavLst>
                                    </p:anim>
                                    <p:anim calcmode="lin" valueType="num">
                                      <p:cBhvr>
                                        <p:cTn id="8" dur="1000" fill="hold"/>
                                        <p:tgtEl>
                                          <p:spTgt spid="238594"/>
                                        </p:tgtEl>
                                        <p:attrNameLst>
                                          <p:attrName>ppt_h</p:attrName>
                                        </p:attrNameLst>
                                      </p:cBhvr>
                                      <p:tavLst>
                                        <p:tav tm="0">
                                          <p:val>
                                            <p:fltVal val="0"/>
                                          </p:val>
                                        </p:tav>
                                        <p:tav tm="100000">
                                          <p:val>
                                            <p:strVal val="#ppt_h"/>
                                          </p:val>
                                        </p:tav>
                                      </p:tavLst>
                                    </p:anim>
                                    <p:animEffect transition="in" filter="fade">
                                      <p:cBhvr>
                                        <p:cTn id="9" dur="1000"/>
                                        <p:tgtEl>
                                          <p:spTgt spid="238594"/>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238595">
                                            <p:txEl>
                                              <p:pRg st="0" end="0"/>
                                            </p:txEl>
                                          </p:spTgt>
                                        </p:tgtEl>
                                        <p:attrNameLst>
                                          <p:attrName>style.visibility</p:attrName>
                                        </p:attrNameLst>
                                      </p:cBhvr>
                                      <p:to>
                                        <p:strVal val="visible"/>
                                      </p:to>
                                    </p:set>
                                    <p:anim calcmode="lin" valueType="num">
                                      <p:cBhvr>
                                        <p:cTn id="13" dur="1000" fill="hold"/>
                                        <p:tgtEl>
                                          <p:spTgt spid="238595">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23859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385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581AB22-2852-4DA9-8174-502810A84FB7}"/>
              </a:ext>
            </a:extLst>
          </p:cNvPr>
          <p:cNvSpPr>
            <a:spLocks noGrp="1" noChangeArrowheads="1"/>
          </p:cNvSpPr>
          <p:nvPr>
            <p:ph type="title"/>
          </p:nvPr>
        </p:nvSpPr>
        <p:spPr/>
        <p:txBody>
          <a:bodyPr/>
          <a:lstStyle/>
          <a:p>
            <a:pPr algn="r" rtl="1" eaLnBrk="1" hangingPunct="1">
              <a:defRPr/>
            </a:pPr>
            <a:r>
              <a:rPr lang="fa-IR" sz="6000">
                <a:solidFill>
                  <a:srgbClr val="00FFCC"/>
                </a:solidFill>
                <a:cs typeface="B Nazanin" pitchFamily="2" charset="-78"/>
              </a:rPr>
              <a:t>محاسن :</a:t>
            </a:r>
            <a:endParaRPr lang="en-US" sz="6000">
              <a:solidFill>
                <a:srgbClr val="00FFCC"/>
              </a:solidFill>
              <a:cs typeface="B Nazanin" pitchFamily="2" charset="-78"/>
            </a:endParaRPr>
          </a:p>
        </p:txBody>
      </p:sp>
      <p:sp>
        <p:nvSpPr>
          <p:cNvPr id="239619" name="Rectangle 3">
            <a:extLst>
              <a:ext uri="{FF2B5EF4-FFF2-40B4-BE49-F238E27FC236}">
                <a16:creationId xmlns:a16="http://schemas.microsoft.com/office/drawing/2014/main" id="{FB903BD8-6A6F-406E-8A8E-9F101B28CC11}"/>
              </a:ext>
            </a:extLst>
          </p:cNvPr>
          <p:cNvSpPr>
            <a:spLocks noGrp="1" noChangeArrowheads="1"/>
          </p:cNvSpPr>
          <p:nvPr>
            <p:ph idx="1"/>
          </p:nvPr>
        </p:nvSpPr>
        <p:spPr/>
        <p:txBody>
          <a:bodyPr/>
          <a:lstStyle/>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به علت فعال بودن شاگرد یکی از بهترین الگوهای تدریس است. </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شاگرد احساس رضایت و مسئولیت بیشتری می کند .</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رشد شاگرد هدف است نه محتوا و مفاهیم آموزش .</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فارغ التحصیلان این الگو افرادی خلاق و نوآور و پذیرای تغییرات تکنولوژی هستند.</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F8BB4156-01A5-4723-8494-C21D09780399}"/>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2170FC76-EF95-43E7-A9BD-1C4667F451F0}" type="slidenum">
              <a:rPr lang="ar-SA" altLang="fa-IR" sz="1400">
                <a:latin typeface="Arial" panose="020B0604020202020204" pitchFamily="34" charset="0"/>
              </a:rPr>
              <a:pPr>
                <a:spcBef>
                  <a:spcPct val="0"/>
                </a:spcBef>
                <a:buClrTx/>
                <a:buSzTx/>
                <a:buFontTx/>
                <a:buNone/>
                <a:defRPr/>
              </a:pPr>
              <a:t>25</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diamond(in)">
                                      <p:cBhvr>
                                        <p:cTn id="7" dur="1000"/>
                                        <p:tgtEl>
                                          <p:spTgt spid="239618"/>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239619">
                                            <p:txEl>
                                              <p:pRg st="0" end="0"/>
                                            </p:txEl>
                                          </p:spTgt>
                                        </p:tgtEl>
                                        <p:attrNameLst>
                                          <p:attrName>style.visibility</p:attrName>
                                        </p:attrNameLst>
                                      </p:cBhvr>
                                      <p:to>
                                        <p:strVal val="visible"/>
                                      </p:to>
                                    </p:set>
                                    <p:anim calcmode="lin" valueType="num">
                                      <p:cBhvr additive="base">
                                        <p:cTn id="11" dur="1000" fill="hold"/>
                                        <p:tgtEl>
                                          <p:spTgt spid="239619">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39619">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239619">
                                            <p:txEl>
                                              <p:pRg st="1" end="1"/>
                                            </p:txEl>
                                          </p:spTgt>
                                        </p:tgtEl>
                                        <p:attrNameLst>
                                          <p:attrName>style.visibility</p:attrName>
                                        </p:attrNameLst>
                                      </p:cBhvr>
                                      <p:to>
                                        <p:strVal val="visible"/>
                                      </p:to>
                                    </p:set>
                                    <p:anim calcmode="lin" valueType="num">
                                      <p:cBhvr additive="base">
                                        <p:cTn id="16" dur="1000" fill="hold"/>
                                        <p:tgtEl>
                                          <p:spTgt spid="239619">
                                            <p:txEl>
                                              <p:pRg st="1" end="1"/>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239619">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2" presetClass="entr" presetSubtype="2" fill="hold" grpId="0" nodeType="afterEffect">
                                  <p:stCondLst>
                                    <p:cond delay="0"/>
                                  </p:stCondLst>
                                  <p:childTnLst>
                                    <p:set>
                                      <p:cBhvr>
                                        <p:cTn id="20" dur="1" fill="hold">
                                          <p:stCondLst>
                                            <p:cond delay="0"/>
                                          </p:stCondLst>
                                        </p:cTn>
                                        <p:tgtEl>
                                          <p:spTgt spid="239619">
                                            <p:txEl>
                                              <p:pRg st="2" end="2"/>
                                            </p:txEl>
                                          </p:spTgt>
                                        </p:tgtEl>
                                        <p:attrNameLst>
                                          <p:attrName>style.visibility</p:attrName>
                                        </p:attrNameLst>
                                      </p:cBhvr>
                                      <p:to>
                                        <p:strVal val="visible"/>
                                      </p:to>
                                    </p:set>
                                    <p:anim calcmode="lin" valueType="num">
                                      <p:cBhvr additive="base">
                                        <p:cTn id="21" dur="1000" fill="hold"/>
                                        <p:tgtEl>
                                          <p:spTgt spid="239619">
                                            <p:txEl>
                                              <p:pRg st="2" end="2"/>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239619">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4000"/>
                            </p:stCondLst>
                            <p:childTnLst>
                              <p:par>
                                <p:cTn id="24" presetID="2" presetClass="entr" presetSubtype="2" fill="hold" grpId="0" nodeType="afterEffect">
                                  <p:stCondLst>
                                    <p:cond delay="0"/>
                                  </p:stCondLst>
                                  <p:childTnLst>
                                    <p:set>
                                      <p:cBhvr>
                                        <p:cTn id="25" dur="1" fill="hold">
                                          <p:stCondLst>
                                            <p:cond delay="0"/>
                                          </p:stCondLst>
                                        </p:cTn>
                                        <p:tgtEl>
                                          <p:spTgt spid="239619">
                                            <p:txEl>
                                              <p:pRg st="3" end="3"/>
                                            </p:txEl>
                                          </p:spTgt>
                                        </p:tgtEl>
                                        <p:attrNameLst>
                                          <p:attrName>style.visibility</p:attrName>
                                        </p:attrNameLst>
                                      </p:cBhvr>
                                      <p:to>
                                        <p:strVal val="visible"/>
                                      </p:to>
                                    </p:set>
                                    <p:anim calcmode="lin" valueType="num">
                                      <p:cBhvr additive="base">
                                        <p:cTn id="26" dur="1000" fill="hold"/>
                                        <p:tgtEl>
                                          <p:spTgt spid="239619">
                                            <p:txEl>
                                              <p:pRg st="3" end="3"/>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2396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P spid="23961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96FE4ED8-6647-40B8-8688-F6145079560C}"/>
              </a:ext>
            </a:extLst>
          </p:cNvPr>
          <p:cNvSpPr>
            <a:spLocks noGrp="1" noChangeArrowheads="1"/>
          </p:cNvSpPr>
          <p:nvPr>
            <p:ph type="title"/>
          </p:nvPr>
        </p:nvSpPr>
        <p:spPr>
          <a:xfrm>
            <a:off x="2063750" y="908050"/>
            <a:ext cx="8229600" cy="1371600"/>
          </a:xfrm>
        </p:spPr>
        <p:txBody>
          <a:bodyPr/>
          <a:lstStyle/>
          <a:p>
            <a:pPr algn="r" rtl="1" eaLnBrk="1" hangingPunct="1">
              <a:defRPr/>
            </a:pPr>
            <a:r>
              <a:rPr lang="fa-IR" sz="5400">
                <a:solidFill>
                  <a:srgbClr val="00FFCC"/>
                </a:solidFill>
                <a:cs typeface="B Nazanin" pitchFamily="2" charset="-78"/>
              </a:rPr>
              <a:t>محدودیتها :</a:t>
            </a:r>
            <a:endParaRPr lang="en-US" sz="5400">
              <a:solidFill>
                <a:srgbClr val="00FFCC"/>
              </a:solidFill>
              <a:cs typeface="B Nazanin" pitchFamily="2" charset="-78"/>
            </a:endParaRPr>
          </a:p>
        </p:txBody>
      </p:sp>
      <p:sp>
        <p:nvSpPr>
          <p:cNvPr id="240643" name="Rectangle 3">
            <a:extLst>
              <a:ext uri="{FF2B5EF4-FFF2-40B4-BE49-F238E27FC236}">
                <a16:creationId xmlns:a16="http://schemas.microsoft.com/office/drawing/2014/main" id="{16847B41-2DCF-40A8-A261-7C99845FAFF4}"/>
              </a:ext>
            </a:extLst>
          </p:cNvPr>
          <p:cNvSpPr>
            <a:spLocks noGrp="1" noChangeArrowheads="1"/>
          </p:cNvSpPr>
          <p:nvPr>
            <p:ph idx="1"/>
          </p:nvPr>
        </p:nvSpPr>
        <p:spPr>
          <a:xfrm>
            <a:off x="2135188" y="2492376"/>
            <a:ext cx="8229600" cy="2887663"/>
          </a:xfrm>
        </p:spPr>
        <p:txBody>
          <a:bodyPr/>
          <a:lstStyle/>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اجرای بسیار مشکل.</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نیاز به معلمان قوی و با تجربه و پژوهشگر می باشد .</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نیاز به فضا و امکانات و تجهیزات فراوان دارد .</a:t>
            </a:r>
          </a:p>
          <a:p>
            <a:pPr algn="r" rtl="1" eaLnBrk="1" hangingPunct="1">
              <a:buClr>
                <a:srgbClr val="FF33CC"/>
              </a:buClr>
              <a:buSzPct val="80000"/>
              <a:buFont typeface="Wingdings" panose="05000000000000000000" pitchFamily="2" charset="2"/>
              <a:buChar char="×"/>
              <a:defRPr/>
            </a:pPr>
            <a:r>
              <a:rPr lang="fa-IR" sz="3600" dirty="0">
                <a:solidFill>
                  <a:srgbClr val="002060"/>
                </a:solidFill>
                <a:cs typeface="B Nazanin" pitchFamily="2" charset="-78"/>
              </a:rPr>
              <a:t>تعداد شاگردان در هر کلاس باید محدود باشد.</a:t>
            </a:r>
            <a:endParaRPr lang="en-US" sz="3600"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944CA252-BCC2-4623-9D63-3E41A802BB69}"/>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2C38ED67-200F-4B71-B945-845A38E92711}" type="slidenum">
              <a:rPr lang="ar-SA" altLang="fa-IR" sz="1400">
                <a:latin typeface="Arial" panose="020B0604020202020204" pitchFamily="34" charset="0"/>
              </a:rPr>
              <a:pPr>
                <a:spcBef>
                  <a:spcPct val="0"/>
                </a:spcBef>
                <a:buClrTx/>
                <a:buSzTx/>
                <a:buFontTx/>
                <a:buNone/>
                <a:defRPr/>
              </a:pPr>
              <a:t>26</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p:cTn id="7" dur="1000" fill="hold"/>
                                        <p:tgtEl>
                                          <p:spTgt spid="240642"/>
                                        </p:tgtEl>
                                        <p:attrNameLst>
                                          <p:attrName>ppt_w</p:attrName>
                                        </p:attrNameLst>
                                      </p:cBhvr>
                                      <p:tavLst>
                                        <p:tav tm="0">
                                          <p:val>
                                            <p:fltVal val="0"/>
                                          </p:val>
                                        </p:tav>
                                        <p:tav tm="100000">
                                          <p:val>
                                            <p:strVal val="#ppt_w"/>
                                          </p:val>
                                        </p:tav>
                                      </p:tavLst>
                                    </p:anim>
                                    <p:anim calcmode="lin" valueType="num">
                                      <p:cBhvr>
                                        <p:cTn id="8" dur="1000" fill="hold"/>
                                        <p:tgtEl>
                                          <p:spTgt spid="240642"/>
                                        </p:tgtEl>
                                        <p:attrNameLst>
                                          <p:attrName>ppt_h</p:attrName>
                                        </p:attrNameLst>
                                      </p:cBhvr>
                                      <p:tavLst>
                                        <p:tav tm="0">
                                          <p:val>
                                            <p:fltVal val="0"/>
                                          </p:val>
                                        </p:tav>
                                        <p:tav tm="100000">
                                          <p:val>
                                            <p:strVal val="#ppt_h"/>
                                          </p:val>
                                        </p:tav>
                                      </p:tavLst>
                                    </p:anim>
                                    <p:animEffect transition="in" filter="fade">
                                      <p:cBhvr>
                                        <p:cTn id="9" dur="1000"/>
                                        <p:tgtEl>
                                          <p:spTgt spid="240642"/>
                                        </p:tgtEl>
                                      </p:cBhvr>
                                    </p:animEffect>
                                  </p:childTnLst>
                                </p:cTn>
                              </p:par>
                            </p:childTnLst>
                          </p:cTn>
                        </p:par>
                        <p:par>
                          <p:cTn id="10" fill="hold" nodeType="afterGroup">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40643">
                                            <p:txEl>
                                              <p:pRg st="0" end="0"/>
                                            </p:txEl>
                                          </p:spTgt>
                                        </p:tgtEl>
                                        <p:attrNameLst>
                                          <p:attrName>style.visibility</p:attrName>
                                        </p:attrNameLst>
                                      </p:cBhvr>
                                      <p:to>
                                        <p:strVal val="visible"/>
                                      </p:to>
                                    </p:set>
                                    <p:anim calcmode="lin" valueType="num">
                                      <p:cBhvr additive="base">
                                        <p:cTn id="13" dur="1000" fill="hold"/>
                                        <p:tgtEl>
                                          <p:spTgt spid="24064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40643">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2000"/>
                            </p:stCondLst>
                            <p:childTnLst>
                              <p:par>
                                <p:cTn id="16" presetID="2" presetClass="entr" presetSubtype="2" fill="hold" grpId="0" nodeType="afterEffect">
                                  <p:stCondLst>
                                    <p:cond delay="0"/>
                                  </p:stCondLst>
                                  <p:childTnLst>
                                    <p:set>
                                      <p:cBhvr>
                                        <p:cTn id="17" dur="1" fill="hold">
                                          <p:stCondLst>
                                            <p:cond delay="0"/>
                                          </p:stCondLst>
                                        </p:cTn>
                                        <p:tgtEl>
                                          <p:spTgt spid="240643">
                                            <p:txEl>
                                              <p:pRg st="1" end="1"/>
                                            </p:txEl>
                                          </p:spTgt>
                                        </p:tgtEl>
                                        <p:attrNameLst>
                                          <p:attrName>style.visibility</p:attrName>
                                        </p:attrNameLst>
                                      </p:cBhvr>
                                      <p:to>
                                        <p:strVal val="visible"/>
                                      </p:to>
                                    </p:set>
                                    <p:anim calcmode="lin" valueType="num">
                                      <p:cBhvr additive="base">
                                        <p:cTn id="18" dur="1000" fill="hold"/>
                                        <p:tgtEl>
                                          <p:spTgt spid="240643">
                                            <p:txEl>
                                              <p:pRg st="1" end="1"/>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240643">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240643">
                                            <p:txEl>
                                              <p:pRg st="2" end="2"/>
                                            </p:txEl>
                                          </p:spTgt>
                                        </p:tgtEl>
                                        <p:attrNameLst>
                                          <p:attrName>style.visibility</p:attrName>
                                        </p:attrNameLst>
                                      </p:cBhvr>
                                      <p:to>
                                        <p:strVal val="visible"/>
                                      </p:to>
                                    </p:set>
                                    <p:anim calcmode="lin" valueType="num">
                                      <p:cBhvr additive="base">
                                        <p:cTn id="23" dur="1000" fill="hold"/>
                                        <p:tgtEl>
                                          <p:spTgt spid="240643">
                                            <p:txEl>
                                              <p:pRg st="2" end="2"/>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40643">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4000"/>
                            </p:stCondLst>
                            <p:childTnLst>
                              <p:par>
                                <p:cTn id="26" presetID="2" presetClass="entr" presetSubtype="2" fill="hold" grpId="0" nodeType="afterEffect">
                                  <p:stCondLst>
                                    <p:cond delay="0"/>
                                  </p:stCondLst>
                                  <p:childTnLst>
                                    <p:set>
                                      <p:cBhvr>
                                        <p:cTn id="27" dur="1" fill="hold">
                                          <p:stCondLst>
                                            <p:cond delay="0"/>
                                          </p:stCondLst>
                                        </p:cTn>
                                        <p:tgtEl>
                                          <p:spTgt spid="240643">
                                            <p:txEl>
                                              <p:pRg st="3" end="3"/>
                                            </p:txEl>
                                          </p:spTgt>
                                        </p:tgtEl>
                                        <p:attrNameLst>
                                          <p:attrName>style.visibility</p:attrName>
                                        </p:attrNameLst>
                                      </p:cBhvr>
                                      <p:to>
                                        <p:strVal val="visible"/>
                                      </p:to>
                                    </p:set>
                                    <p:anim calcmode="lin" valueType="num">
                                      <p:cBhvr additive="base">
                                        <p:cTn id="28" dur="1000" fill="hold"/>
                                        <p:tgtEl>
                                          <p:spTgt spid="240643">
                                            <p:txEl>
                                              <p:pRg st="3" end="3"/>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2406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3CC35983-A515-4DE0-95FA-00B3DF8DEFCF}"/>
              </a:ext>
            </a:extLst>
          </p:cNvPr>
          <p:cNvSpPr>
            <a:spLocks noGrp="1" noChangeArrowheads="1"/>
          </p:cNvSpPr>
          <p:nvPr>
            <p:ph type="title"/>
          </p:nvPr>
        </p:nvSpPr>
        <p:spPr/>
        <p:txBody>
          <a:bodyPr/>
          <a:lstStyle/>
          <a:p>
            <a:pPr eaLnBrk="1" hangingPunct="1">
              <a:defRPr/>
            </a:pPr>
            <a:r>
              <a:rPr lang="fa-IR" b="1" dirty="0">
                <a:solidFill>
                  <a:srgbClr val="FF0000"/>
                </a:solidFill>
                <a:cs typeface="B Nazanin" pitchFamily="2" charset="-78"/>
              </a:rPr>
              <a:t>عوامل مؤثر در تدريس</a:t>
            </a:r>
            <a:endParaRPr lang="en-US" b="1" dirty="0">
              <a:solidFill>
                <a:srgbClr val="FF0000"/>
              </a:solidFill>
              <a:cs typeface="B Nazanin" pitchFamily="2" charset="-78"/>
            </a:endParaRPr>
          </a:p>
        </p:txBody>
      </p:sp>
      <p:sp>
        <p:nvSpPr>
          <p:cNvPr id="421891" name="Rectangle 3">
            <a:extLst>
              <a:ext uri="{FF2B5EF4-FFF2-40B4-BE49-F238E27FC236}">
                <a16:creationId xmlns:a16="http://schemas.microsoft.com/office/drawing/2014/main" id="{DE5D4896-2327-49F4-85E0-204132A3FF35}"/>
              </a:ext>
            </a:extLst>
          </p:cNvPr>
          <p:cNvSpPr>
            <a:spLocks noGrp="1" noChangeArrowheads="1"/>
          </p:cNvSpPr>
          <p:nvPr>
            <p:ph idx="1"/>
          </p:nvPr>
        </p:nvSpPr>
        <p:spPr/>
        <p:txBody>
          <a:bodyPr/>
          <a:lstStyle/>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شخصيت معلم .</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زمينه هاي علمي و تجربي او.</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زمينه و روابط اجتماعي و خانوادگي شاگردان .</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زمينه علمي و ويژگيهاي فردي شاگردان. </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اهميت موضوع درس. </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قوانين و مقررات نظام آموزشي .</a:t>
            </a:r>
          </a:p>
          <a:p>
            <a:pPr algn="r" rtl="1" eaLnBrk="1" hangingPunct="1">
              <a:buClr>
                <a:srgbClr val="FFFF66"/>
              </a:buClr>
              <a:buSzTx/>
              <a:buFont typeface="Wingdings" panose="05000000000000000000" pitchFamily="2" charset="2"/>
              <a:buChar char="ü"/>
              <a:defRPr/>
            </a:pPr>
            <a:r>
              <a:rPr lang="fa-IR" dirty="0">
                <a:solidFill>
                  <a:schemeClr val="bg2">
                    <a:lumMod val="10000"/>
                  </a:schemeClr>
                </a:solidFill>
                <a:cs typeface="B Nazanin" pitchFamily="2" charset="-78"/>
              </a:rPr>
              <a:t>جامعه اي كه معلم و شاگرد در آن زندگي مي كنند. </a:t>
            </a:r>
            <a:endParaRPr lang="en-US" dirty="0">
              <a:solidFill>
                <a:schemeClr val="bg2">
                  <a:lumMod val="10000"/>
                </a:schemeClr>
              </a:solidFill>
              <a:cs typeface="B Nazanin" pitchFamily="2" charset="-78"/>
            </a:endParaRPr>
          </a:p>
        </p:txBody>
      </p:sp>
      <p:sp>
        <p:nvSpPr>
          <p:cNvPr id="4" name="Slide Number Placeholder 5">
            <a:extLst>
              <a:ext uri="{FF2B5EF4-FFF2-40B4-BE49-F238E27FC236}">
                <a16:creationId xmlns:a16="http://schemas.microsoft.com/office/drawing/2014/main" id="{809DD9CF-FD77-4435-AA82-833A4CA31111}"/>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84369128-CFC0-4E8B-A36F-C7EFA3B984C1}" type="slidenum">
              <a:rPr lang="ar-SA" altLang="fa-IR" sz="1400">
                <a:latin typeface="Arial" panose="020B0604020202020204" pitchFamily="34" charset="0"/>
              </a:rPr>
              <a:pPr>
                <a:spcBef>
                  <a:spcPct val="0"/>
                </a:spcBef>
                <a:buClrTx/>
                <a:buSzTx/>
                <a:buFontTx/>
                <a:buNone/>
                <a:defRPr/>
              </a:pPr>
              <a:t>3</a:t>
            </a:fld>
            <a:endParaRPr lang="en-US" altLang="fa-IR" sz="1400">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D0A861D1-4F06-4213-8E0C-3A0672A20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21890"/>
                                        </p:tgtEl>
                                        <p:attrNameLst>
                                          <p:attrName>style.visibility</p:attrName>
                                        </p:attrNameLst>
                                      </p:cBhvr>
                                      <p:to>
                                        <p:strVal val="visible"/>
                                      </p:to>
                                    </p:set>
                                    <p:animEffect transition="in" filter="wedge">
                                      <p:cBhvr>
                                        <p:cTn id="7" dur="1000"/>
                                        <p:tgtEl>
                                          <p:spTgt spid="42189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421891">
                                            <p:txEl>
                                              <p:pRg st="0" end="0"/>
                                            </p:txEl>
                                          </p:spTgt>
                                        </p:tgtEl>
                                        <p:attrNameLst>
                                          <p:attrName>style.visibility</p:attrName>
                                        </p:attrNameLst>
                                      </p:cBhvr>
                                      <p:to>
                                        <p:strVal val="visible"/>
                                      </p:to>
                                    </p:set>
                                    <p:anim calcmode="lin" valueType="num">
                                      <p:cBhvr additive="base">
                                        <p:cTn id="11" dur="1000" fill="hold"/>
                                        <p:tgtEl>
                                          <p:spTgt spid="421891">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42189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421891">
                                            <p:txEl>
                                              <p:pRg st="1" end="1"/>
                                            </p:txEl>
                                          </p:spTgt>
                                        </p:tgtEl>
                                        <p:attrNameLst>
                                          <p:attrName>style.visibility</p:attrName>
                                        </p:attrNameLst>
                                      </p:cBhvr>
                                      <p:to>
                                        <p:strVal val="visible"/>
                                      </p:to>
                                    </p:set>
                                    <p:anim calcmode="lin" valueType="num">
                                      <p:cBhvr additive="base">
                                        <p:cTn id="16" dur="1000" fill="hold"/>
                                        <p:tgtEl>
                                          <p:spTgt spid="421891">
                                            <p:txEl>
                                              <p:pRg st="1" end="1"/>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421891">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421891">
                                            <p:txEl>
                                              <p:pRg st="2" end="2"/>
                                            </p:txEl>
                                          </p:spTgt>
                                        </p:tgtEl>
                                        <p:attrNameLst>
                                          <p:attrName>style.visibility</p:attrName>
                                        </p:attrNameLst>
                                      </p:cBhvr>
                                      <p:to>
                                        <p:strVal val="visible"/>
                                      </p:to>
                                    </p:set>
                                    <p:anim calcmode="lin" valueType="num">
                                      <p:cBhvr additive="base">
                                        <p:cTn id="21" dur="1000" fill="hold"/>
                                        <p:tgtEl>
                                          <p:spTgt spid="421891">
                                            <p:txEl>
                                              <p:pRg st="2" end="2"/>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421891">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4000"/>
                            </p:stCondLst>
                            <p:childTnLst>
                              <p:par>
                                <p:cTn id="24" presetID="2" presetClass="entr" presetSubtype="8" fill="hold" grpId="0" nodeType="afterEffect">
                                  <p:stCondLst>
                                    <p:cond delay="0"/>
                                  </p:stCondLst>
                                  <p:childTnLst>
                                    <p:set>
                                      <p:cBhvr>
                                        <p:cTn id="25" dur="1" fill="hold">
                                          <p:stCondLst>
                                            <p:cond delay="0"/>
                                          </p:stCondLst>
                                        </p:cTn>
                                        <p:tgtEl>
                                          <p:spTgt spid="421891">
                                            <p:txEl>
                                              <p:pRg st="3" end="3"/>
                                            </p:txEl>
                                          </p:spTgt>
                                        </p:tgtEl>
                                        <p:attrNameLst>
                                          <p:attrName>style.visibility</p:attrName>
                                        </p:attrNameLst>
                                      </p:cBhvr>
                                      <p:to>
                                        <p:strVal val="visible"/>
                                      </p:to>
                                    </p:set>
                                    <p:anim calcmode="lin" valueType="num">
                                      <p:cBhvr additive="base">
                                        <p:cTn id="26" dur="1000" fill="hold"/>
                                        <p:tgtEl>
                                          <p:spTgt spid="421891">
                                            <p:txEl>
                                              <p:pRg st="3" end="3"/>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421891">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5000"/>
                            </p:stCondLst>
                            <p:childTnLst>
                              <p:par>
                                <p:cTn id="29" presetID="2" presetClass="entr" presetSubtype="8" fill="hold" grpId="0" nodeType="afterEffect">
                                  <p:stCondLst>
                                    <p:cond delay="0"/>
                                  </p:stCondLst>
                                  <p:childTnLst>
                                    <p:set>
                                      <p:cBhvr>
                                        <p:cTn id="30" dur="1" fill="hold">
                                          <p:stCondLst>
                                            <p:cond delay="0"/>
                                          </p:stCondLst>
                                        </p:cTn>
                                        <p:tgtEl>
                                          <p:spTgt spid="421891">
                                            <p:txEl>
                                              <p:pRg st="4" end="4"/>
                                            </p:txEl>
                                          </p:spTgt>
                                        </p:tgtEl>
                                        <p:attrNameLst>
                                          <p:attrName>style.visibility</p:attrName>
                                        </p:attrNameLst>
                                      </p:cBhvr>
                                      <p:to>
                                        <p:strVal val="visible"/>
                                      </p:to>
                                    </p:set>
                                    <p:anim calcmode="lin" valueType="num">
                                      <p:cBhvr additive="base">
                                        <p:cTn id="31" dur="1000" fill="hold"/>
                                        <p:tgtEl>
                                          <p:spTgt spid="421891">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421891">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6000"/>
                            </p:stCondLst>
                            <p:childTnLst>
                              <p:par>
                                <p:cTn id="34" presetID="2" presetClass="entr" presetSubtype="8" fill="hold" grpId="0" nodeType="afterEffect">
                                  <p:stCondLst>
                                    <p:cond delay="0"/>
                                  </p:stCondLst>
                                  <p:childTnLst>
                                    <p:set>
                                      <p:cBhvr>
                                        <p:cTn id="35" dur="1" fill="hold">
                                          <p:stCondLst>
                                            <p:cond delay="0"/>
                                          </p:stCondLst>
                                        </p:cTn>
                                        <p:tgtEl>
                                          <p:spTgt spid="421891">
                                            <p:txEl>
                                              <p:pRg st="5" end="5"/>
                                            </p:txEl>
                                          </p:spTgt>
                                        </p:tgtEl>
                                        <p:attrNameLst>
                                          <p:attrName>style.visibility</p:attrName>
                                        </p:attrNameLst>
                                      </p:cBhvr>
                                      <p:to>
                                        <p:strVal val="visible"/>
                                      </p:to>
                                    </p:set>
                                    <p:anim calcmode="lin" valueType="num">
                                      <p:cBhvr additive="base">
                                        <p:cTn id="36" dur="1000" fill="hold"/>
                                        <p:tgtEl>
                                          <p:spTgt spid="421891">
                                            <p:txEl>
                                              <p:pRg st="5" end="5"/>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421891">
                                            <p:txEl>
                                              <p:pRg st="5" end="5"/>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7000"/>
                            </p:stCondLst>
                            <p:childTnLst>
                              <p:par>
                                <p:cTn id="39" presetID="2" presetClass="entr" presetSubtype="8" fill="hold" grpId="0" nodeType="afterEffect">
                                  <p:stCondLst>
                                    <p:cond delay="0"/>
                                  </p:stCondLst>
                                  <p:childTnLst>
                                    <p:set>
                                      <p:cBhvr>
                                        <p:cTn id="40" dur="1" fill="hold">
                                          <p:stCondLst>
                                            <p:cond delay="0"/>
                                          </p:stCondLst>
                                        </p:cTn>
                                        <p:tgtEl>
                                          <p:spTgt spid="421891">
                                            <p:txEl>
                                              <p:pRg st="6" end="6"/>
                                            </p:txEl>
                                          </p:spTgt>
                                        </p:tgtEl>
                                        <p:attrNameLst>
                                          <p:attrName>style.visibility</p:attrName>
                                        </p:attrNameLst>
                                      </p:cBhvr>
                                      <p:to>
                                        <p:strVal val="visible"/>
                                      </p:to>
                                    </p:set>
                                    <p:anim calcmode="lin" valueType="num">
                                      <p:cBhvr additive="base">
                                        <p:cTn id="41" dur="1000" fill="hold"/>
                                        <p:tgtEl>
                                          <p:spTgt spid="421891">
                                            <p:txEl>
                                              <p:pRg st="6" end="6"/>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4218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4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421890" grpId="0"/>
      <p:bldP spid="42189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2302FDA3-DC2F-4995-B887-C740E9F3FAB7}"/>
              </a:ext>
            </a:extLst>
          </p:cNvPr>
          <p:cNvSpPr>
            <a:spLocks noGrp="1" noChangeArrowheads="1"/>
          </p:cNvSpPr>
          <p:nvPr>
            <p:ph type="title"/>
          </p:nvPr>
        </p:nvSpPr>
        <p:spPr/>
        <p:txBody>
          <a:bodyPr/>
          <a:lstStyle/>
          <a:p>
            <a:pPr eaLnBrk="1" hangingPunct="1">
              <a:defRPr/>
            </a:pPr>
            <a:r>
              <a:rPr lang="fa-IR" sz="5400">
                <a:solidFill>
                  <a:srgbClr val="00FF00"/>
                </a:solidFill>
                <a:cs typeface="B Nazanin" pitchFamily="2" charset="-78"/>
              </a:rPr>
              <a:t>الگوي تدريس چيست ؟</a:t>
            </a:r>
            <a:endParaRPr lang="en-US" sz="5400">
              <a:solidFill>
                <a:srgbClr val="00FF00"/>
              </a:solidFill>
              <a:cs typeface="B Nazanin" pitchFamily="2" charset="-78"/>
            </a:endParaRPr>
          </a:p>
        </p:txBody>
      </p:sp>
      <p:sp>
        <p:nvSpPr>
          <p:cNvPr id="422915" name="Rectangle 3">
            <a:extLst>
              <a:ext uri="{FF2B5EF4-FFF2-40B4-BE49-F238E27FC236}">
                <a16:creationId xmlns:a16="http://schemas.microsoft.com/office/drawing/2014/main" id="{BD018906-4AF8-474D-9D13-8D119DA18494}"/>
              </a:ext>
            </a:extLst>
          </p:cNvPr>
          <p:cNvSpPr>
            <a:spLocks noGrp="1" noChangeArrowheads="1"/>
          </p:cNvSpPr>
          <p:nvPr>
            <p:ph idx="1"/>
          </p:nvPr>
        </p:nvSpPr>
        <p:spPr/>
        <p:txBody>
          <a:bodyPr/>
          <a:lstStyle/>
          <a:p>
            <a:pPr algn="justLow" rtl="1" eaLnBrk="1" hangingPunct="1">
              <a:buFont typeface="Wingdings" panose="05000000000000000000" pitchFamily="2" charset="2"/>
              <a:buNone/>
              <a:defRPr/>
            </a:pPr>
            <a:r>
              <a:rPr lang="fa-IR" sz="3600" dirty="0">
                <a:solidFill>
                  <a:srgbClr val="002060"/>
                </a:solidFill>
                <a:cs typeface="B Nazanin" pitchFamily="2" charset="-78"/>
              </a:rPr>
              <a:t>الگوي تدريس چهار چوب ويژه اي است كه عناصر مهّم تدريس  در درون آن قابل مطالعه است و شناخت و آگاهي از عناصر و عوامل مذكور مي تواند معلم را در اتخاذ روشهاي مناسب تدريس كمك كند .</a:t>
            </a:r>
          </a:p>
          <a:p>
            <a:pPr algn="justLow" rtl="1" eaLnBrk="1" hangingPunct="1">
              <a:buFont typeface="Wingdings" panose="05000000000000000000" pitchFamily="2" charset="2"/>
              <a:buNone/>
              <a:defRPr/>
            </a:pPr>
            <a:r>
              <a:rPr lang="fa-IR" sz="4000" dirty="0">
                <a:solidFill>
                  <a:srgbClr val="002060"/>
                </a:solidFill>
                <a:cs typeface="B Nazanin" pitchFamily="2" charset="-78"/>
              </a:rPr>
              <a:t>نكته:</a:t>
            </a:r>
            <a:r>
              <a:rPr lang="fa-IR" sz="3600" dirty="0">
                <a:solidFill>
                  <a:srgbClr val="002060"/>
                </a:solidFill>
                <a:cs typeface="B Nazanin" pitchFamily="2" charset="-78"/>
              </a:rPr>
              <a:t> انتخاب يك الگوي تدريس بستگي به نوع آگاهي معلم از فلسفه و نگرشهاي تعليم و تربيت دارد .</a:t>
            </a:r>
            <a:r>
              <a:rPr lang="fa-IR" dirty="0">
                <a:solidFill>
                  <a:srgbClr val="002060"/>
                </a:solidFill>
                <a:cs typeface="B Nazanin" pitchFamily="2" charset="-78"/>
              </a:rPr>
              <a:t>  </a:t>
            </a:r>
            <a:endParaRPr lang="en-US"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335F941C-44DE-42C3-9F73-CE73B1BF3981}"/>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9375237D-1A6C-4C63-A144-53900002BDF8}" type="slidenum">
              <a:rPr lang="ar-SA" altLang="fa-IR" sz="1400">
                <a:latin typeface="Arial" panose="020B0604020202020204" pitchFamily="34" charset="0"/>
              </a:rPr>
              <a:pPr>
                <a:spcBef>
                  <a:spcPct val="0"/>
                </a:spcBef>
                <a:buClrTx/>
                <a:buSzTx/>
                <a:buFontTx/>
                <a:buNone/>
                <a:defRPr/>
              </a:pPr>
              <a:t>4</a:t>
            </a:fld>
            <a:endParaRPr lang="en-US" altLang="fa-IR" sz="1400">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637A6715-5F18-4DFD-9723-DBF605692C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22914"/>
                                        </p:tgtEl>
                                        <p:attrNameLst>
                                          <p:attrName>style.visibility</p:attrName>
                                        </p:attrNameLst>
                                      </p:cBhvr>
                                      <p:to>
                                        <p:strVal val="visible"/>
                                      </p:to>
                                    </p:set>
                                    <p:anim calcmode="lin" valueType="num">
                                      <p:cBhvr additive="base">
                                        <p:cTn id="7" dur="1000" fill="hold"/>
                                        <p:tgtEl>
                                          <p:spTgt spid="422914"/>
                                        </p:tgtEl>
                                        <p:attrNameLst>
                                          <p:attrName>ppt_x</p:attrName>
                                        </p:attrNameLst>
                                      </p:cBhvr>
                                      <p:tavLst>
                                        <p:tav tm="0">
                                          <p:val>
                                            <p:strVal val="1+#ppt_w/2"/>
                                          </p:val>
                                        </p:tav>
                                        <p:tav tm="100000">
                                          <p:val>
                                            <p:strVal val="#ppt_x"/>
                                          </p:val>
                                        </p:tav>
                                      </p:tavLst>
                                    </p:anim>
                                    <p:anim calcmode="lin" valueType="num">
                                      <p:cBhvr additive="base">
                                        <p:cTn id="8" dur="1000" fill="hold"/>
                                        <p:tgtEl>
                                          <p:spTgt spid="4229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422915">
                                            <p:txEl>
                                              <p:pRg st="0" end="0"/>
                                            </p:txEl>
                                          </p:spTgt>
                                        </p:tgtEl>
                                        <p:attrNameLst>
                                          <p:attrName>style.visibility</p:attrName>
                                        </p:attrNameLst>
                                      </p:cBhvr>
                                      <p:to>
                                        <p:strVal val="visible"/>
                                      </p:to>
                                    </p:set>
                                    <p:animEffect transition="in" filter="slide(fromBottom)">
                                      <p:cBhvr>
                                        <p:cTn id="12" dur="1000"/>
                                        <p:tgtEl>
                                          <p:spTgt spid="422915">
                                            <p:txEl>
                                              <p:pRg st="0" end="0"/>
                                            </p:txEl>
                                          </p:spTgt>
                                        </p:tgtEl>
                                      </p:cBhvr>
                                    </p:animEffect>
                                  </p:childTnLst>
                                </p:cTn>
                              </p:par>
                            </p:childTnLst>
                          </p:cTn>
                        </p:par>
                        <p:par>
                          <p:cTn id="13" fill="hold" nodeType="afterGroup">
                            <p:stCondLst>
                              <p:cond delay="2000"/>
                            </p:stCondLst>
                            <p:childTnLst>
                              <p:par>
                                <p:cTn id="14" presetID="12" presetClass="entr" presetSubtype="4" fill="hold" grpId="0" nodeType="afterEffect">
                                  <p:stCondLst>
                                    <p:cond delay="0"/>
                                  </p:stCondLst>
                                  <p:childTnLst>
                                    <p:set>
                                      <p:cBhvr>
                                        <p:cTn id="15" dur="1" fill="hold">
                                          <p:stCondLst>
                                            <p:cond delay="0"/>
                                          </p:stCondLst>
                                        </p:cTn>
                                        <p:tgtEl>
                                          <p:spTgt spid="422915">
                                            <p:txEl>
                                              <p:pRg st="1" end="1"/>
                                            </p:txEl>
                                          </p:spTgt>
                                        </p:tgtEl>
                                        <p:attrNameLst>
                                          <p:attrName>style.visibility</p:attrName>
                                        </p:attrNameLst>
                                      </p:cBhvr>
                                      <p:to>
                                        <p:strVal val="visible"/>
                                      </p:to>
                                    </p:set>
                                    <p:animEffect transition="in" filter="slide(fromBottom)">
                                      <p:cBhvr>
                                        <p:cTn id="16" dur="1000"/>
                                        <p:tgtEl>
                                          <p:spTgt spid="4229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0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22914" grpId="0"/>
      <p:bldP spid="4229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B3FE6BE-3DCB-4A03-A33D-276F9066A68B}"/>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69357708-BAD4-4F3B-8EF3-195D448A6FBF}" type="slidenum">
              <a:rPr lang="ar-SA" altLang="fa-IR" sz="1400">
                <a:latin typeface="Arial" panose="020B0604020202020204" pitchFamily="34" charset="0"/>
              </a:rPr>
              <a:pPr>
                <a:spcBef>
                  <a:spcPct val="0"/>
                </a:spcBef>
                <a:buClrTx/>
                <a:buSzTx/>
                <a:buFontTx/>
                <a:buNone/>
                <a:defRPr/>
              </a:pPr>
              <a:t>5</a:t>
            </a:fld>
            <a:endParaRPr lang="en-US" altLang="fa-IR" sz="1400">
              <a:latin typeface="Arial" panose="020B0604020202020204" pitchFamily="34" charset="0"/>
            </a:endParaRPr>
          </a:p>
        </p:txBody>
      </p:sp>
      <p:graphicFrame>
        <p:nvGraphicFramePr>
          <p:cNvPr id="4" name="Diagram 3">
            <a:extLst>
              <a:ext uri="{FF2B5EF4-FFF2-40B4-BE49-F238E27FC236}">
                <a16:creationId xmlns:a16="http://schemas.microsoft.com/office/drawing/2014/main" id="{E1A578DE-CC93-4CAB-B5FB-36DF69E3C561}"/>
              </a:ext>
            </a:extLst>
          </p:cNvPr>
          <p:cNvGraphicFramePr/>
          <p:nvPr>
            <p:extLst>
              <p:ext uri="{D42A27DB-BD31-4B8C-83A1-F6EECF244321}">
                <p14:modId xmlns:p14="http://schemas.microsoft.com/office/powerpoint/2010/main" val="981576568"/>
              </p:ext>
            </p:extLst>
          </p:nvPr>
        </p:nvGraphicFramePr>
        <p:xfrm>
          <a:off x="1774825" y="188914"/>
          <a:ext cx="10202686" cy="6408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a:extLst>
              <a:ext uri="{FF2B5EF4-FFF2-40B4-BE49-F238E27FC236}">
                <a16:creationId xmlns:a16="http://schemas.microsoft.com/office/drawing/2014/main" id="{6C5E3164-7326-4C7B-AA10-AAD5E2A65E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88355" y="538197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a:extLst>
              <a:ext uri="{FF2B5EF4-FFF2-40B4-BE49-F238E27FC236}">
                <a16:creationId xmlns:a16="http://schemas.microsoft.com/office/drawing/2014/main" id="{ECAC46B3-AAAD-4E6E-AFA2-7F20D6FD5066}"/>
              </a:ext>
            </a:extLst>
          </p:cNvPr>
          <p:cNvSpPr>
            <a:spLocks noGrp="1" noChangeArrowheads="1"/>
          </p:cNvSpPr>
          <p:nvPr>
            <p:ph type="title"/>
          </p:nvPr>
        </p:nvSpPr>
        <p:spPr/>
        <p:txBody>
          <a:bodyPr/>
          <a:lstStyle/>
          <a:p>
            <a:pPr eaLnBrk="1" hangingPunct="1">
              <a:defRPr/>
            </a:pPr>
            <a:r>
              <a:rPr lang="fa-IR">
                <a:solidFill>
                  <a:srgbClr val="00FF00"/>
                </a:solidFill>
                <a:cs typeface="B Nazanin" pitchFamily="2" charset="-78"/>
              </a:rPr>
              <a:t>الگوي ماشين نگري</a:t>
            </a:r>
            <a:r>
              <a:rPr lang="fa-IR">
                <a:cs typeface="B Nazanin" pitchFamily="2" charset="-78"/>
              </a:rPr>
              <a:t> </a:t>
            </a:r>
            <a:endParaRPr lang="en-US">
              <a:cs typeface="B Nazanin" pitchFamily="2" charset="-78"/>
            </a:endParaRPr>
          </a:p>
        </p:txBody>
      </p:sp>
      <p:sp>
        <p:nvSpPr>
          <p:cNvPr id="424963" name="Rectangle 3">
            <a:extLst>
              <a:ext uri="{FF2B5EF4-FFF2-40B4-BE49-F238E27FC236}">
                <a16:creationId xmlns:a16="http://schemas.microsoft.com/office/drawing/2014/main" id="{42BE3AB1-E443-4368-9C58-6D992C86FF7D}"/>
              </a:ext>
            </a:extLst>
          </p:cNvPr>
          <p:cNvSpPr>
            <a:spLocks noGrp="1" noChangeArrowheads="1"/>
          </p:cNvSpPr>
          <p:nvPr>
            <p:ph idx="1"/>
          </p:nvPr>
        </p:nvSpPr>
        <p:spPr>
          <a:xfrm>
            <a:off x="1981200" y="1700213"/>
            <a:ext cx="8229600" cy="4824412"/>
          </a:xfrm>
        </p:spPr>
        <p:txBody>
          <a:bodyPr/>
          <a:lstStyle/>
          <a:p>
            <a:pPr algn="justLow" rtl="1" eaLnBrk="1" hangingPunct="1">
              <a:buClr>
                <a:srgbClr val="FFFF00"/>
              </a:buClr>
              <a:buSzPct val="85000"/>
              <a:buFont typeface="Wingdings" panose="05000000000000000000" pitchFamily="2" charset="2"/>
              <a:buNone/>
              <a:defRPr/>
            </a:pPr>
            <a:r>
              <a:rPr lang="fa-IR" sz="3600" dirty="0">
                <a:solidFill>
                  <a:srgbClr val="002060"/>
                </a:solidFill>
                <a:cs typeface="B Nazanin" pitchFamily="2" charset="-78"/>
              </a:rPr>
              <a:t> الگوي آموزشي بسيار قديمي است كه داراي اعتقادات و ويژگيهاي زير است :</a:t>
            </a:r>
          </a:p>
          <a:p>
            <a:pPr algn="justLow"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 انسان موجودي غير فعال ، تهي ، و منفعل است كه ذاتاً تنبل و تن پرور است . </a:t>
            </a:r>
          </a:p>
          <a:p>
            <a:pPr algn="justLow"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فعاليت آدمي در اثر نيروهاي خارجي انجام مي گيرد .</a:t>
            </a:r>
          </a:p>
          <a:p>
            <a:pPr algn="justLow"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هدف آموزش و پرورش انتقال فرهنگ ، پر كردن ذهن آدمي و شكل دادن به رفتار اوست .</a:t>
            </a:r>
            <a:r>
              <a:rPr lang="fa-IR" dirty="0">
                <a:solidFill>
                  <a:srgbClr val="002060"/>
                </a:solidFill>
                <a:cs typeface="B Nazanin" pitchFamily="2" charset="-78"/>
              </a:rPr>
              <a:t> </a:t>
            </a:r>
            <a:endParaRPr lang="en-US"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D0B5FA85-79CA-4FD4-97C4-B00B4602FFF2}"/>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3754FF59-88D4-4806-AFBD-B8182813CD47}" type="slidenum">
              <a:rPr lang="ar-SA" altLang="fa-IR" sz="1400">
                <a:latin typeface="Arial" panose="020B0604020202020204" pitchFamily="34" charset="0"/>
              </a:rPr>
              <a:pPr>
                <a:spcBef>
                  <a:spcPct val="0"/>
                </a:spcBef>
                <a:buClrTx/>
                <a:buSzTx/>
                <a:buFontTx/>
                <a:buNone/>
                <a:defRPr/>
              </a:pPr>
              <a:t>6</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24962"/>
                                        </p:tgtEl>
                                        <p:attrNameLst>
                                          <p:attrName>style.visibility</p:attrName>
                                        </p:attrNameLst>
                                      </p:cBhvr>
                                      <p:to>
                                        <p:strVal val="visible"/>
                                      </p:to>
                                    </p:set>
                                    <p:anim calcmode="lin" valueType="num">
                                      <p:cBhvr>
                                        <p:cTn id="7" dur="500" fill="hold"/>
                                        <p:tgtEl>
                                          <p:spTgt spid="424962"/>
                                        </p:tgtEl>
                                        <p:attrNameLst>
                                          <p:attrName>ppt_w</p:attrName>
                                        </p:attrNameLst>
                                      </p:cBhvr>
                                      <p:tavLst>
                                        <p:tav tm="0">
                                          <p:val>
                                            <p:fltVal val="0"/>
                                          </p:val>
                                        </p:tav>
                                        <p:tav tm="100000">
                                          <p:val>
                                            <p:strVal val="#ppt_w"/>
                                          </p:val>
                                        </p:tav>
                                      </p:tavLst>
                                    </p:anim>
                                    <p:anim calcmode="lin" valueType="num">
                                      <p:cBhvr>
                                        <p:cTn id="8" dur="500" fill="hold"/>
                                        <p:tgtEl>
                                          <p:spTgt spid="424962"/>
                                        </p:tgtEl>
                                        <p:attrNameLst>
                                          <p:attrName>ppt_h</p:attrName>
                                        </p:attrNameLst>
                                      </p:cBhvr>
                                      <p:tavLst>
                                        <p:tav tm="0">
                                          <p:val>
                                            <p:fltVal val="0"/>
                                          </p:val>
                                        </p:tav>
                                        <p:tav tm="100000">
                                          <p:val>
                                            <p:strVal val="#ppt_h"/>
                                          </p:val>
                                        </p:tav>
                                      </p:tavLst>
                                    </p:anim>
                                    <p:anim calcmode="lin" valueType="num">
                                      <p:cBhvr>
                                        <p:cTn id="9" dur="500" fill="hold"/>
                                        <p:tgtEl>
                                          <p:spTgt spid="424962"/>
                                        </p:tgtEl>
                                        <p:attrNameLst>
                                          <p:attrName>style.rotation</p:attrName>
                                        </p:attrNameLst>
                                      </p:cBhvr>
                                      <p:tavLst>
                                        <p:tav tm="0">
                                          <p:val>
                                            <p:fltVal val="360"/>
                                          </p:val>
                                        </p:tav>
                                        <p:tav tm="100000">
                                          <p:val>
                                            <p:fltVal val="0"/>
                                          </p:val>
                                        </p:tav>
                                      </p:tavLst>
                                    </p:anim>
                                    <p:animEffect transition="in" filter="fade">
                                      <p:cBhvr>
                                        <p:cTn id="10" dur="500"/>
                                        <p:tgtEl>
                                          <p:spTgt spid="424962"/>
                                        </p:tgtEl>
                                      </p:cBhvr>
                                    </p:animEffect>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424963">
                                            <p:txEl>
                                              <p:pRg st="0" end="0"/>
                                            </p:txEl>
                                          </p:spTgt>
                                        </p:tgtEl>
                                        <p:attrNameLst>
                                          <p:attrName>style.visibility</p:attrName>
                                        </p:attrNameLst>
                                      </p:cBhvr>
                                      <p:to>
                                        <p:strVal val="visible"/>
                                      </p:to>
                                    </p:set>
                                    <p:animEffect transition="in" filter="slide(fromTop)">
                                      <p:cBhvr>
                                        <p:cTn id="14" dur="1000"/>
                                        <p:tgtEl>
                                          <p:spTgt spid="424963">
                                            <p:txEl>
                                              <p:pRg st="0" end="0"/>
                                            </p:txEl>
                                          </p:spTgt>
                                        </p:tgtEl>
                                      </p:cBhvr>
                                    </p:animEffect>
                                  </p:childTnLst>
                                </p:cTn>
                              </p:par>
                            </p:childTnLst>
                          </p:cTn>
                        </p:par>
                        <p:par>
                          <p:cTn id="15" fill="hold" nodeType="afterGroup">
                            <p:stCondLst>
                              <p:cond delay="1500"/>
                            </p:stCondLst>
                            <p:childTnLst>
                              <p:par>
                                <p:cTn id="16" presetID="12" presetClass="entr" presetSubtype="1" fill="hold" grpId="0" nodeType="afterEffect">
                                  <p:stCondLst>
                                    <p:cond delay="0"/>
                                  </p:stCondLst>
                                  <p:childTnLst>
                                    <p:set>
                                      <p:cBhvr>
                                        <p:cTn id="17" dur="1" fill="hold">
                                          <p:stCondLst>
                                            <p:cond delay="0"/>
                                          </p:stCondLst>
                                        </p:cTn>
                                        <p:tgtEl>
                                          <p:spTgt spid="424963">
                                            <p:txEl>
                                              <p:pRg st="1" end="1"/>
                                            </p:txEl>
                                          </p:spTgt>
                                        </p:tgtEl>
                                        <p:attrNameLst>
                                          <p:attrName>style.visibility</p:attrName>
                                        </p:attrNameLst>
                                      </p:cBhvr>
                                      <p:to>
                                        <p:strVal val="visible"/>
                                      </p:to>
                                    </p:set>
                                    <p:animEffect transition="in" filter="slide(fromTop)">
                                      <p:cBhvr>
                                        <p:cTn id="18" dur="1000"/>
                                        <p:tgtEl>
                                          <p:spTgt spid="424963">
                                            <p:txEl>
                                              <p:pRg st="1" end="1"/>
                                            </p:txEl>
                                          </p:spTgt>
                                        </p:tgtEl>
                                      </p:cBhvr>
                                    </p:animEffect>
                                  </p:childTnLst>
                                </p:cTn>
                              </p:par>
                            </p:childTnLst>
                          </p:cTn>
                        </p:par>
                        <p:par>
                          <p:cTn id="19" fill="hold" nodeType="afterGroup">
                            <p:stCondLst>
                              <p:cond delay="2500"/>
                            </p:stCondLst>
                            <p:childTnLst>
                              <p:par>
                                <p:cTn id="20" presetID="12" presetClass="entr" presetSubtype="1" fill="hold" grpId="0" nodeType="afterEffect">
                                  <p:stCondLst>
                                    <p:cond delay="0"/>
                                  </p:stCondLst>
                                  <p:childTnLst>
                                    <p:set>
                                      <p:cBhvr>
                                        <p:cTn id="21" dur="1" fill="hold">
                                          <p:stCondLst>
                                            <p:cond delay="0"/>
                                          </p:stCondLst>
                                        </p:cTn>
                                        <p:tgtEl>
                                          <p:spTgt spid="424963">
                                            <p:txEl>
                                              <p:pRg st="2" end="2"/>
                                            </p:txEl>
                                          </p:spTgt>
                                        </p:tgtEl>
                                        <p:attrNameLst>
                                          <p:attrName>style.visibility</p:attrName>
                                        </p:attrNameLst>
                                      </p:cBhvr>
                                      <p:to>
                                        <p:strVal val="visible"/>
                                      </p:to>
                                    </p:set>
                                    <p:animEffect transition="in" filter="slide(fromTop)">
                                      <p:cBhvr>
                                        <p:cTn id="22" dur="1000"/>
                                        <p:tgtEl>
                                          <p:spTgt spid="424963">
                                            <p:txEl>
                                              <p:pRg st="2" end="2"/>
                                            </p:txEl>
                                          </p:spTgt>
                                        </p:tgtEl>
                                      </p:cBhvr>
                                    </p:animEffect>
                                  </p:childTnLst>
                                </p:cTn>
                              </p:par>
                            </p:childTnLst>
                          </p:cTn>
                        </p:par>
                        <p:par>
                          <p:cTn id="23" fill="hold" nodeType="afterGroup">
                            <p:stCondLst>
                              <p:cond delay="3500"/>
                            </p:stCondLst>
                            <p:childTnLst>
                              <p:par>
                                <p:cTn id="24" presetID="12" presetClass="entr" presetSubtype="1" fill="hold" grpId="0" nodeType="afterEffect">
                                  <p:stCondLst>
                                    <p:cond delay="0"/>
                                  </p:stCondLst>
                                  <p:childTnLst>
                                    <p:set>
                                      <p:cBhvr>
                                        <p:cTn id="25" dur="1" fill="hold">
                                          <p:stCondLst>
                                            <p:cond delay="0"/>
                                          </p:stCondLst>
                                        </p:cTn>
                                        <p:tgtEl>
                                          <p:spTgt spid="424963">
                                            <p:txEl>
                                              <p:pRg st="3" end="3"/>
                                            </p:txEl>
                                          </p:spTgt>
                                        </p:tgtEl>
                                        <p:attrNameLst>
                                          <p:attrName>style.visibility</p:attrName>
                                        </p:attrNameLst>
                                      </p:cBhvr>
                                      <p:to>
                                        <p:strVal val="visible"/>
                                      </p:to>
                                    </p:set>
                                    <p:animEffect transition="in" filter="slide(fromTop)">
                                      <p:cBhvr>
                                        <p:cTn id="26" dur="1000"/>
                                        <p:tgtEl>
                                          <p:spTgt spid="424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2" grpId="0"/>
      <p:bldP spid="42496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8142180E-A66C-4195-AD71-8185BB41A0F3}"/>
              </a:ext>
            </a:extLst>
          </p:cNvPr>
          <p:cNvSpPr>
            <a:spLocks noGrp="1" noChangeArrowheads="1"/>
          </p:cNvSpPr>
          <p:nvPr>
            <p:ph idx="1"/>
          </p:nvPr>
        </p:nvSpPr>
        <p:spPr>
          <a:xfrm>
            <a:off x="1919288" y="1989138"/>
            <a:ext cx="8374062" cy="2735262"/>
          </a:xfrm>
        </p:spPr>
        <p:txBody>
          <a:bodyPr/>
          <a:lstStyle/>
          <a:p>
            <a:pPr algn="r"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 برنامه تحصيلي مرحله به مرحله و انعطاف پذير است .</a:t>
            </a:r>
          </a:p>
          <a:p>
            <a:pPr algn="r"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معلم مركز و نقطه اتكّاي شاگردان است ( معلم مداري ) .</a:t>
            </a:r>
          </a:p>
          <a:p>
            <a:pPr algn="r" rtl="1" eaLnBrk="1" hangingPunct="1">
              <a:buClr>
                <a:srgbClr val="FFFF00"/>
              </a:buClr>
              <a:buSzPct val="85000"/>
              <a:buFont typeface="Wingdings" panose="05000000000000000000" pitchFamily="2" charset="2"/>
              <a:buChar char="¯"/>
              <a:defRPr/>
            </a:pPr>
            <a:r>
              <a:rPr lang="fa-IR" sz="3600" dirty="0">
                <a:solidFill>
                  <a:srgbClr val="002060"/>
                </a:solidFill>
                <a:cs typeface="B Nazanin" pitchFamily="2" charset="-78"/>
              </a:rPr>
              <a:t>شاگردان مطلب را هم زود مي آموزند و هم زود فراموش مي كنند . </a:t>
            </a:r>
            <a:endParaRPr lang="en-US" sz="3600" dirty="0">
              <a:solidFill>
                <a:srgbClr val="002060"/>
              </a:solidFill>
              <a:cs typeface="B Nazanin" pitchFamily="2" charset="-78"/>
            </a:endParaRPr>
          </a:p>
        </p:txBody>
      </p:sp>
      <p:sp>
        <p:nvSpPr>
          <p:cNvPr id="3" name="Slide Number Placeholder 5">
            <a:extLst>
              <a:ext uri="{FF2B5EF4-FFF2-40B4-BE49-F238E27FC236}">
                <a16:creationId xmlns:a16="http://schemas.microsoft.com/office/drawing/2014/main" id="{5F15CD42-61AE-4420-9CEC-D7CA0B2F2D32}"/>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B73734F9-98AE-42E9-937D-7085D0927D41}" type="slidenum">
              <a:rPr lang="ar-SA" altLang="fa-IR" sz="1400">
                <a:latin typeface="Arial" panose="020B0604020202020204" pitchFamily="34" charset="0"/>
              </a:rPr>
              <a:pPr>
                <a:spcBef>
                  <a:spcPct val="0"/>
                </a:spcBef>
                <a:buClrTx/>
                <a:buSzTx/>
                <a:buFontTx/>
                <a:buNone/>
                <a:defRPr/>
              </a:pPr>
              <a:t>7</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25986">
                                            <p:txEl>
                                              <p:pRg st="0" end="0"/>
                                            </p:txEl>
                                          </p:spTgt>
                                        </p:tgtEl>
                                        <p:attrNameLst>
                                          <p:attrName>style.visibility</p:attrName>
                                        </p:attrNameLst>
                                      </p:cBhvr>
                                      <p:to>
                                        <p:strVal val="visible"/>
                                      </p:to>
                                    </p:set>
                                    <p:animEffect transition="in" filter="slide(fromTop)">
                                      <p:cBhvr>
                                        <p:cTn id="7" dur="1000"/>
                                        <p:tgtEl>
                                          <p:spTgt spid="425986">
                                            <p:txEl>
                                              <p:pRg st="0" end="0"/>
                                            </p:txEl>
                                          </p:spTgt>
                                        </p:tgtEl>
                                      </p:cBhvr>
                                    </p:animEffect>
                                  </p:childTnLst>
                                </p:cTn>
                              </p:par>
                            </p:childTnLst>
                          </p:cTn>
                        </p:par>
                        <p:par>
                          <p:cTn id="8" fill="hold" nodeType="afterGroup">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425986">
                                            <p:txEl>
                                              <p:pRg st="1" end="1"/>
                                            </p:txEl>
                                          </p:spTgt>
                                        </p:tgtEl>
                                        <p:attrNameLst>
                                          <p:attrName>style.visibility</p:attrName>
                                        </p:attrNameLst>
                                      </p:cBhvr>
                                      <p:to>
                                        <p:strVal val="visible"/>
                                      </p:to>
                                    </p:set>
                                    <p:animEffect transition="in" filter="slide(fromTop)">
                                      <p:cBhvr>
                                        <p:cTn id="11" dur="1000"/>
                                        <p:tgtEl>
                                          <p:spTgt spid="425986">
                                            <p:txEl>
                                              <p:pRg st="1" end="1"/>
                                            </p:txEl>
                                          </p:spTgt>
                                        </p:tgtEl>
                                      </p:cBhvr>
                                    </p:animEffect>
                                  </p:childTnLst>
                                </p:cTn>
                              </p:par>
                            </p:childTnLst>
                          </p:cTn>
                        </p:par>
                        <p:par>
                          <p:cTn id="12" fill="hold" nodeType="afterGroup">
                            <p:stCondLst>
                              <p:cond delay="2000"/>
                            </p:stCondLst>
                            <p:childTnLst>
                              <p:par>
                                <p:cTn id="13" presetID="12" presetClass="entr" presetSubtype="1" fill="hold" grpId="0" nodeType="afterEffect">
                                  <p:stCondLst>
                                    <p:cond delay="0"/>
                                  </p:stCondLst>
                                  <p:childTnLst>
                                    <p:set>
                                      <p:cBhvr>
                                        <p:cTn id="14" dur="1" fill="hold">
                                          <p:stCondLst>
                                            <p:cond delay="0"/>
                                          </p:stCondLst>
                                        </p:cTn>
                                        <p:tgtEl>
                                          <p:spTgt spid="425986">
                                            <p:txEl>
                                              <p:pRg st="2" end="2"/>
                                            </p:txEl>
                                          </p:spTgt>
                                        </p:tgtEl>
                                        <p:attrNameLst>
                                          <p:attrName>style.visibility</p:attrName>
                                        </p:attrNameLst>
                                      </p:cBhvr>
                                      <p:to>
                                        <p:strVal val="visible"/>
                                      </p:to>
                                    </p:set>
                                    <p:animEffect transition="in" filter="slide(fromTop)">
                                      <p:cBhvr>
                                        <p:cTn id="15" dur="1000"/>
                                        <p:tgtEl>
                                          <p:spTgt spid="4259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39F8315B-3A5A-4F36-AC13-E0EA3F780123}"/>
              </a:ext>
            </a:extLst>
          </p:cNvPr>
          <p:cNvSpPr>
            <a:spLocks noGrp="1" noChangeArrowheads="1"/>
          </p:cNvSpPr>
          <p:nvPr>
            <p:ph type="title"/>
          </p:nvPr>
        </p:nvSpPr>
        <p:spPr/>
        <p:txBody>
          <a:bodyPr/>
          <a:lstStyle/>
          <a:p>
            <a:pPr eaLnBrk="1" hangingPunct="1">
              <a:defRPr/>
            </a:pPr>
            <a:r>
              <a:rPr lang="fa-IR">
                <a:solidFill>
                  <a:srgbClr val="00FF00"/>
                </a:solidFill>
                <a:cs typeface="B Nazanin" pitchFamily="2" charset="-78"/>
              </a:rPr>
              <a:t>الگوي سازماني نگري ( شاگرد مداري )</a:t>
            </a:r>
            <a:endParaRPr lang="en-US">
              <a:solidFill>
                <a:srgbClr val="00FF00"/>
              </a:solidFill>
              <a:cs typeface="B Nazanin" pitchFamily="2" charset="-78"/>
            </a:endParaRPr>
          </a:p>
        </p:txBody>
      </p:sp>
      <p:sp>
        <p:nvSpPr>
          <p:cNvPr id="427011" name="Rectangle 3">
            <a:extLst>
              <a:ext uri="{FF2B5EF4-FFF2-40B4-BE49-F238E27FC236}">
                <a16:creationId xmlns:a16="http://schemas.microsoft.com/office/drawing/2014/main" id="{2A3A006D-4127-4BF1-9A99-5642D6813E60}"/>
              </a:ext>
            </a:extLst>
          </p:cNvPr>
          <p:cNvSpPr>
            <a:spLocks noGrp="1" noChangeArrowheads="1"/>
          </p:cNvSpPr>
          <p:nvPr>
            <p:ph idx="1"/>
          </p:nvPr>
        </p:nvSpPr>
        <p:spPr/>
        <p:txBody>
          <a:bodyPr/>
          <a:lstStyle/>
          <a:p>
            <a:pPr algn="r" rtl="1" eaLnBrk="1" hangingPunct="1">
              <a:buFont typeface="Wingdings" panose="05000000000000000000" pitchFamily="2" charset="2"/>
              <a:buNone/>
              <a:defRPr/>
            </a:pPr>
            <a:r>
              <a:rPr lang="fa-IR" dirty="0">
                <a:solidFill>
                  <a:srgbClr val="002060"/>
                </a:solidFill>
                <a:cs typeface="B Nazanin" pitchFamily="2" charset="-78"/>
              </a:rPr>
              <a:t>اين الگو داراي ويژگيهاي زير است : </a:t>
            </a:r>
          </a:p>
          <a:p>
            <a:pPr algn="r" rtl="1" eaLnBrk="1" hangingPunct="1">
              <a:buClr>
                <a:srgbClr val="FF0066"/>
              </a:buClr>
              <a:buSzPct val="85000"/>
              <a:buFont typeface="Wingdings" panose="05000000000000000000" pitchFamily="2" charset="2"/>
              <a:buChar char="×"/>
              <a:defRPr/>
            </a:pPr>
            <a:r>
              <a:rPr lang="fa-IR" dirty="0">
                <a:solidFill>
                  <a:srgbClr val="002060"/>
                </a:solidFill>
                <a:cs typeface="B Nazanin" pitchFamily="2" charset="-78"/>
              </a:rPr>
              <a:t>توجه به شاگرد. </a:t>
            </a:r>
          </a:p>
          <a:p>
            <a:pPr algn="r" rtl="1" eaLnBrk="1" hangingPunct="1">
              <a:buClr>
                <a:srgbClr val="FF0066"/>
              </a:buClr>
              <a:buSzPct val="85000"/>
              <a:buFont typeface="Wingdings" panose="05000000000000000000" pitchFamily="2" charset="2"/>
              <a:buChar char="×"/>
              <a:defRPr/>
            </a:pPr>
            <a:r>
              <a:rPr lang="fa-IR" dirty="0">
                <a:solidFill>
                  <a:srgbClr val="002060"/>
                </a:solidFill>
                <a:cs typeface="B Nazanin" pitchFamily="2" charset="-78"/>
              </a:rPr>
              <a:t>آدمي موجود زنده اي است كه ذاتاً فعال است .</a:t>
            </a:r>
          </a:p>
          <a:p>
            <a:pPr algn="r" rtl="1" eaLnBrk="1" hangingPunct="1">
              <a:buClr>
                <a:srgbClr val="FF0066"/>
              </a:buClr>
              <a:buSzPct val="85000"/>
              <a:buFont typeface="Wingdings" panose="05000000000000000000" pitchFamily="2" charset="2"/>
              <a:buChar char="×"/>
              <a:defRPr/>
            </a:pPr>
            <a:r>
              <a:rPr lang="fa-IR" dirty="0">
                <a:solidFill>
                  <a:srgbClr val="002060"/>
                </a:solidFill>
                <a:cs typeface="B Nazanin" pitchFamily="2" charset="-78"/>
              </a:rPr>
              <a:t>هدف آموزش و پرورش بهبود و پرورش مداوم افراد در جهت ظهور استعدادها .</a:t>
            </a:r>
          </a:p>
          <a:p>
            <a:pPr algn="r" rtl="1" eaLnBrk="1" hangingPunct="1">
              <a:buClr>
                <a:srgbClr val="FF0066"/>
              </a:buClr>
              <a:buSzPct val="85000"/>
              <a:buFont typeface="Wingdings" panose="05000000000000000000" pitchFamily="2" charset="2"/>
              <a:buChar char="×"/>
              <a:defRPr/>
            </a:pPr>
            <a:r>
              <a:rPr lang="fa-IR" dirty="0">
                <a:solidFill>
                  <a:srgbClr val="002060"/>
                </a:solidFill>
                <a:cs typeface="B Nazanin" pitchFamily="2" charset="-78"/>
              </a:rPr>
              <a:t>توجه به تغييرات كيفي به جاي كمّي .</a:t>
            </a:r>
          </a:p>
          <a:p>
            <a:pPr algn="r" rtl="1" eaLnBrk="1" hangingPunct="1">
              <a:buClr>
                <a:srgbClr val="FF0066"/>
              </a:buClr>
              <a:buSzPct val="85000"/>
              <a:buFont typeface="Wingdings" panose="05000000000000000000" pitchFamily="2" charset="2"/>
              <a:buChar char="×"/>
              <a:defRPr/>
            </a:pPr>
            <a:r>
              <a:rPr lang="fa-IR" dirty="0">
                <a:solidFill>
                  <a:srgbClr val="002060"/>
                </a:solidFill>
                <a:cs typeface="B Nazanin" pitchFamily="2" charset="-78"/>
              </a:rPr>
              <a:t>تأكيد برنقش تجربه در بهبود منابع انساني. </a:t>
            </a:r>
            <a:endParaRPr lang="en-US" dirty="0">
              <a:solidFill>
                <a:srgbClr val="002060"/>
              </a:solidFill>
              <a:cs typeface="B Nazanin" pitchFamily="2" charset="-78"/>
            </a:endParaRPr>
          </a:p>
        </p:txBody>
      </p:sp>
      <p:sp>
        <p:nvSpPr>
          <p:cNvPr id="4" name="Slide Number Placeholder 5">
            <a:extLst>
              <a:ext uri="{FF2B5EF4-FFF2-40B4-BE49-F238E27FC236}">
                <a16:creationId xmlns:a16="http://schemas.microsoft.com/office/drawing/2014/main" id="{D75BB281-7AC6-4C45-97ED-8478A65B6FA6}"/>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B0489886-3C94-4E24-88DF-2DCA47ADF90E}" type="slidenum">
              <a:rPr lang="ar-SA" altLang="fa-IR" sz="1400">
                <a:latin typeface="Arial" panose="020B0604020202020204" pitchFamily="34" charset="0"/>
              </a:rPr>
              <a:pPr>
                <a:spcBef>
                  <a:spcPct val="0"/>
                </a:spcBef>
                <a:buClrTx/>
                <a:buSzTx/>
                <a:buFontTx/>
                <a:buNone/>
                <a:defRPr/>
              </a:pPr>
              <a:t>8</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7010"/>
                                        </p:tgtEl>
                                        <p:attrNameLst>
                                          <p:attrName>style.visibility</p:attrName>
                                        </p:attrNameLst>
                                      </p:cBhvr>
                                      <p:to>
                                        <p:strVal val="visible"/>
                                      </p:to>
                                    </p:set>
                                    <p:anim calcmode="lin" valueType="num">
                                      <p:cBhvr>
                                        <p:cTn id="7" dur="500" fill="hold"/>
                                        <p:tgtEl>
                                          <p:spTgt spid="427010"/>
                                        </p:tgtEl>
                                        <p:attrNameLst>
                                          <p:attrName>ppt_w</p:attrName>
                                        </p:attrNameLst>
                                      </p:cBhvr>
                                      <p:tavLst>
                                        <p:tav tm="0">
                                          <p:val>
                                            <p:fltVal val="0"/>
                                          </p:val>
                                        </p:tav>
                                        <p:tav tm="100000">
                                          <p:val>
                                            <p:strVal val="#ppt_w"/>
                                          </p:val>
                                        </p:tav>
                                      </p:tavLst>
                                    </p:anim>
                                    <p:anim calcmode="lin" valueType="num">
                                      <p:cBhvr>
                                        <p:cTn id="8" dur="500" fill="hold"/>
                                        <p:tgtEl>
                                          <p:spTgt spid="42701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27011">
                                            <p:txEl>
                                              <p:pRg st="0" end="0"/>
                                            </p:txEl>
                                          </p:spTgt>
                                        </p:tgtEl>
                                        <p:attrNameLst>
                                          <p:attrName>style.visibility</p:attrName>
                                        </p:attrNameLst>
                                      </p:cBhvr>
                                      <p:to>
                                        <p:strVal val="visible"/>
                                      </p:to>
                                    </p:set>
                                    <p:anim calcmode="lin" valueType="num">
                                      <p:cBhvr additive="base">
                                        <p:cTn id="12" dur="1000" fill="hold"/>
                                        <p:tgtEl>
                                          <p:spTgt spid="427011">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27011">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27011">
                                            <p:txEl>
                                              <p:pRg st="1" end="1"/>
                                            </p:txEl>
                                          </p:spTgt>
                                        </p:tgtEl>
                                        <p:attrNameLst>
                                          <p:attrName>style.visibility</p:attrName>
                                        </p:attrNameLst>
                                      </p:cBhvr>
                                      <p:to>
                                        <p:strVal val="visible"/>
                                      </p:to>
                                    </p:set>
                                    <p:anim calcmode="lin" valueType="num">
                                      <p:cBhvr additive="base">
                                        <p:cTn id="17" dur="1000" fill="hold"/>
                                        <p:tgtEl>
                                          <p:spTgt spid="427011">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27011">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427011">
                                            <p:txEl>
                                              <p:pRg st="2" end="2"/>
                                            </p:txEl>
                                          </p:spTgt>
                                        </p:tgtEl>
                                        <p:attrNameLst>
                                          <p:attrName>style.visibility</p:attrName>
                                        </p:attrNameLst>
                                      </p:cBhvr>
                                      <p:to>
                                        <p:strVal val="visible"/>
                                      </p:to>
                                    </p:set>
                                    <p:anim calcmode="lin" valueType="num">
                                      <p:cBhvr additive="base">
                                        <p:cTn id="22" dur="1000" fill="hold"/>
                                        <p:tgtEl>
                                          <p:spTgt spid="427011">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427011">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427011">
                                            <p:txEl>
                                              <p:pRg st="3" end="3"/>
                                            </p:txEl>
                                          </p:spTgt>
                                        </p:tgtEl>
                                        <p:attrNameLst>
                                          <p:attrName>style.visibility</p:attrName>
                                        </p:attrNameLst>
                                      </p:cBhvr>
                                      <p:to>
                                        <p:strVal val="visible"/>
                                      </p:to>
                                    </p:set>
                                    <p:anim calcmode="lin" valueType="num">
                                      <p:cBhvr additive="base">
                                        <p:cTn id="27" dur="1000" fill="hold"/>
                                        <p:tgtEl>
                                          <p:spTgt spid="427011">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427011">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4500"/>
                            </p:stCondLst>
                            <p:childTnLst>
                              <p:par>
                                <p:cTn id="30" presetID="2" presetClass="entr" presetSubtype="4" fill="hold" grpId="0" nodeType="afterEffect">
                                  <p:stCondLst>
                                    <p:cond delay="0"/>
                                  </p:stCondLst>
                                  <p:childTnLst>
                                    <p:set>
                                      <p:cBhvr>
                                        <p:cTn id="31" dur="1" fill="hold">
                                          <p:stCondLst>
                                            <p:cond delay="0"/>
                                          </p:stCondLst>
                                        </p:cTn>
                                        <p:tgtEl>
                                          <p:spTgt spid="427011">
                                            <p:txEl>
                                              <p:pRg st="4" end="4"/>
                                            </p:txEl>
                                          </p:spTgt>
                                        </p:tgtEl>
                                        <p:attrNameLst>
                                          <p:attrName>style.visibility</p:attrName>
                                        </p:attrNameLst>
                                      </p:cBhvr>
                                      <p:to>
                                        <p:strVal val="visible"/>
                                      </p:to>
                                    </p:set>
                                    <p:anim calcmode="lin" valueType="num">
                                      <p:cBhvr additive="base">
                                        <p:cTn id="32" dur="1000" fill="hold"/>
                                        <p:tgtEl>
                                          <p:spTgt spid="427011">
                                            <p:txEl>
                                              <p:pRg st="4" end="4"/>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427011">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500"/>
                            </p:stCondLst>
                            <p:childTnLst>
                              <p:par>
                                <p:cTn id="35" presetID="2" presetClass="entr" presetSubtype="4" fill="hold" grpId="0" nodeType="afterEffect">
                                  <p:stCondLst>
                                    <p:cond delay="0"/>
                                  </p:stCondLst>
                                  <p:childTnLst>
                                    <p:set>
                                      <p:cBhvr>
                                        <p:cTn id="36" dur="1" fill="hold">
                                          <p:stCondLst>
                                            <p:cond delay="0"/>
                                          </p:stCondLst>
                                        </p:cTn>
                                        <p:tgtEl>
                                          <p:spTgt spid="427011">
                                            <p:txEl>
                                              <p:pRg st="5" end="5"/>
                                            </p:txEl>
                                          </p:spTgt>
                                        </p:tgtEl>
                                        <p:attrNameLst>
                                          <p:attrName>style.visibility</p:attrName>
                                        </p:attrNameLst>
                                      </p:cBhvr>
                                      <p:to>
                                        <p:strVal val="visible"/>
                                      </p:to>
                                    </p:set>
                                    <p:anim calcmode="lin" valueType="num">
                                      <p:cBhvr additive="base">
                                        <p:cTn id="37" dur="1000" fill="hold"/>
                                        <p:tgtEl>
                                          <p:spTgt spid="427011">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270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p:bldP spid="4270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D9CAFA00-1E16-49BA-98AD-D0F2219284E6}"/>
              </a:ext>
            </a:extLst>
          </p:cNvPr>
          <p:cNvSpPr>
            <a:spLocks noGrp="1" noChangeArrowheads="1"/>
          </p:cNvSpPr>
          <p:nvPr>
            <p:ph type="title"/>
          </p:nvPr>
        </p:nvSpPr>
        <p:spPr/>
        <p:txBody>
          <a:bodyPr/>
          <a:lstStyle/>
          <a:p>
            <a:pPr eaLnBrk="1" hangingPunct="1">
              <a:defRPr/>
            </a:pPr>
            <a:r>
              <a:rPr lang="fa-IR" sz="5400">
                <a:solidFill>
                  <a:srgbClr val="00FF00"/>
                </a:solidFill>
                <a:cs typeface="B Nazanin" pitchFamily="2" charset="-78"/>
              </a:rPr>
              <a:t>الگوي عمومي تدريس</a:t>
            </a:r>
            <a:endParaRPr lang="en-US" sz="5400">
              <a:solidFill>
                <a:srgbClr val="00FF00"/>
              </a:solidFill>
              <a:cs typeface="B Nazanin" pitchFamily="2" charset="-78"/>
            </a:endParaRPr>
          </a:p>
        </p:txBody>
      </p:sp>
      <p:sp>
        <p:nvSpPr>
          <p:cNvPr id="428035" name="Rectangle 3">
            <a:extLst>
              <a:ext uri="{FF2B5EF4-FFF2-40B4-BE49-F238E27FC236}">
                <a16:creationId xmlns:a16="http://schemas.microsoft.com/office/drawing/2014/main" id="{244B9A14-6F4C-4D7D-B52A-A6FD5DDE7069}"/>
              </a:ext>
            </a:extLst>
          </p:cNvPr>
          <p:cNvSpPr>
            <a:spLocks noGrp="1" noChangeArrowheads="1"/>
          </p:cNvSpPr>
          <p:nvPr>
            <p:ph idx="1"/>
          </p:nvPr>
        </p:nvSpPr>
        <p:spPr/>
        <p:txBody>
          <a:bodyPr/>
          <a:lstStyle/>
          <a:p>
            <a:pPr algn="justLow" rtl="1" eaLnBrk="1" hangingPunct="1">
              <a:buFont typeface="Wingdings" panose="05000000000000000000" pitchFamily="2" charset="2"/>
              <a:buNone/>
              <a:defRPr/>
            </a:pPr>
            <a:r>
              <a:rPr lang="fa-IR" sz="4000" dirty="0">
                <a:solidFill>
                  <a:srgbClr val="00B050"/>
                </a:solidFill>
                <a:cs typeface="B Nazanin" pitchFamily="2" charset="-78"/>
              </a:rPr>
              <a:t>اين الگو معروفترين الگو است كه نخستين بارتوسط رابرت گليزر در سال 1961مطرح شد اين الگو در عين  سادگي فرايند  تدريس را به خوبي توصيف  مي كند كه خود شامل پنج مرحله مي باشد .</a:t>
            </a:r>
            <a:r>
              <a:rPr lang="fa-IR" dirty="0">
                <a:solidFill>
                  <a:srgbClr val="00B050"/>
                </a:solidFill>
                <a:cs typeface="B Nazanin" pitchFamily="2" charset="-78"/>
              </a:rPr>
              <a:t> </a:t>
            </a:r>
            <a:endParaRPr lang="en-US" dirty="0">
              <a:solidFill>
                <a:srgbClr val="00B050"/>
              </a:solidFill>
              <a:cs typeface="B Nazanin" pitchFamily="2" charset="-78"/>
            </a:endParaRPr>
          </a:p>
        </p:txBody>
      </p:sp>
      <p:sp>
        <p:nvSpPr>
          <p:cNvPr id="4" name="Slide Number Placeholder 5">
            <a:extLst>
              <a:ext uri="{FF2B5EF4-FFF2-40B4-BE49-F238E27FC236}">
                <a16:creationId xmlns:a16="http://schemas.microsoft.com/office/drawing/2014/main" id="{6EBEFEAF-F2BF-45D8-B27A-10EB7E4722DE}"/>
              </a:ext>
            </a:extLst>
          </p:cNvPr>
          <p:cNvSpPr>
            <a:spLocks noGrp="1"/>
          </p:cNvSpPr>
          <p:nvPr>
            <p:ph type="sldNum" sz="quarter" idx="12"/>
          </p:nvPr>
        </p:nvSpPr>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fld id="{CDEB440E-FA8A-4446-B2DA-55CEAABB0072}" type="slidenum">
              <a:rPr lang="ar-SA" altLang="fa-IR" sz="1400">
                <a:latin typeface="Arial" panose="020B0604020202020204" pitchFamily="34" charset="0"/>
              </a:rPr>
              <a:pPr>
                <a:spcBef>
                  <a:spcPct val="0"/>
                </a:spcBef>
                <a:buClrTx/>
                <a:buSzTx/>
                <a:buFontTx/>
                <a:buNone/>
                <a:defRPr/>
              </a:pPr>
              <a:t>9</a:t>
            </a:fld>
            <a:endParaRPr lang="en-US" altLang="fa-IR"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28034"/>
                                        </p:tgtEl>
                                        <p:attrNameLst>
                                          <p:attrName>style.visibility</p:attrName>
                                        </p:attrNameLst>
                                      </p:cBhvr>
                                      <p:to>
                                        <p:strVal val="visible"/>
                                      </p:to>
                                    </p:set>
                                    <p:animEffect transition="in" filter="blinds(horizontal)">
                                      <p:cBhvr>
                                        <p:cTn id="7" dur="1000"/>
                                        <p:tgtEl>
                                          <p:spTgt spid="428034"/>
                                        </p:tgtEl>
                                      </p:cBhvr>
                                    </p:animEffect>
                                  </p:childTnLst>
                                </p:cTn>
                              </p:par>
                            </p:childTnLst>
                          </p:cTn>
                        </p:par>
                        <p:par>
                          <p:cTn id="8" fill="hold" nodeType="afterGroup">
                            <p:stCondLst>
                              <p:cond delay="1000"/>
                            </p:stCondLst>
                            <p:childTnLst>
                              <p:par>
                                <p:cTn id="9" presetID="3" presetClass="entr" presetSubtype="5" fill="hold" grpId="0" nodeType="afterEffect">
                                  <p:stCondLst>
                                    <p:cond delay="0"/>
                                  </p:stCondLst>
                                  <p:childTnLst>
                                    <p:set>
                                      <p:cBhvr>
                                        <p:cTn id="10" dur="1" fill="hold">
                                          <p:stCondLst>
                                            <p:cond delay="0"/>
                                          </p:stCondLst>
                                        </p:cTn>
                                        <p:tgtEl>
                                          <p:spTgt spid="428035">
                                            <p:txEl>
                                              <p:pRg st="0" end="0"/>
                                            </p:txEl>
                                          </p:spTgt>
                                        </p:tgtEl>
                                        <p:attrNameLst>
                                          <p:attrName>style.visibility</p:attrName>
                                        </p:attrNameLst>
                                      </p:cBhvr>
                                      <p:to>
                                        <p:strVal val="visible"/>
                                      </p:to>
                                    </p:set>
                                    <p:animEffect transition="in" filter="blinds(vertical)">
                                      <p:cBhvr>
                                        <p:cTn id="11" dur="1000"/>
                                        <p:tgtEl>
                                          <p:spTgt spid="4280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4" grpId="0"/>
      <p:bldP spid="428035"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8</TotalTime>
  <Words>1277</Words>
  <Application>Microsoft Office PowerPoint</Application>
  <PresentationFormat>Widescreen</PresentationFormat>
  <Paragraphs>163</Paragraphs>
  <Slides>26</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Century Gothic</vt:lpstr>
      <vt:lpstr>Tahoma</vt:lpstr>
      <vt:lpstr>Wingdings</vt:lpstr>
      <vt:lpstr>Wingdings 3</vt:lpstr>
      <vt:lpstr>Wisp</vt:lpstr>
      <vt:lpstr>به نام خدا  دانشگاه فرهنگیان استان آذربایجانغربی       به نام خدا درس: اصول و روش های تدریس</vt:lpstr>
      <vt:lpstr>فصل نهم  الگوي تدريس</vt:lpstr>
      <vt:lpstr>عوامل مؤثر در تدريس</vt:lpstr>
      <vt:lpstr>الگوي تدريس چيست ؟</vt:lpstr>
      <vt:lpstr>PowerPoint Presentation</vt:lpstr>
      <vt:lpstr>الگوي ماشين نگري </vt:lpstr>
      <vt:lpstr>PowerPoint Presentation</vt:lpstr>
      <vt:lpstr>الگوي سازماني نگري ( شاگرد مداري )</vt:lpstr>
      <vt:lpstr>الگوي عمومي تدريس</vt:lpstr>
      <vt:lpstr>PowerPoint Presentation</vt:lpstr>
      <vt:lpstr>الگوي عمومي تدريس</vt:lpstr>
      <vt:lpstr>الگوي پيش سازمان دهنده </vt:lpstr>
      <vt:lpstr>اساس نظري « الگوي پيش سازماندهنده » از ساختار رشه هاي مختلف درسي شكل گرفته است :</vt:lpstr>
      <vt:lpstr>PowerPoint Presentation</vt:lpstr>
      <vt:lpstr>ویژگی های الگوی پیش سازمان دهنده:</vt:lpstr>
      <vt:lpstr>مراحل اجرا :</vt:lpstr>
      <vt:lpstr>PowerPoint Presentation</vt:lpstr>
      <vt:lpstr>PowerPoint Presentation</vt:lpstr>
      <vt:lpstr>PowerPoint Presentation</vt:lpstr>
      <vt:lpstr>الگوی حل مسأله :</vt:lpstr>
      <vt:lpstr>PowerPoint Presentation</vt:lpstr>
      <vt:lpstr>مراحل اجرا :</vt:lpstr>
      <vt:lpstr>PowerPoint Presentation</vt:lpstr>
      <vt:lpstr>منابع و موقعیت :</vt:lpstr>
      <vt:lpstr>محاسن :</vt:lpstr>
      <vt:lpstr>محدودیتها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Madadlou</dc:creator>
  <cp:lastModifiedBy>Mohammad Madadlou</cp:lastModifiedBy>
  <cp:revision>2</cp:revision>
  <dcterms:created xsi:type="dcterms:W3CDTF">2020-06-02T23:28:44Z</dcterms:created>
  <dcterms:modified xsi:type="dcterms:W3CDTF">2020-06-02T23:36:51Z</dcterms:modified>
</cp:coreProperties>
</file>