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9" y="82378"/>
            <a:ext cx="11846011" cy="6598508"/>
          </a:xfrm>
        </p:spPr>
        <p:txBody>
          <a:bodyPr>
            <a:normAutofit lnSpcReduction="10000"/>
          </a:bodyPr>
          <a:lstStyle/>
          <a:p>
            <a:pPr rtl="1"/>
            <a:r>
              <a:rPr lang="fa-IR" b="1" dirty="0" smtClean="0">
                <a:cs typeface="2  Lotus" panose="00000400000000000000" pitchFamily="2" charset="-78"/>
              </a:rPr>
              <a:t>به نام خدا  </a:t>
            </a: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r>
              <a:rPr lang="fa-IR" b="1" dirty="0" smtClean="0">
                <a:cs typeface="2  Lotus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بررسی آزمایشهای کتاب علوم پنجم ابتدایی</a:t>
            </a:r>
          </a:p>
          <a:p>
            <a:pPr rtl="1"/>
            <a:endParaRPr lang="fa-IR" b="1" dirty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آزمایش (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11-21)</a:t>
            </a:r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r>
              <a:rPr lang="fa-IR" dirty="0" smtClean="0">
                <a:cs typeface="2  Lotus" panose="00000400000000000000" pitchFamily="2" charset="-78"/>
              </a:rPr>
              <a:t>مدرس : دریادل </a:t>
            </a:r>
            <a:endParaRPr lang="en-US" dirty="0" smtClean="0">
              <a:cs typeface="2  Lotus" panose="00000400000000000000" pitchFamily="2" charset="-78"/>
            </a:endParaRPr>
          </a:p>
          <a:p>
            <a:pPr algn="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3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091"/>
            <a:ext cx="11246708" cy="602868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17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904" y="700217"/>
            <a:ext cx="7362071" cy="61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6" y="205946"/>
            <a:ext cx="11730682" cy="597101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18</a:t>
            </a: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56" y="1021492"/>
            <a:ext cx="7952312" cy="54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92" y="107092"/>
            <a:ext cx="12084908" cy="6689124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19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03" y="646669"/>
            <a:ext cx="9050428" cy="61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0"/>
            <a:ext cx="11722443" cy="608634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20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26" y="497383"/>
            <a:ext cx="8246077" cy="65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0"/>
            <a:ext cx="11928389" cy="6176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21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579" y="601363"/>
            <a:ext cx="7584709" cy="62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7" y="120393"/>
            <a:ext cx="11732740" cy="561314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آزمایش11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90" y="737669"/>
            <a:ext cx="8204407" cy="61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314" y="351051"/>
            <a:ext cx="9678155" cy="52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7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23568"/>
            <a:ext cx="11846011" cy="6053395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12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2" y="856735"/>
            <a:ext cx="8459495" cy="56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10" y="107092"/>
            <a:ext cx="11722444" cy="6499654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13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428" y="807308"/>
            <a:ext cx="7144234" cy="57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005" y="238638"/>
            <a:ext cx="8880067" cy="60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205946"/>
            <a:ext cx="11870724" cy="5971017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آزمایش14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16" y="700216"/>
            <a:ext cx="8362099" cy="58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57" y="238897"/>
            <a:ext cx="11936627" cy="5938066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 15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34" y="897925"/>
            <a:ext cx="7991950" cy="59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7" y="230659"/>
            <a:ext cx="11821297" cy="5946304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آزمایش16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53" y="626074"/>
            <a:ext cx="8030943" cy="60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2  Lotus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2020-06-12T19:12:31Z</dcterms:created>
  <dcterms:modified xsi:type="dcterms:W3CDTF">2020-06-12T21:12:36Z</dcterms:modified>
</cp:coreProperties>
</file>