
<file path=[Content_Types].xml><?xml version="1.0" encoding="utf-8"?>
<Types xmlns="http://schemas.openxmlformats.org/package/2006/content-types">
  <Default Extension="mp3" ContentType="audio/unknown"/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418" y="-10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bmp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6752794" cy="8001000"/>
          </a:xfrm>
          <a:prstGeom prst="rect">
            <a:avLst/>
          </a:prstGeom>
        </p:spPr>
      </p:pic>
      <p:pic>
        <p:nvPicPr>
          <p:cNvPr id="5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304800"/>
            <a:ext cx="609600" cy="609600"/>
          </a:xfrm>
          <a:prstGeom prst="rect">
            <a:avLst/>
          </a:prstGeom>
        </p:spPr>
      </p:pic>
      <p:pic>
        <p:nvPicPr>
          <p:cNvPr id="6" name="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64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24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19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3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A4 Paper (210x297 mm)</PresentationFormat>
  <Paragraphs>0</Paragraphs>
  <Slides>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Amir-1</dc:creator>
  <cp:lastModifiedBy>Amir-1</cp:lastModifiedBy>
  <cp:revision>3</cp:revision>
  <dcterms:created xsi:type="dcterms:W3CDTF">2006-08-16T00:00:00Z</dcterms:created>
  <dcterms:modified xsi:type="dcterms:W3CDTF">2020-06-04T06:07:15Z</dcterms:modified>
</cp:coreProperties>
</file>