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kosar%20amin.co\AppData\Local\Microsoft\Windows\INetCache\IE\OPX3YB79\&#1589;&#1601;&#1578;-&#1583;_&#1593;&#1576;&#1583;&#1575;&#1604;&#1604;&#1607;_&#1586;&#1575;&#1583;&#1607;%5b1%5d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OPX3YB79\&#1589;&#1601;&#1578;_&#1587;&#1575;&#1583;&#1607;-&#1583;&#1705;&#1578;&#1585;_&#1593;&#1576;&#1583;&#1575;&#1604;&#1604;&#1607;_&#1586;&#1575;&#1583;&#1607;%5b1%5d.m4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R46D5KJY\&#1589;&#1601;&#1575;&#1578;_&#1576;&#1740;&#1575;&#1606;&#1740;-&#1583;&#1705;&#1578;&#1585;__&#1593;&#1576;&#1583;&#1575;&#1604;&#1604;&#1607;_&#1586;&#1575;&#1583;&#1607;%5b1%5d.m4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جلسه دهم   صفت      عبدالله زاده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صفت: کلمه ای که حالت,مقدار,تعداد,رنگ و....اسم را بیان می کند.مانند: خوب ,سفید</a:t>
            </a:r>
          </a:p>
          <a:p>
            <a:r>
              <a:rPr lang="fa-IR" dirty="0" smtClean="0"/>
              <a:t>موصوف:اسمی که صفت در مورد آن توضیح می دهد.</a:t>
            </a:r>
            <a:endParaRPr lang="en-US" dirty="0"/>
          </a:p>
        </p:txBody>
      </p:sp>
      <p:pic>
        <p:nvPicPr>
          <p:cNvPr id="4" name="صفت-د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733800" y="1600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انواع صفت        جلسه دهم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1-ساده:صفتی که یک جز معنی دار داشته باشد,مانند:این,روشن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2-مرکب:صفتی که دو کلمه یا بیشتر باشد:خوبرو,هنرمند</a:t>
            </a:r>
            <a:endParaRPr lang="en-US" dirty="0"/>
          </a:p>
        </p:txBody>
      </p:sp>
      <p:pic>
        <p:nvPicPr>
          <p:cNvPr id="4" name="صفت_ساده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جلسه دهم        انواع صفت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/>
              <a:t>الف)بیانی: خود بر پنج گونه است:</a:t>
            </a:r>
          </a:p>
          <a:p>
            <a:pPr algn="r" rtl="1"/>
            <a:r>
              <a:rPr lang="fa-IR" dirty="0" smtClean="0"/>
              <a:t>1-فاعلی</a:t>
            </a:r>
          </a:p>
          <a:p>
            <a:pPr algn="r" rtl="1"/>
            <a:r>
              <a:rPr lang="fa-IR" dirty="0" smtClean="0"/>
              <a:t>2-مفعولی</a:t>
            </a:r>
          </a:p>
          <a:p>
            <a:pPr algn="r" rtl="1"/>
            <a:r>
              <a:rPr lang="fa-IR" dirty="0" smtClean="0"/>
              <a:t>3-لیاقت</a:t>
            </a:r>
          </a:p>
          <a:p>
            <a:pPr algn="r" rtl="1"/>
            <a:r>
              <a:rPr lang="fa-IR" dirty="0" smtClean="0"/>
              <a:t>4-نسبی</a:t>
            </a:r>
          </a:p>
          <a:p>
            <a:pPr algn="r" rtl="1"/>
            <a:r>
              <a:rPr lang="fa-IR" dirty="0" smtClean="0"/>
              <a:t>5-ساده</a:t>
            </a:r>
          </a:p>
          <a:p>
            <a:pPr algn="r" rtl="1"/>
            <a:r>
              <a:rPr lang="fa-IR" dirty="0" smtClean="0"/>
              <a:t>ب)شمارشی</a:t>
            </a:r>
          </a:p>
          <a:p>
            <a:pPr algn="r" rtl="1"/>
            <a:r>
              <a:rPr lang="fa-IR" dirty="0" smtClean="0"/>
              <a:t>ج)مبهم</a:t>
            </a:r>
          </a:p>
          <a:p>
            <a:pPr algn="r" rtl="1"/>
            <a:r>
              <a:rPr lang="fa-IR" dirty="0" smtClean="0"/>
              <a:t>د)پرسشی</a:t>
            </a:r>
          </a:p>
          <a:p>
            <a:pPr algn="r" rtl="1"/>
            <a:r>
              <a:rPr lang="fa-IR" dirty="0" smtClean="0"/>
              <a:t>ه)اشاره</a:t>
            </a:r>
          </a:p>
          <a:p>
            <a:pPr algn="r" rtl="1"/>
            <a:r>
              <a:rPr lang="fa-IR" dirty="0" smtClean="0"/>
              <a:t>و)عالی</a:t>
            </a:r>
          </a:p>
          <a:p>
            <a:pPr algn="r" rtl="1"/>
            <a:r>
              <a:rPr lang="fa-IR" dirty="0" smtClean="0"/>
              <a:t>ز)تفضیلی</a:t>
            </a:r>
          </a:p>
          <a:p>
            <a:pPr algn="r" rtl="1"/>
            <a:r>
              <a:rPr lang="fa-IR" smtClean="0"/>
              <a:t>ح)تعجبی</a:t>
            </a:r>
            <a:endParaRPr lang="en-US" dirty="0"/>
          </a:p>
        </p:txBody>
      </p:sp>
      <p:pic>
        <p:nvPicPr>
          <p:cNvPr id="4" name="صفات_بیانی-دکتر_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79</Words>
  <Application>Microsoft Office PowerPoint</Application>
  <PresentationFormat>On-screen Show (4:3)</PresentationFormat>
  <Paragraphs>21</Paragraphs>
  <Slides>3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جلسه دهم   صفت      عبدالله زاده</vt:lpstr>
      <vt:lpstr>انواع صفت        جلسه دهم      عبدالله زاده</vt:lpstr>
      <vt:lpstr>جلسه دهم        انواع صفت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جلسه دهم   صفت      عبدالله زاده</dc:title>
  <dc:creator>kosar amin.co</dc:creator>
  <cp:lastModifiedBy>NPSoft</cp:lastModifiedBy>
  <cp:revision>3</cp:revision>
  <dcterms:created xsi:type="dcterms:W3CDTF">2006-08-16T00:00:00Z</dcterms:created>
  <dcterms:modified xsi:type="dcterms:W3CDTF">2020-06-07T18:24:09Z</dcterms:modified>
</cp:coreProperties>
</file>