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573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66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355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682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11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41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9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53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6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32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EF9A-C68C-47B7-ADEF-0DB96A5540F3}" type="datetimeFigureOut">
              <a:rPr lang="fa-IR" smtClean="0"/>
              <a:t>10/24/1441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14AB47-D1BB-4FEA-AFAE-0ADEF1452958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10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لایه باز طرح اسلیمی بسم الله الرحمن الرحیم - پیکسیل; دانلود، خرید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79930"/>
            <a:ext cx="4286250" cy="3000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4951" y="3180306"/>
            <a:ext cx="1039803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درس کلام اسلامی2</a:t>
            </a:r>
          </a:p>
          <a:p>
            <a:pPr algn="ctr"/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موضوع : معادجسمانی و روحانی</a:t>
            </a:r>
          </a:p>
          <a:p>
            <a:pPr algn="ctr"/>
            <a:r>
              <a:rPr lang="fa-IR" sz="2800" b="1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دکتر </a:t>
            </a:r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نخعی</a:t>
            </a:r>
          </a:p>
          <a:p>
            <a:pPr algn="ctr"/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رشته : دبیری الهیات</a:t>
            </a:r>
          </a:p>
          <a:p>
            <a:pPr algn="ctr"/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Sepideh" panose="00000400000000000000" pitchFamily="2" charset="-78"/>
              </a:rPr>
              <a:t>سال تحصیلی 98-99</a:t>
            </a:r>
            <a:endParaRPr lang="fa-IR" sz="2800" b="1" dirty="0">
              <a:solidFill>
                <a:schemeClr val="accent2">
                  <a:lumMod val="40000"/>
                  <a:lumOff val="60000"/>
                </a:schemeClr>
              </a:solidFill>
              <a:cs typeface="2  Sepide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4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35131"/>
            <a:ext cx="11730445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آياتي كه بر بقاي نفس پس از بدن دلالت دارند، بسيارند. برخي از آن‎هارا يادآور مي‎شويم:</a:t>
            </a:r>
          </a:p>
          <a:p>
            <a:pPr algn="just" rtl="1"/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2  Mitra_1 (MRT)" panose="00000700000000000000" pitchFamily="2" charset="-78"/>
              </a:rPr>
              <a:t>1.«اللَّهُ يَتَوَفَّى الْأَنْفُسَ حِينَ مَوْتِها».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خداوند جانها را به هنگام مرگ به طور كامل مي‎گيرد.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مقصود از كلمة «اَنْفُس» در اين آيه شريفة همان ارواح است كه به بدن‎ها تعلق داشته و مدبر آنها مي‎باشند. بنابراين، از اين آيه استفاده مي‎شود كه اولاً: نفس واقعيتي مستقل از بدن دارد. ثانياً: با مرگ بدن و متوقف شدن حيات جسماني انسان، نفس او هم‎چنان باقي مي‎باشد. و چون حيات انسان در گروِ نفس او است بنابراين، حيات اُخروي او بدون نفس و روح او نخواهد بود.</a:t>
            </a:r>
          </a:p>
          <a:p>
            <a:pPr algn="just" rtl="1"/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2  Mitra_1 (MRT)" panose="00000700000000000000" pitchFamily="2" charset="-78"/>
              </a:rPr>
              <a:t>2. «قُلْ يَتَوَفَّاكُمْ مَلَكُ الْمَوْتِ الَّذِي وُكِّلَ بِكُمْ».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ـ بگو فرشته مرگ، كه گرفتن جان‎هاي شما به او واگذار شده است، جان‎هاي شما را به طور كامل مي‎گيرد.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اين آيه شريفه پاسخ كساني است كه واقعيت انسان را همين كالبد حسي او مي‎پنداشتند، و با توجه به اينكه بدن پس از مرگ متلاشي شده و ذرات آن در سطح زمين پراكنده و ناپديد مي‎گردند، معاد را امري باور نكردني مي‎انگاشتند.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قرآن كريم سخن آنان را اين‎گونه بازگو نموده است: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«وَ قالُوا أَ إِذا ضَلَلْنا فِي الْأَرْضِ أَ إِنَّا لَفِي خَلْقٍ جَدِيدٍ».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آيا هنگامي كه ما در بين زمين پراكنده و ناپديد شديم، زندگي جديدي خواهيم داشت.</a:t>
            </a:r>
            <a:endParaRPr lang="fa-IR" sz="24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6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235131"/>
            <a:ext cx="11508377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از بحث‎هاي مهمِ مسئله معاد، بحث درباره چگونگي معاد از نظر </a:t>
            </a:r>
            <a:r>
              <a:rPr lang="fa-IR" sz="3600" dirty="0" smtClean="0">
                <a:solidFill>
                  <a:schemeClr val="accent1"/>
                </a:solidFill>
                <a:cs typeface="2  Mitra_1 (MRT)" panose="00000700000000000000" pitchFamily="2" charset="-78"/>
              </a:rPr>
              <a:t>جسماني و روحاني</a:t>
            </a:r>
            <a:r>
              <a:rPr lang="fa-I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 بودن آن است. در اين زمينه از سوي فيلسوفان و متكلمان اسلامي، سه نظريه مطرح گرديده است:</a:t>
            </a:r>
          </a:p>
          <a:p>
            <a:pPr algn="just" rtl="1"/>
            <a:r>
              <a:rPr lang="fa-I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1. فقط معادي جسماني: در قيامت جز بدن و لذايذ و آلام بدني و حسي تحقق ندارد.</a:t>
            </a:r>
          </a:p>
          <a:p>
            <a:pPr algn="just" rtl="1"/>
            <a:r>
              <a:rPr lang="fa-I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2. فقط معاد روحاني: در قيامت جز روح و لذايذ و آلام روحي و عقلي تحقق ندارد.</a:t>
            </a:r>
          </a:p>
          <a:p>
            <a:pPr algn="just" rtl="1"/>
            <a:r>
              <a:rPr lang="fa-I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3. اعتقاد به هر دو معاد: در قيامت هم روح محشور مي‎شود و هم بدن، و علاوه بر لذايذ و آلام حسي، آلام و لذايذ روحي و عقلي نيز تحقق دارد.</a:t>
            </a:r>
            <a:endParaRPr lang="fa-IR" sz="36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39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313508"/>
            <a:ext cx="11064240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از آنچه گفته شد، روشن مي‎شود كه اعتقاد به هر دو نوع معاد جسماني و روحاني مبتني بر امور زير است:</a:t>
            </a:r>
          </a:p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الف. حقيقت انسان را بدن مادي اوتشكيل نمي‎دهد، بلكه حقيقت انسان عبارت است از نفس و روح او ـ كه مجرد از ماده مي‎باشد، ـ و با مرگ بدن به حيات خود ادامه مي‎دهد.</a:t>
            </a:r>
          </a:p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ب. در سراي آخرت بدن‎هاي مردگان صورت‎هاي پيشين خود را بازيافته، و نفس و روح آدميان كه با مرگ، از بدن قطع علاقه كرده بود، به بدن‎ها تعلق گرفته و در نتيجه بدن‎هاي مرده زنده مي‎شوند.</a:t>
            </a:r>
          </a:p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ج. پاداش‎ها و كيفرهاي اخروي منحصر در آلام و لذايذ حسي و بدني نبوده، يك رشته لذايذ و آلام كلي و عقلاني نيز تحقق مي‎يابد.</a:t>
            </a:r>
          </a:p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بنابراين، كساني كه حقيقت انسان را در همان جنبة مادي و بدن او خلاصه كرده و روح را نيز امري مادي دانسته‎اند، معاد را منحصر در معاد جسماني مي‎دانند.</a:t>
            </a:r>
            <a:endParaRPr lang="fa-IR" sz="32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4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378823"/>
            <a:ext cx="11639006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اكثريت متكلمان و محدثان طرفدار اين قول بوده‎اند، چنان‎كه صدرالمتألهين(ره) گفته است: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«اكثر متكلمان و عموم فقيهان و محدثان قايل به معاد جسماني مي‎باشند؛ زيرا آن روح را جسمي مي‎دانند كه مانند آب در گل، و آتش در ذغال، و روغن در درخت زيتون، ساري و نافذ در بدن مي‎باشد.»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برعكس، آنان كه روح را واقعيتي مجرد از ماده مي‎دانند كه پس از مرگِ بدن هم‎چنان به حيات خود ادامه مي‎دهد، ولي به تعلق دوباره آن به بدن معتقد نيستند، فقط به معاد روحاني قايل شده‎اند، ‌چنان كه اكثريت فلاسفه بر اين عقيده بوده‎اند. صدرالمتألهين(ره) در اين‎باره گفته است: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«اكثر فلاسفه و پيروان طريقة مشّاء، فقط قايل به معاد روحاني مي‎باشند؛ زيرا به نظر آنان ماده و صورت بدن پس ازمرگ نابود شده، و ديگر اعاده نخواهد شد. و از طرفي، نفس جوهري است باقي و فناناپذير كه پس از مرگِ بدن، علاقة او از عالم طبيعت قطع گرديده و به عالم مجردات مي‎پيوندد.»</a:t>
            </a:r>
            <a:endParaRPr lang="fa-IR" sz="28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3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522514"/>
            <a:ext cx="11207932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ولي آنان كه در عين اعتقاد به تجرد نفس از ماده و بقاي آن پس از مرگ، اعادة بدن را به صورت پيشين و تعلق نفوس را به آنها پذيرفته‎اند، و بر اين عقيده‎اند كه در سراي ديگر علاوه بر لذايذ و آلام حسي و بدني، آلام و لذايذ روحي و عقلي نيز وجود دارد، به هر دو معاد جسماني و روحاني معتقد مي‎باشند. صدرالمتألهين(ره) در اين‎باره گفته است:</a:t>
            </a:r>
          </a:p>
          <a:p>
            <a:pPr algn="just" rtl="1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«بزرگان، حكيمان و عارفان و گروهي از متكلمان ـ مانند غزالي، كعبي، حليمي، راغب اصفهاني، قاضي ابويزيد دبوسي ـ و بسياري از دانشمندان و اساتيد اماميه اثنا عشريه ـ مانند شيخ مفيد، شيخ طوسي، سيد مرتضي، علامة مجلسي و ديگران ـ قايل به معاد جسماني و روحاني مي‎باشند؛ زيرا آنان نفس را مجرد از ماده مي‎دانند كه بار ديگر تعلق به بدن پيدا مي‎كند.»</a:t>
            </a:r>
            <a:endParaRPr lang="fa-IR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418011"/>
            <a:ext cx="11456125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Mitra_1 (MRT)" panose="00000700000000000000" pitchFamily="2" charset="-78"/>
              </a:rPr>
              <a:t>عقل و معاد روحاني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براهين چهارگانه‎اي كه بر لزوم قيامت و معاد اقامه گرديد،‌ معاد روحاني را نيز اثبات مي‎كنند؛ زيرا تحقق چنين معادي هم مقتضاي حكمت، رحمت و عدل الهي است، و هم مورد وعده و خبر الهي است.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اين‎كه معاد روحاني مورد وعدة و خبر الهي است در آينده بيان خواهد شد، اما اين‎كه معاد روحاني مقتضاي عدل، حكمت و رحمت خداوند است، بيان آن اين است كه: چون عده‎اي از انسانها در مراتب عالي از كمال علمي و عملي قرار دارند، تا آن‎جا كه لذايذ و آلام حسي و بدني در نظر آنان ارزش چنداني ندارد و جز به رضاي دوست و لقاي محبوب نمي‎انديشند، بدون شك شايستگي پاداشي متناسب با كمالات خود را دارند. در اين‎صورت، اكتفا نمودن به پاداش‎هاي حسي و بدني (معاد جسماني) موجب بطلان اين شايستگي و تضييع حق آنان است. و اين با رحمت و حكمت و عدل الهي منافات دارد.</a:t>
            </a:r>
            <a:endParaRPr lang="fa-IR" sz="28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3" y="91440"/>
            <a:ext cx="11416937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حكيم سبزواري(ره) برهان ياد شده را اين‎گونه تقرير كرده است: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«إنَّ الْخَلْقَ طَبَقاتٌ، فَالمُجَازاتْ مُتَفَاوِتَةٌ فَلِكُلً مَنْها مَحْبُوبٌ و مَرْغُوبٌ و جَزَاءٌ يَلِيقُ بِحَالِهَا، وَ لِلَّذائِذِ الْحِسيَّةِ وَ المَبْتَهَجاتِ الصُّوريَّةِ لِلكلِ فِي الْعِلْمِ وَ الْعَمَلِ كَالظِّلِ غَيْرُ المُلتفِتِ إلَيْهِ بِالذّاتِ».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 تفاوت انسان‎ها از نظر مراتب كمال كه در حقيقت به تفاوت مراتب عبوديت و بندگي در برابر خداوند باز مي‎گردد، در منابع ديني نيز تصريح شده است. قرآن از افرادي به عنوان «مُخلصون» ياد كرده و يادآور مي‎شود كه آنان به هيچ وجه تحت تأثير اغواي شيطان قرار نگرفته[3] و هيچ‎گونه لغزش و خطايي در عقيده آنان راه ندارد[4] و حضرت يوسف ـ عليه السلام ـ را از جمله مخلصان مي‎داند.آن‎گاه مقامات ويژه آنان را در قيامت بيان مي‎كند.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 نيز از گروهي از انسانها در قيامت به عنوان «اصحاب اَعراف» ياد كرده و براي آنان اوصاف و مقامات ويژه‎اي را بيان مي‎نمايد.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 هم‎چنين صاحبان «نفس مطمئنه» را به بهشتي ويژه بشارت مي‎دهد و مي‎فرمايد: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«يا أَيَّتُهَا النَّفْسُ الْمُطْمَئِنَّةُ اِرْجِعِي إِلى رَبِّكِ راضِيَةً مَرْضِيَّةً فَادْخُلِي فِي عِبادِي وَ ادْخُلِي جَنَّتِي».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 در هرحال، آنان كه خدا را فقط به انگيزة محبت او پرستش كرده‎اند، نه به سوداي بهشت يا خوف از دوزخ، بدون شك شايستگي پاداشي فراتر از بهشتِ ديگران را دارند.</a:t>
            </a:r>
            <a:endParaRPr lang="fa-IR" sz="28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7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0"/>
            <a:ext cx="11834949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2  Mitra_1 (MRT)" panose="00000700000000000000" pitchFamily="2" charset="-78"/>
              </a:rPr>
              <a:t>عقل و معاد جسماني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براهين عقلي كه بر اثبات لزوم معاد و جهان آخرت اقامه گرديد، دو گونه‎اند: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1. برخي از آنها عقلي صرف مي‎باشند، يعني، هر دو مقدمة آنها عقلي است، مانند برهان‎هاي اول تا سوم 2. برخي از آن‎ها عقلي محض نبوده و يكي از مقدمات آنها نقلي و شرعي است، مانند برهان‎هاي چهارم و پنجم كه صغراي آن (موعود بودن قيامت) نقلي است، هر چند كبراي آن (لزوم وفا نمودن به وعده) از بديهيات عقل مي‎باشد.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با توجه به مطلب ياد شده، يادآور مي‎شويم كه از براهين قسم اول (عقلي محض) معاد جسماني به دست نمي‎آيد، ليكن از براهين قسم دوم مي‎توان معاد جسماني را نيز اثبات كرد؛ زيرا بخشي از پاداش‎هاي اخروي جزئي و حسي است و تحقق آن‎ها متوقف بر معاد جسماني مي‎باشد.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محقق لاهيجي(ره) در اين‎باره چنين گفته است: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«بايد دانست كه آن چه گفتيم در وجوب معاد دلالت كند بر وجوب معاد جسماني، بنابر آن‎كه ثواب و عقاب موعود، ثواب و عقاب جسماني است، و ايصال ثواب و عقاب جسماني لامحاله موقوف است به اعادة بدن، به سبب آن‎كه بي‎واسطة بدن، قبول ذلت و الم جسماني نتوان كرد».[10]</a:t>
            </a:r>
          </a:p>
          <a:p>
            <a:pPr algn="just" rtl="1"/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از آن‎جا كه اين برهان عقلي محض نبوده و مبتني بر يك اصل نقلي و مستفاد از وحي مي‎باشد، كساني چون ابن سينا گفته‎اند: «اثبات معاد جسماني جز از طريق وحي و شريعت قابل اثبات نيست؛ ولي از آن‎جا كه اصل شريعت به دليل عقلي اثبات شده است، اثبات معاد جسماني بر پاية وحي و شريعت، صحيح و استوار بوده و هيچ‎گونه مناقشة عقلي ندارد».</a:t>
            </a:r>
            <a:endParaRPr lang="fa-IR" sz="2400" dirty="0">
              <a:solidFill>
                <a:schemeClr val="accent2">
                  <a:lumMod val="40000"/>
                  <a:lumOff val="60000"/>
                </a:schemeClr>
              </a:solidFill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1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287383"/>
            <a:ext cx="1175657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2  Mitra_1 (MRT)" panose="00000700000000000000" pitchFamily="2" charset="-78"/>
              </a:rPr>
              <a:t>معاد جسماني و روحاني از ديدگاه قرآن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از مطالعة آيات قرآن به روشني به دست مي‎آيد كه معاد هم جسماني است و هم روحاني، يعني علاوه بر اين‎كه ارواح در قيامت محشور خواهند شد، بدن‎ها نيز بار ديگر صورت و شكل پيشين خود را بازيافته و مورد تعلق ارواح قرار مي‎گيرند، و نيز پاداش‎ها و كيفرها منحصر در لذايذ و آلام حسي و بدني نبوده، بلكه يك رشته لذايذ غير حسي و غير بدني نيز تحقق دارد: اينك نمونه‎هايي از آيات قرآني را در دو زمينة معاد روحاني و معاد جسماني، يادآور مي‎شويم: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الف. قرآن و معاد روحاني</a:t>
            </a:r>
          </a:p>
          <a:p>
            <a:pPr algn="just" rtl="1"/>
            <a:r>
              <a:rPr lang="fa-I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Mitra_1 (MRT)" panose="00000700000000000000" pitchFamily="2" charset="-78"/>
              </a:rPr>
              <a:t>در اين رابطه دو دسته از آيات قابل بررسي است:</a:t>
            </a:r>
          </a:p>
          <a:p>
            <a:pPr algn="just" rtl="1">
              <a:lnSpc>
                <a:spcPct val="200000"/>
              </a:lnSpc>
            </a:pPr>
            <a:r>
              <a:rPr lang="fa-I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2  Mitra_1 (MRT)" panose="00000700000000000000" pitchFamily="2" charset="-78"/>
              </a:rPr>
              <a:t>1. آيات مربوط به بقاي نفس پس از مرگ.</a:t>
            </a:r>
          </a:p>
          <a:p>
            <a:pPr algn="just" rtl="1">
              <a:lnSpc>
                <a:spcPct val="200000"/>
              </a:lnSpc>
            </a:pPr>
            <a:r>
              <a:rPr lang="fa-I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2  Mitra_1 (MRT)" panose="00000700000000000000" pitchFamily="2" charset="-78"/>
              </a:rPr>
              <a:t>2. آيات مربوط به آلام و لذايذ غير بدني.</a:t>
            </a:r>
          </a:p>
        </p:txBody>
      </p:sp>
    </p:spTree>
    <p:extLst>
      <p:ext uri="{BB962C8B-B14F-4D97-AF65-F5344CB8AC3E}">
        <p14:creationId xmlns:p14="http://schemas.microsoft.com/office/powerpoint/2010/main" val="1357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</TotalTime>
  <Words>1880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SHAHAB-RAYANEH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Roqaye</dc:creator>
  <cp:lastModifiedBy>7</cp:lastModifiedBy>
  <cp:revision>12</cp:revision>
  <dcterms:created xsi:type="dcterms:W3CDTF">2020-06-13T14:10:41Z</dcterms:created>
  <dcterms:modified xsi:type="dcterms:W3CDTF">2020-06-15T08:20:55Z</dcterms:modified>
</cp:coreProperties>
</file>