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85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017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2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82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75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8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938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725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62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205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358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0CFC-E194-448D-BD98-FBF8BFA822DC}" type="datetimeFigureOut">
              <a:rPr lang="fa-IR" smtClean="0"/>
              <a:t>1441/10/12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4C04-7CB1-4AC0-889C-B63E0ED7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54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نگارش خلاق</a:t>
            </a:r>
          </a:p>
          <a:p>
            <a:r>
              <a:rPr lang="fa-IR" dirty="0" smtClean="0"/>
              <a:t>جلسه ششم</a:t>
            </a:r>
          </a:p>
          <a:p>
            <a:r>
              <a:rPr lang="fa-IR" dirty="0" smtClean="0"/>
              <a:t>حاجی قاسملو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66"/>
    </mc:Choice>
    <mc:Fallback>
      <p:transition spd="slow" advTm="1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علایم سجاوندی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علایم سجاوندی علامت و نشانه هایی هستند که خواندن و در نتیجه فهم درست منابع را آسان میکند. و به به رفع پاره ای از ابهامات کمک می کند.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87"/>
    </mc:Choice>
    <mc:Fallback>
      <p:transition spd="slow" advTm="72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Widescreen</PresentationFormat>
  <Paragraphs>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بسم الله الرحمن الرحیم</vt:lpstr>
      <vt:lpstr>علایم سجاوندی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MRT www.Win2Farsi.com</dc:creator>
  <cp:lastModifiedBy>MRT www.Win2Farsi.com</cp:lastModifiedBy>
  <cp:revision>2</cp:revision>
  <dcterms:created xsi:type="dcterms:W3CDTF">2020-06-02T08:27:15Z</dcterms:created>
  <dcterms:modified xsi:type="dcterms:W3CDTF">2020-06-02T20:46:19Z</dcterms:modified>
</cp:coreProperties>
</file>