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6636-9532-43D8-9ED0-ECD1BCCC7382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CB9B-1B68-4E87-A742-727D35F9A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2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6636-9532-43D8-9ED0-ECD1BCCC7382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CB9B-1B68-4E87-A742-727D35F9A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6636-9532-43D8-9ED0-ECD1BCCC7382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CB9B-1B68-4E87-A742-727D35F9A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4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6636-9532-43D8-9ED0-ECD1BCCC7382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CB9B-1B68-4E87-A742-727D35F9A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14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6636-9532-43D8-9ED0-ECD1BCCC7382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CB9B-1B68-4E87-A742-727D35F9A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95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6636-9532-43D8-9ED0-ECD1BCCC7382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CB9B-1B68-4E87-A742-727D35F9A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7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6636-9532-43D8-9ED0-ECD1BCCC7382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CB9B-1B68-4E87-A742-727D35F9A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7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6636-9532-43D8-9ED0-ECD1BCCC7382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CB9B-1B68-4E87-A742-727D35F9A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5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6636-9532-43D8-9ED0-ECD1BCCC7382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CB9B-1B68-4E87-A742-727D35F9A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6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6636-9532-43D8-9ED0-ECD1BCCC7382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CB9B-1B68-4E87-A742-727D35F9A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6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6636-9532-43D8-9ED0-ECD1BCCC7382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CB9B-1B68-4E87-A742-727D35F9A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6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26636-9532-43D8-9ED0-ECD1BCCC7382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DCB9B-1B68-4E87-A742-727D35F9A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2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1"/>
            <a:ext cx="7772400" cy="3124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mtClean="0"/>
              <a:t>بخش5و6تحلیل1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>مدرس:قره دینگه</a:t>
            </a:r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9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35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dirty="0" smtClean="0"/>
              <a:t>9-انواع کتابهای آموزشی باتعریف ودوموردازاهداف؟(ص70).</a:t>
            </a:r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81055" y="449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9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545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dirty="0" smtClean="0"/>
              <a:t>10-کتاب کاروتمرین-جنبی وسرگرمی-دانش افزایی وتکمیلی-دانش افزایی حرفه ای معلم-فناوری-نوشته های کمک درسی. </a:t>
            </a:r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46418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2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30762"/>
          </a:xfrm>
        </p:spPr>
        <p:txBody>
          <a:bodyPr>
            <a:noAutofit/>
          </a:bodyPr>
          <a:lstStyle/>
          <a:p>
            <a:r>
              <a:rPr lang="fa-IR" sz="7200" dirty="0" smtClean="0"/>
              <a:t>پایان</a:t>
            </a:r>
            <a:endParaRPr lang="en-US" sz="72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434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7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401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dirty="0" smtClean="0"/>
              <a:t>1-ویژگیهای مطلوب کتاب درسی ازچه منابعی بدست می آید؟(ص54).</a:t>
            </a:r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2618" y="472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6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dirty="0" smtClean="0"/>
              <a:t>2-چهارموردازمعیارهای کتاب مطلوب رابراساس نشریه مربوط به آن بنویسید.(ص54).</a:t>
            </a:r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449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59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dirty="0" smtClean="0"/>
              <a:t>3-چگونگی درجه بندی وتحلیل کتاب درسی راشرح دهید.(ص56).</a:t>
            </a:r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472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3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4495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dirty="0" smtClean="0"/>
              <a:t>4-محاسن استفاده ازکتابهای درسی رانام ببرید.(ص57).</a:t>
            </a:r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01836" y="533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3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35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dirty="0" smtClean="0"/>
              <a:t>5-ساختارکتاب درسی ومحتویات آنهارابنویسید.(ص58).</a:t>
            </a:r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01836" y="464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7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6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59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dirty="0" smtClean="0"/>
              <a:t>6-ویژگیهای پیکره محتواومزیت استفاده ازآن رادرآموزش بنویسید.(ص59).</a:t>
            </a:r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449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9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2162"/>
          </a:xfrm>
        </p:spPr>
        <p:txBody>
          <a:bodyPr/>
          <a:lstStyle/>
          <a:p>
            <a:r>
              <a:rPr lang="fa-IR" dirty="0" smtClean="0"/>
              <a:t>7-پیش سازمان دهنده چیست؟(ص59).</a:t>
            </a:r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50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0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5962"/>
          </a:xfrm>
        </p:spPr>
        <p:txBody>
          <a:bodyPr/>
          <a:lstStyle/>
          <a:p>
            <a:r>
              <a:rPr lang="fa-IR" dirty="0" smtClean="0"/>
              <a:t>8-تعریف کتابهای آموزشی؟(ص69).</a:t>
            </a:r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95800" y="541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6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97</Words>
  <Application>Microsoft Office PowerPoint</Application>
  <PresentationFormat>On-screen Show (4:3)</PresentationFormat>
  <Paragraphs>12</Paragraphs>
  <Slides>12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بخش5و6تحلیل1 مدرس:قره دینگه</vt:lpstr>
      <vt:lpstr>1-ویژگیهای مطلوب کتاب درسی ازچه منابعی بدست می آید؟(ص54).</vt:lpstr>
      <vt:lpstr>2-چهارموردازمعیارهای کتاب مطلوب رابراساس نشریه مربوط به آن بنویسید.(ص54).</vt:lpstr>
      <vt:lpstr>3-چگونگی درجه بندی وتحلیل کتاب درسی راشرح دهید.(ص56).</vt:lpstr>
      <vt:lpstr>4-محاسن استفاده ازکتابهای درسی رانام ببرید.(ص57).</vt:lpstr>
      <vt:lpstr>5-ساختارکتاب درسی ومحتویات آنهارابنویسید.(ص58).</vt:lpstr>
      <vt:lpstr>6-ویژگیهای پیکره محتواومزیت استفاده ازآن رادرآموزش بنویسید.(ص59).</vt:lpstr>
      <vt:lpstr>7-پیش سازمان دهنده چیست؟(ص59).</vt:lpstr>
      <vt:lpstr>8-تعریف کتابهای آموزشی؟(ص69).</vt:lpstr>
      <vt:lpstr>9-انواع کتابهای آموزشی باتعریف ودوموردازاهداف؟(ص70).</vt:lpstr>
      <vt:lpstr>10-کتاب کاروتمرین-جنبی وسرگرمی-دانش افزایی وتکمیلی-دانش افزایی حرفه ای معلم-فناوری-نوشته های کمک درسی. </vt:lpstr>
      <vt:lpstr>پایان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بخش3تحلیل1 مدرس:قره دینگه</dc:title>
  <dc:creator>Windows 7</dc:creator>
  <cp:lastModifiedBy>Windows 7</cp:lastModifiedBy>
  <cp:revision>5</cp:revision>
  <dcterms:created xsi:type="dcterms:W3CDTF">2020-06-01T20:50:09Z</dcterms:created>
  <dcterms:modified xsi:type="dcterms:W3CDTF">2020-06-03T21:10:34Z</dcterms:modified>
</cp:coreProperties>
</file>