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430FC-6FEE-4F1A-9F77-DF72AFEEC4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F85D818-52CA-41EA-BA55-8041C1B483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انواع آرایش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 شبکه های ارتباطی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C791EDE0-1C06-468E-A4A4-685C039C4A15}" type="parTrans" cxnId="{905E39A6-D389-4C5B-87C2-5026856D2DEB}">
      <dgm:prSet/>
      <dgm:spPr/>
    </dgm:pt>
    <dgm:pt modelId="{2055A8B2-6962-4A63-9290-7DD46C820018}" type="sibTrans" cxnId="{905E39A6-D389-4C5B-87C2-5026856D2DEB}">
      <dgm:prSet/>
      <dgm:spPr/>
    </dgm:pt>
    <dgm:pt modelId="{CEACD0F3-C2BA-4688-8A40-73FA1D2112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غیر متمرکز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9F62D784-5152-4CAF-A7C9-532449CA9274}" type="parTrans" cxnId="{F2B78DD2-AE14-47FD-8266-262A951CE253}">
      <dgm:prSet/>
      <dgm:spPr/>
    </dgm:pt>
    <dgm:pt modelId="{53AAD8D4-31FE-4C63-9276-7E1FCF526F1D}" type="sibTrans" cxnId="{F2B78DD2-AE14-47FD-8266-262A951CE253}">
      <dgm:prSet/>
      <dgm:spPr/>
    </dgm:pt>
    <dgm:pt modelId="{E16C8293-A350-4BE3-A798-AC58C2294F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دایره ای و جند کانالی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516F1135-FD3F-4CA7-9C20-EF69709F5B9B}" type="parTrans" cxnId="{807D6979-0403-4969-AEFE-CEED42E727F2}">
      <dgm:prSet/>
      <dgm:spPr/>
    </dgm:pt>
    <dgm:pt modelId="{C59CECD9-CEFD-410A-9799-511E81D6147A}" type="sibTrans" cxnId="{807D6979-0403-4969-AEFE-CEED42E727F2}">
      <dgm:prSet/>
      <dgm:spPr/>
    </dgm:pt>
    <dgm:pt modelId="{EACFFD7D-7696-42C6-ACC5-77C7921E3A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تلفیقی یا ترکیبی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783A2BC8-9F41-40DB-B23D-8854723061C0}" type="parTrans" cxnId="{819366DF-FE39-4E81-8652-151AABA0E940}">
      <dgm:prSet/>
      <dgm:spPr/>
    </dgm:pt>
    <dgm:pt modelId="{C86A3103-1466-48D6-B976-2E6CD3DC022F}" type="sibTrans" cxnId="{819366DF-FE39-4E81-8652-151AABA0E940}">
      <dgm:prSet/>
      <dgm:spPr/>
    </dgm:pt>
    <dgm:pt modelId="{837C8E30-8829-4544-872D-15C8AB29DA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متمرکز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AA698966-88EF-4049-B092-CE05882D9B4A}" type="parTrans" cxnId="{44D2E7D3-3006-46B0-9106-CC16A8D35972}">
      <dgm:prSet/>
      <dgm:spPr/>
    </dgm:pt>
    <dgm:pt modelId="{D5006643-38D4-4AE5-A638-F446AE9F5761}" type="sibTrans" cxnId="{44D2E7D3-3006-46B0-9106-CC16A8D35972}">
      <dgm:prSet/>
      <dgm:spPr/>
    </dgm:pt>
    <dgm:pt modelId="{2BF278F6-C0EF-4EF9-896B-4A7F489F46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چرخی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57F517D1-0CC7-4CB5-A3B1-D93F4FF45564}" type="parTrans" cxnId="{2981E161-C2F0-4955-90F9-7BE7F2DDCBC1}">
      <dgm:prSet/>
      <dgm:spPr/>
    </dgm:pt>
    <dgm:pt modelId="{5D94E84B-C6EF-4FB2-A2D6-522743BFEA99}" type="sibTrans" cxnId="{2981E161-C2F0-4955-90F9-7BE7F2DDCBC1}">
      <dgm:prSet/>
      <dgm:spPr/>
    </dgm:pt>
    <dgm:pt modelId="{73661CCB-7F28-4D02-AE22-7CBEA873F8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زنجیره ای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FA4020FA-87A3-4926-98D4-2443ED59D415}" type="parTrans" cxnId="{90ABB760-E88E-4B40-9DCF-59506947C633}">
      <dgm:prSet/>
      <dgm:spPr/>
    </dgm:pt>
    <dgm:pt modelId="{E8B1659E-8CA0-4199-81D1-82AD2592F498}" type="sibTrans" cxnId="{90ABB760-E88E-4B40-9DCF-59506947C633}">
      <dgm:prSet/>
      <dgm:spPr/>
    </dgm:pt>
    <dgm:pt modelId="{38E4A8CE-1C55-4D9D-A690-B72528A8A2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fa-IR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y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BE9EB3A0-7065-4AD0-A099-30318B8AE220}" type="parTrans" cxnId="{43647202-B452-4415-A330-D0A96C7B00A8}">
      <dgm:prSet/>
      <dgm:spPr/>
    </dgm:pt>
    <dgm:pt modelId="{D349F12A-B681-429F-AA54-2BD890B6F58E}" type="sibTrans" cxnId="{43647202-B452-4415-A330-D0A96C7B00A8}">
      <dgm:prSet/>
      <dgm:spPr/>
    </dgm:pt>
    <dgm:pt modelId="{9925BB44-11FB-4C9D-86C4-5390186CDBCF}" type="pres">
      <dgm:prSet presAssocID="{47E430FC-6FEE-4F1A-9F77-DF72AFEEC4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09959E-D072-4532-89C3-ACB715501132}" type="pres">
      <dgm:prSet presAssocID="{0F85D818-52CA-41EA-BA55-8041C1B483FE}" presName="hierRoot1" presStyleCnt="0">
        <dgm:presLayoutVars>
          <dgm:hierBranch/>
        </dgm:presLayoutVars>
      </dgm:prSet>
      <dgm:spPr/>
    </dgm:pt>
    <dgm:pt modelId="{48447671-D768-4E80-8D88-521545E340CD}" type="pres">
      <dgm:prSet presAssocID="{0F85D818-52CA-41EA-BA55-8041C1B483FE}" presName="rootComposite1" presStyleCnt="0"/>
      <dgm:spPr/>
    </dgm:pt>
    <dgm:pt modelId="{103AF094-175A-4889-AE98-AB9968F1692D}" type="pres">
      <dgm:prSet presAssocID="{0F85D818-52CA-41EA-BA55-8041C1B483FE}" presName="rootText1" presStyleLbl="node0" presStyleIdx="0" presStyleCnt="1">
        <dgm:presLayoutVars>
          <dgm:chPref val="3"/>
        </dgm:presLayoutVars>
      </dgm:prSet>
      <dgm:spPr/>
    </dgm:pt>
    <dgm:pt modelId="{909788B7-41A6-48B1-BC05-E35B98505780}" type="pres">
      <dgm:prSet presAssocID="{0F85D818-52CA-41EA-BA55-8041C1B483FE}" presName="rootConnector1" presStyleLbl="node1" presStyleIdx="0" presStyleCnt="0"/>
      <dgm:spPr/>
    </dgm:pt>
    <dgm:pt modelId="{47C84121-DEB5-42D0-881E-F690BB856D1B}" type="pres">
      <dgm:prSet presAssocID="{0F85D818-52CA-41EA-BA55-8041C1B483FE}" presName="hierChild2" presStyleCnt="0"/>
      <dgm:spPr/>
    </dgm:pt>
    <dgm:pt modelId="{D8902AFA-5FE7-439A-9EAA-4F2CB1F81EED}" type="pres">
      <dgm:prSet presAssocID="{9F62D784-5152-4CAF-A7C9-532449CA9274}" presName="Name35" presStyleLbl="parChTrans1D2" presStyleIdx="0" presStyleCnt="2"/>
      <dgm:spPr/>
    </dgm:pt>
    <dgm:pt modelId="{F60AE057-3B4F-4D30-8530-672338AA666E}" type="pres">
      <dgm:prSet presAssocID="{CEACD0F3-C2BA-4688-8A40-73FA1D211274}" presName="hierRoot2" presStyleCnt="0">
        <dgm:presLayoutVars>
          <dgm:hierBranch val="r"/>
        </dgm:presLayoutVars>
      </dgm:prSet>
      <dgm:spPr/>
    </dgm:pt>
    <dgm:pt modelId="{F26665EC-0462-4768-84C6-E77C9E733F7B}" type="pres">
      <dgm:prSet presAssocID="{CEACD0F3-C2BA-4688-8A40-73FA1D211274}" presName="rootComposite" presStyleCnt="0"/>
      <dgm:spPr/>
    </dgm:pt>
    <dgm:pt modelId="{1DC74430-29E8-4486-9009-F67132D873CC}" type="pres">
      <dgm:prSet presAssocID="{CEACD0F3-C2BA-4688-8A40-73FA1D211274}" presName="rootText" presStyleLbl="node2" presStyleIdx="0" presStyleCnt="2">
        <dgm:presLayoutVars>
          <dgm:chPref val="3"/>
        </dgm:presLayoutVars>
      </dgm:prSet>
      <dgm:spPr/>
    </dgm:pt>
    <dgm:pt modelId="{57A30684-1030-4EC9-B150-3E2DC4C1FD6F}" type="pres">
      <dgm:prSet presAssocID="{CEACD0F3-C2BA-4688-8A40-73FA1D211274}" presName="rootConnector" presStyleLbl="node2" presStyleIdx="0" presStyleCnt="2"/>
      <dgm:spPr/>
    </dgm:pt>
    <dgm:pt modelId="{907F6159-AB52-47F7-9F84-4B254FFECDD1}" type="pres">
      <dgm:prSet presAssocID="{CEACD0F3-C2BA-4688-8A40-73FA1D211274}" presName="hierChild4" presStyleCnt="0"/>
      <dgm:spPr/>
    </dgm:pt>
    <dgm:pt modelId="{E09505F7-1FCC-47F3-9581-25065406C6E7}" type="pres">
      <dgm:prSet presAssocID="{516F1135-FD3F-4CA7-9C20-EF69709F5B9B}" presName="Name50" presStyleLbl="parChTrans1D3" presStyleIdx="0" presStyleCnt="5"/>
      <dgm:spPr/>
    </dgm:pt>
    <dgm:pt modelId="{15265B71-AE36-4534-A9EF-AA07B6777D04}" type="pres">
      <dgm:prSet presAssocID="{E16C8293-A350-4BE3-A798-AC58C2294F05}" presName="hierRoot2" presStyleCnt="0">
        <dgm:presLayoutVars>
          <dgm:hierBranch val="r"/>
        </dgm:presLayoutVars>
      </dgm:prSet>
      <dgm:spPr/>
    </dgm:pt>
    <dgm:pt modelId="{2B40F3C6-66B7-44A5-A9E7-6424DED0F03C}" type="pres">
      <dgm:prSet presAssocID="{E16C8293-A350-4BE3-A798-AC58C2294F05}" presName="rootComposite" presStyleCnt="0"/>
      <dgm:spPr/>
    </dgm:pt>
    <dgm:pt modelId="{CC37A802-DB9F-418C-9451-7AF43B5271A6}" type="pres">
      <dgm:prSet presAssocID="{E16C8293-A350-4BE3-A798-AC58C2294F05}" presName="rootText" presStyleLbl="node3" presStyleIdx="0" presStyleCnt="5">
        <dgm:presLayoutVars>
          <dgm:chPref val="3"/>
        </dgm:presLayoutVars>
      </dgm:prSet>
      <dgm:spPr/>
    </dgm:pt>
    <dgm:pt modelId="{F4F78611-3C02-4685-8432-F452D33D3486}" type="pres">
      <dgm:prSet presAssocID="{E16C8293-A350-4BE3-A798-AC58C2294F05}" presName="rootConnector" presStyleLbl="node3" presStyleIdx="0" presStyleCnt="5"/>
      <dgm:spPr/>
    </dgm:pt>
    <dgm:pt modelId="{22C7AC19-52EB-4A14-8856-343B86A7230D}" type="pres">
      <dgm:prSet presAssocID="{E16C8293-A350-4BE3-A798-AC58C2294F05}" presName="hierChild4" presStyleCnt="0"/>
      <dgm:spPr/>
    </dgm:pt>
    <dgm:pt modelId="{F22CBCC9-17DF-4F9A-AF39-347E0725E7DC}" type="pres">
      <dgm:prSet presAssocID="{E16C8293-A350-4BE3-A798-AC58C2294F05}" presName="hierChild5" presStyleCnt="0"/>
      <dgm:spPr/>
    </dgm:pt>
    <dgm:pt modelId="{18BD7674-077E-4922-9C33-4AC45C96BF39}" type="pres">
      <dgm:prSet presAssocID="{783A2BC8-9F41-40DB-B23D-8854723061C0}" presName="Name50" presStyleLbl="parChTrans1D3" presStyleIdx="1" presStyleCnt="5"/>
      <dgm:spPr/>
    </dgm:pt>
    <dgm:pt modelId="{52AA17DF-4743-48BB-A361-8966F16F0BD5}" type="pres">
      <dgm:prSet presAssocID="{EACFFD7D-7696-42C6-ACC5-77C7921E3A3D}" presName="hierRoot2" presStyleCnt="0">
        <dgm:presLayoutVars>
          <dgm:hierBranch val="r"/>
        </dgm:presLayoutVars>
      </dgm:prSet>
      <dgm:spPr/>
    </dgm:pt>
    <dgm:pt modelId="{6A94789A-C778-49B3-83FD-436EE2F8CB47}" type="pres">
      <dgm:prSet presAssocID="{EACFFD7D-7696-42C6-ACC5-77C7921E3A3D}" presName="rootComposite" presStyleCnt="0"/>
      <dgm:spPr/>
    </dgm:pt>
    <dgm:pt modelId="{D605B0DB-4B2A-4142-9F46-E0DA19664BBE}" type="pres">
      <dgm:prSet presAssocID="{EACFFD7D-7696-42C6-ACC5-77C7921E3A3D}" presName="rootText" presStyleLbl="node3" presStyleIdx="1" presStyleCnt="5">
        <dgm:presLayoutVars>
          <dgm:chPref val="3"/>
        </dgm:presLayoutVars>
      </dgm:prSet>
      <dgm:spPr/>
    </dgm:pt>
    <dgm:pt modelId="{AECE91E9-4541-4C80-A3C9-2094E7B46522}" type="pres">
      <dgm:prSet presAssocID="{EACFFD7D-7696-42C6-ACC5-77C7921E3A3D}" presName="rootConnector" presStyleLbl="node3" presStyleIdx="1" presStyleCnt="5"/>
      <dgm:spPr/>
    </dgm:pt>
    <dgm:pt modelId="{CFB1F595-661D-4BBD-98E7-0A79FA5470E3}" type="pres">
      <dgm:prSet presAssocID="{EACFFD7D-7696-42C6-ACC5-77C7921E3A3D}" presName="hierChild4" presStyleCnt="0"/>
      <dgm:spPr/>
    </dgm:pt>
    <dgm:pt modelId="{09CF91B7-FC26-496E-89CF-7C997EA52132}" type="pres">
      <dgm:prSet presAssocID="{EACFFD7D-7696-42C6-ACC5-77C7921E3A3D}" presName="hierChild5" presStyleCnt="0"/>
      <dgm:spPr/>
    </dgm:pt>
    <dgm:pt modelId="{947F3F31-7F57-4469-B83D-17CC091E4B09}" type="pres">
      <dgm:prSet presAssocID="{CEACD0F3-C2BA-4688-8A40-73FA1D211274}" presName="hierChild5" presStyleCnt="0"/>
      <dgm:spPr/>
    </dgm:pt>
    <dgm:pt modelId="{979191EF-E4C4-4FDC-9A00-D68E2CAECD58}" type="pres">
      <dgm:prSet presAssocID="{AA698966-88EF-4049-B092-CE05882D9B4A}" presName="Name35" presStyleLbl="parChTrans1D2" presStyleIdx="1" presStyleCnt="2"/>
      <dgm:spPr/>
    </dgm:pt>
    <dgm:pt modelId="{9BF15ABB-3B5E-480C-A695-7B550A720E22}" type="pres">
      <dgm:prSet presAssocID="{837C8E30-8829-4544-872D-15C8AB29DAB2}" presName="hierRoot2" presStyleCnt="0">
        <dgm:presLayoutVars>
          <dgm:hierBranch val="l"/>
        </dgm:presLayoutVars>
      </dgm:prSet>
      <dgm:spPr/>
    </dgm:pt>
    <dgm:pt modelId="{B75FB8A3-4AA2-4ECC-832D-860F65737198}" type="pres">
      <dgm:prSet presAssocID="{837C8E30-8829-4544-872D-15C8AB29DAB2}" presName="rootComposite" presStyleCnt="0"/>
      <dgm:spPr/>
    </dgm:pt>
    <dgm:pt modelId="{BD0C0029-B6F1-45FC-9AA3-08A53A9538D0}" type="pres">
      <dgm:prSet presAssocID="{837C8E30-8829-4544-872D-15C8AB29DAB2}" presName="rootText" presStyleLbl="node2" presStyleIdx="1" presStyleCnt="2">
        <dgm:presLayoutVars>
          <dgm:chPref val="3"/>
        </dgm:presLayoutVars>
      </dgm:prSet>
      <dgm:spPr/>
    </dgm:pt>
    <dgm:pt modelId="{C910240B-1A0A-4CB6-A124-CA08AC7FF9A5}" type="pres">
      <dgm:prSet presAssocID="{837C8E30-8829-4544-872D-15C8AB29DAB2}" presName="rootConnector" presStyleLbl="node2" presStyleIdx="1" presStyleCnt="2"/>
      <dgm:spPr/>
    </dgm:pt>
    <dgm:pt modelId="{2658B131-A1A5-4BFD-B612-DA953E86AF98}" type="pres">
      <dgm:prSet presAssocID="{837C8E30-8829-4544-872D-15C8AB29DAB2}" presName="hierChild4" presStyleCnt="0"/>
      <dgm:spPr/>
    </dgm:pt>
    <dgm:pt modelId="{82F96026-CBC1-4681-B7EA-8D354A2DD5BC}" type="pres">
      <dgm:prSet presAssocID="{57F517D1-0CC7-4CB5-A3B1-D93F4FF45564}" presName="Name50" presStyleLbl="parChTrans1D3" presStyleIdx="2" presStyleCnt="5"/>
      <dgm:spPr/>
    </dgm:pt>
    <dgm:pt modelId="{DAE62400-6C20-44C6-9870-537DDDDE97C8}" type="pres">
      <dgm:prSet presAssocID="{2BF278F6-C0EF-4EF9-896B-4A7F489F465F}" presName="hierRoot2" presStyleCnt="0">
        <dgm:presLayoutVars>
          <dgm:hierBranch val="r"/>
        </dgm:presLayoutVars>
      </dgm:prSet>
      <dgm:spPr/>
    </dgm:pt>
    <dgm:pt modelId="{71DEA5D6-1455-4936-9089-2AB7192C1421}" type="pres">
      <dgm:prSet presAssocID="{2BF278F6-C0EF-4EF9-896B-4A7F489F465F}" presName="rootComposite" presStyleCnt="0"/>
      <dgm:spPr/>
    </dgm:pt>
    <dgm:pt modelId="{BE0708B8-E4EC-4111-947F-5962EF44A50C}" type="pres">
      <dgm:prSet presAssocID="{2BF278F6-C0EF-4EF9-896B-4A7F489F465F}" presName="rootText" presStyleLbl="node3" presStyleIdx="2" presStyleCnt="5">
        <dgm:presLayoutVars>
          <dgm:chPref val="3"/>
        </dgm:presLayoutVars>
      </dgm:prSet>
      <dgm:spPr/>
    </dgm:pt>
    <dgm:pt modelId="{9EF0A3CC-6B2D-4824-9EA1-9CF76A6F9AA8}" type="pres">
      <dgm:prSet presAssocID="{2BF278F6-C0EF-4EF9-896B-4A7F489F465F}" presName="rootConnector" presStyleLbl="node3" presStyleIdx="2" presStyleCnt="5"/>
      <dgm:spPr/>
    </dgm:pt>
    <dgm:pt modelId="{39A5221D-F81E-492C-B9F3-2644B73FE06E}" type="pres">
      <dgm:prSet presAssocID="{2BF278F6-C0EF-4EF9-896B-4A7F489F465F}" presName="hierChild4" presStyleCnt="0"/>
      <dgm:spPr/>
    </dgm:pt>
    <dgm:pt modelId="{78C10FF3-ED79-49DA-ADF3-003EC0B52B89}" type="pres">
      <dgm:prSet presAssocID="{2BF278F6-C0EF-4EF9-896B-4A7F489F465F}" presName="hierChild5" presStyleCnt="0"/>
      <dgm:spPr/>
    </dgm:pt>
    <dgm:pt modelId="{32A369F1-53FB-42F3-91FA-2F921FBB3801}" type="pres">
      <dgm:prSet presAssocID="{FA4020FA-87A3-4926-98D4-2443ED59D415}" presName="Name50" presStyleLbl="parChTrans1D3" presStyleIdx="3" presStyleCnt="5"/>
      <dgm:spPr/>
    </dgm:pt>
    <dgm:pt modelId="{0F4E0F67-0DD1-41A1-B324-3A0EEFADF8E5}" type="pres">
      <dgm:prSet presAssocID="{73661CCB-7F28-4D02-AE22-7CBEA873F840}" presName="hierRoot2" presStyleCnt="0">
        <dgm:presLayoutVars>
          <dgm:hierBranch val="r"/>
        </dgm:presLayoutVars>
      </dgm:prSet>
      <dgm:spPr/>
    </dgm:pt>
    <dgm:pt modelId="{5416683E-0D45-40C2-A13A-5C0B6F9B11B5}" type="pres">
      <dgm:prSet presAssocID="{73661CCB-7F28-4D02-AE22-7CBEA873F840}" presName="rootComposite" presStyleCnt="0"/>
      <dgm:spPr/>
    </dgm:pt>
    <dgm:pt modelId="{75A72E90-442C-43D3-B533-F32F715C1642}" type="pres">
      <dgm:prSet presAssocID="{73661CCB-7F28-4D02-AE22-7CBEA873F840}" presName="rootText" presStyleLbl="node3" presStyleIdx="3" presStyleCnt="5">
        <dgm:presLayoutVars>
          <dgm:chPref val="3"/>
        </dgm:presLayoutVars>
      </dgm:prSet>
      <dgm:spPr/>
    </dgm:pt>
    <dgm:pt modelId="{495FEF20-3DCB-424F-A4D8-BB5D1F6617A9}" type="pres">
      <dgm:prSet presAssocID="{73661CCB-7F28-4D02-AE22-7CBEA873F840}" presName="rootConnector" presStyleLbl="node3" presStyleIdx="3" presStyleCnt="5"/>
      <dgm:spPr/>
    </dgm:pt>
    <dgm:pt modelId="{3DE0928A-F694-4A97-A8AF-A8E372AAA7A4}" type="pres">
      <dgm:prSet presAssocID="{73661CCB-7F28-4D02-AE22-7CBEA873F840}" presName="hierChild4" presStyleCnt="0"/>
      <dgm:spPr/>
    </dgm:pt>
    <dgm:pt modelId="{F58F82A4-0DC6-40F8-83BE-465A54F3796D}" type="pres">
      <dgm:prSet presAssocID="{73661CCB-7F28-4D02-AE22-7CBEA873F840}" presName="hierChild5" presStyleCnt="0"/>
      <dgm:spPr/>
    </dgm:pt>
    <dgm:pt modelId="{082A5CB6-23B2-464F-94CD-4865A9F16F95}" type="pres">
      <dgm:prSet presAssocID="{BE9EB3A0-7065-4AD0-A099-30318B8AE220}" presName="Name50" presStyleLbl="parChTrans1D3" presStyleIdx="4" presStyleCnt="5"/>
      <dgm:spPr/>
    </dgm:pt>
    <dgm:pt modelId="{FCFE1F2A-A5E4-443B-A01D-8EB87DF1E7B8}" type="pres">
      <dgm:prSet presAssocID="{38E4A8CE-1C55-4D9D-A690-B72528A8A27B}" presName="hierRoot2" presStyleCnt="0">
        <dgm:presLayoutVars>
          <dgm:hierBranch val="r"/>
        </dgm:presLayoutVars>
      </dgm:prSet>
      <dgm:spPr/>
    </dgm:pt>
    <dgm:pt modelId="{B98D555A-5D76-4EC0-AB95-FDDCAA80B11D}" type="pres">
      <dgm:prSet presAssocID="{38E4A8CE-1C55-4D9D-A690-B72528A8A27B}" presName="rootComposite" presStyleCnt="0"/>
      <dgm:spPr/>
    </dgm:pt>
    <dgm:pt modelId="{4D8DF5CC-5321-4781-88A8-2A4070095E91}" type="pres">
      <dgm:prSet presAssocID="{38E4A8CE-1C55-4D9D-A690-B72528A8A27B}" presName="rootText" presStyleLbl="node3" presStyleIdx="4" presStyleCnt="5">
        <dgm:presLayoutVars>
          <dgm:chPref val="3"/>
        </dgm:presLayoutVars>
      </dgm:prSet>
      <dgm:spPr/>
    </dgm:pt>
    <dgm:pt modelId="{11D79F78-5596-4F01-9BF6-B67A36036391}" type="pres">
      <dgm:prSet presAssocID="{38E4A8CE-1C55-4D9D-A690-B72528A8A27B}" presName="rootConnector" presStyleLbl="node3" presStyleIdx="4" presStyleCnt="5"/>
      <dgm:spPr/>
    </dgm:pt>
    <dgm:pt modelId="{1873A8CA-717A-48A1-97BD-FFD4895AE4A5}" type="pres">
      <dgm:prSet presAssocID="{38E4A8CE-1C55-4D9D-A690-B72528A8A27B}" presName="hierChild4" presStyleCnt="0"/>
      <dgm:spPr/>
    </dgm:pt>
    <dgm:pt modelId="{F26CA21F-EA69-4BA9-A461-87E6D81F5194}" type="pres">
      <dgm:prSet presAssocID="{38E4A8CE-1C55-4D9D-A690-B72528A8A27B}" presName="hierChild5" presStyleCnt="0"/>
      <dgm:spPr/>
    </dgm:pt>
    <dgm:pt modelId="{B6CC546F-FEC9-412C-8E21-4B388082F539}" type="pres">
      <dgm:prSet presAssocID="{837C8E30-8829-4544-872D-15C8AB29DAB2}" presName="hierChild5" presStyleCnt="0"/>
      <dgm:spPr/>
    </dgm:pt>
    <dgm:pt modelId="{5B7DE5A2-E092-406E-8DF2-B90E4A4509BB}" type="pres">
      <dgm:prSet presAssocID="{0F85D818-52CA-41EA-BA55-8041C1B483FE}" presName="hierChild3" presStyleCnt="0"/>
      <dgm:spPr/>
    </dgm:pt>
  </dgm:ptLst>
  <dgm:cxnLst>
    <dgm:cxn modelId="{C0D016FC-F1FC-45C3-ACD9-7B1048A7D5F5}" type="presOf" srcId="{837C8E30-8829-4544-872D-15C8AB29DAB2}" destId="{BD0C0029-B6F1-45FC-9AA3-08A53A9538D0}" srcOrd="0" destOrd="0" presId="urn:microsoft.com/office/officeart/2005/8/layout/orgChart1"/>
    <dgm:cxn modelId="{90ABB760-E88E-4B40-9DCF-59506947C633}" srcId="{837C8E30-8829-4544-872D-15C8AB29DAB2}" destId="{73661CCB-7F28-4D02-AE22-7CBEA873F840}" srcOrd="1" destOrd="0" parTransId="{FA4020FA-87A3-4926-98D4-2443ED59D415}" sibTransId="{E8B1659E-8CA0-4199-81D1-82AD2592F498}"/>
    <dgm:cxn modelId="{AB54E431-3587-4F1F-A730-50FA8E85D8CD}" type="presOf" srcId="{9F62D784-5152-4CAF-A7C9-532449CA9274}" destId="{D8902AFA-5FE7-439A-9EAA-4F2CB1F81EED}" srcOrd="0" destOrd="0" presId="urn:microsoft.com/office/officeart/2005/8/layout/orgChart1"/>
    <dgm:cxn modelId="{2E49DF82-FCC5-4D73-8895-4772B1228C82}" type="presOf" srcId="{AA698966-88EF-4049-B092-CE05882D9B4A}" destId="{979191EF-E4C4-4FDC-9A00-D68E2CAECD58}" srcOrd="0" destOrd="0" presId="urn:microsoft.com/office/officeart/2005/8/layout/orgChart1"/>
    <dgm:cxn modelId="{05A7FD45-C74B-449C-B38C-BADFF77E2F9D}" type="presOf" srcId="{2BF278F6-C0EF-4EF9-896B-4A7F489F465F}" destId="{9EF0A3CC-6B2D-4824-9EA1-9CF76A6F9AA8}" srcOrd="1" destOrd="0" presId="urn:microsoft.com/office/officeart/2005/8/layout/orgChart1"/>
    <dgm:cxn modelId="{A92DBE19-AFC9-4ED2-94F5-2B3FBB099215}" type="presOf" srcId="{FA4020FA-87A3-4926-98D4-2443ED59D415}" destId="{32A369F1-53FB-42F3-91FA-2F921FBB3801}" srcOrd="0" destOrd="0" presId="urn:microsoft.com/office/officeart/2005/8/layout/orgChart1"/>
    <dgm:cxn modelId="{08511CA7-CF66-42F0-908A-7DF6C34585C3}" type="presOf" srcId="{E16C8293-A350-4BE3-A798-AC58C2294F05}" destId="{F4F78611-3C02-4685-8432-F452D33D3486}" srcOrd="1" destOrd="0" presId="urn:microsoft.com/office/officeart/2005/8/layout/orgChart1"/>
    <dgm:cxn modelId="{792B522B-3812-45BF-AE03-B95134817FED}" type="presOf" srcId="{837C8E30-8829-4544-872D-15C8AB29DAB2}" destId="{C910240B-1A0A-4CB6-A124-CA08AC7FF9A5}" srcOrd="1" destOrd="0" presId="urn:microsoft.com/office/officeart/2005/8/layout/orgChart1"/>
    <dgm:cxn modelId="{34B36AF3-28A4-4304-BC6E-172AC777310B}" type="presOf" srcId="{EACFFD7D-7696-42C6-ACC5-77C7921E3A3D}" destId="{D605B0DB-4B2A-4142-9F46-E0DA19664BBE}" srcOrd="0" destOrd="0" presId="urn:microsoft.com/office/officeart/2005/8/layout/orgChart1"/>
    <dgm:cxn modelId="{188C066C-8D90-4CE6-AF54-EF45FFC2002B}" type="presOf" srcId="{57F517D1-0CC7-4CB5-A3B1-D93F4FF45564}" destId="{82F96026-CBC1-4681-B7EA-8D354A2DD5BC}" srcOrd="0" destOrd="0" presId="urn:microsoft.com/office/officeart/2005/8/layout/orgChart1"/>
    <dgm:cxn modelId="{F8CFCDF9-C601-43BD-91B4-58351B7B2342}" type="presOf" srcId="{CEACD0F3-C2BA-4688-8A40-73FA1D211274}" destId="{1DC74430-29E8-4486-9009-F67132D873CC}" srcOrd="0" destOrd="0" presId="urn:microsoft.com/office/officeart/2005/8/layout/orgChart1"/>
    <dgm:cxn modelId="{CD187963-4118-4B64-B0AC-7CE5D080D441}" type="presOf" srcId="{EACFFD7D-7696-42C6-ACC5-77C7921E3A3D}" destId="{AECE91E9-4541-4C80-A3C9-2094E7B46522}" srcOrd="1" destOrd="0" presId="urn:microsoft.com/office/officeart/2005/8/layout/orgChart1"/>
    <dgm:cxn modelId="{762326D7-1998-442C-BFA5-D856E086CE14}" type="presOf" srcId="{E16C8293-A350-4BE3-A798-AC58C2294F05}" destId="{CC37A802-DB9F-418C-9451-7AF43B5271A6}" srcOrd="0" destOrd="0" presId="urn:microsoft.com/office/officeart/2005/8/layout/orgChart1"/>
    <dgm:cxn modelId="{57234B1A-EF38-4FCB-B9A1-B483B767F987}" type="presOf" srcId="{47E430FC-6FEE-4F1A-9F77-DF72AFEEC400}" destId="{9925BB44-11FB-4C9D-86C4-5390186CDBCF}" srcOrd="0" destOrd="0" presId="urn:microsoft.com/office/officeart/2005/8/layout/orgChart1"/>
    <dgm:cxn modelId="{26008406-2DBF-428B-AFCF-9528DA9B62F3}" type="presOf" srcId="{CEACD0F3-C2BA-4688-8A40-73FA1D211274}" destId="{57A30684-1030-4EC9-B150-3E2DC4C1FD6F}" srcOrd="1" destOrd="0" presId="urn:microsoft.com/office/officeart/2005/8/layout/orgChart1"/>
    <dgm:cxn modelId="{7261C870-CF98-4ADF-8A3B-3355C3A43FFD}" type="presOf" srcId="{BE9EB3A0-7065-4AD0-A099-30318B8AE220}" destId="{082A5CB6-23B2-464F-94CD-4865A9F16F95}" srcOrd="0" destOrd="0" presId="urn:microsoft.com/office/officeart/2005/8/layout/orgChart1"/>
    <dgm:cxn modelId="{819366DF-FE39-4E81-8652-151AABA0E940}" srcId="{CEACD0F3-C2BA-4688-8A40-73FA1D211274}" destId="{EACFFD7D-7696-42C6-ACC5-77C7921E3A3D}" srcOrd="1" destOrd="0" parTransId="{783A2BC8-9F41-40DB-B23D-8854723061C0}" sibTransId="{C86A3103-1466-48D6-B976-2E6CD3DC022F}"/>
    <dgm:cxn modelId="{44D2E7D3-3006-46B0-9106-CC16A8D35972}" srcId="{0F85D818-52CA-41EA-BA55-8041C1B483FE}" destId="{837C8E30-8829-4544-872D-15C8AB29DAB2}" srcOrd="1" destOrd="0" parTransId="{AA698966-88EF-4049-B092-CE05882D9B4A}" sibTransId="{D5006643-38D4-4AE5-A638-F446AE9F5761}"/>
    <dgm:cxn modelId="{270B5E96-4AC1-4C0E-9837-0430490C4967}" type="presOf" srcId="{73661CCB-7F28-4D02-AE22-7CBEA873F840}" destId="{495FEF20-3DCB-424F-A4D8-BB5D1F6617A9}" srcOrd="1" destOrd="0" presId="urn:microsoft.com/office/officeart/2005/8/layout/orgChart1"/>
    <dgm:cxn modelId="{F2BFA53F-FBD7-4AA0-A7AC-056CC8DF19C3}" type="presOf" srcId="{73661CCB-7F28-4D02-AE22-7CBEA873F840}" destId="{75A72E90-442C-43D3-B533-F32F715C1642}" srcOrd="0" destOrd="0" presId="urn:microsoft.com/office/officeart/2005/8/layout/orgChart1"/>
    <dgm:cxn modelId="{807D6979-0403-4969-AEFE-CEED42E727F2}" srcId="{CEACD0F3-C2BA-4688-8A40-73FA1D211274}" destId="{E16C8293-A350-4BE3-A798-AC58C2294F05}" srcOrd="0" destOrd="0" parTransId="{516F1135-FD3F-4CA7-9C20-EF69709F5B9B}" sibTransId="{C59CECD9-CEFD-410A-9799-511E81D6147A}"/>
    <dgm:cxn modelId="{F2B78DD2-AE14-47FD-8266-262A951CE253}" srcId="{0F85D818-52CA-41EA-BA55-8041C1B483FE}" destId="{CEACD0F3-C2BA-4688-8A40-73FA1D211274}" srcOrd="0" destOrd="0" parTransId="{9F62D784-5152-4CAF-A7C9-532449CA9274}" sibTransId="{53AAD8D4-31FE-4C63-9276-7E1FCF526F1D}"/>
    <dgm:cxn modelId="{5B3848C7-2EE7-4E73-9347-9E3F94223361}" type="presOf" srcId="{38E4A8CE-1C55-4D9D-A690-B72528A8A27B}" destId="{4D8DF5CC-5321-4781-88A8-2A4070095E91}" srcOrd="0" destOrd="0" presId="urn:microsoft.com/office/officeart/2005/8/layout/orgChart1"/>
    <dgm:cxn modelId="{2981E161-C2F0-4955-90F9-7BE7F2DDCBC1}" srcId="{837C8E30-8829-4544-872D-15C8AB29DAB2}" destId="{2BF278F6-C0EF-4EF9-896B-4A7F489F465F}" srcOrd="0" destOrd="0" parTransId="{57F517D1-0CC7-4CB5-A3B1-D93F4FF45564}" sibTransId="{5D94E84B-C6EF-4FB2-A2D6-522743BFEA99}"/>
    <dgm:cxn modelId="{905E39A6-D389-4C5B-87C2-5026856D2DEB}" srcId="{47E430FC-6FEE-4F1A-9F77-DF72AFEEC400}" destId="{0F85D818-52CA-41EA-BA55-8041C1B483FE}" srcOrd="0" destOrd="0" parTransId="{C791EDE0-1C06-468E-A4A4-685C039C4A15}" sibTransId="{2055A8B2-6962-4A63-9290-7DD46C820018}"/>
    <dgm:cxn modelId="{0CBA9497-7D1B-40F3-A067-D0D8C7C56DB0}" type="presOf" srcId="{2BF278F6-C0EF-4EF9-896B-4A7F489F465F}" destId="{BE0708B8-E4EC-4111-947F-5962EF44A50C}" srcOrd="0" destOrd="0" presId="urn:microsoft.com/office/officeart/2005/8/layout/orgChart1"/>
    <dgm:cxn modelId="{5CAE8308-FF39-4CCB-9E2C-891A774EBEC4}" type="presOf" srcId="{783A2BC8-9F41-40DB-B23D-8854723061C0}" destId="{18BD7674-077E-4922-9C33-4AC45C96BF39}" srcOrd="0" destOrd="0" presId="urn:microsoft.com/office/officeart/2005/8/layout/orgChart1"/>
    <dgm:cxn modelId="{C809F28B-DE84-44C7-8957-B4D73DAA8818}" type="presOf" srcId="{38E4A8CE-1C55-4D9D-A690-B72528A8A27B}" destId="{11D79F78-5596-4F01-9BF6-B67A36036391}" srcOrd="1" destOrd="0" presId="urn:microsoft.com/office/officeart/2005/8/layout/orgChart1"/>
    <dgm:cxn modelId="{43647202-B452-4415-A330-D0A96C7B00A8}" srcId="{837C8E30-8829-4544-872D-15C8AB29DAB2}" destId="{38E4A8CE-1C55-4D9D-A690-B72528A8A27B}" srcOrd="2" destOrd="0" parTransId="{BE9EB3A0-7065-4AD0-A099-30318B8AE220}" sibTransId="{D349F12A-B681-429F-AA54-2BD890B6F58E}"/>
    <dgm:cxn modelId="{6CC0E30C-A2D4-48DB-B029-A28015797CD8}" type="presOf" srcId="{0F85D818-52CA-41EA-BA55-8041C1B483FE}" destId="{103AF094-175A-4889-AE98-AB9968F1692D}" srcOrd="0" destOrd="0" presId="urn:microsoft.com/office/officeart/2005/8/layout/orgChart1"/>
    <dgm:cxn modelId="{66CE6CA1-89DF-47D5-BE5B-639F577B44CD}" type="presOf" srcId="{516F1135-FD3F-4CA7-9C20-EF69709F5B9B}" destId="{E09505F7-1FCC-47F3-9581-25065406C6E7}" srcOrd="0" destOrd="0" presId="urn:microsoft.com/office/officeart/2005/8/layout/orgChart1"/>
    <dgm:cxn modelId="{12CCE6E6-982F-4778-8A53-763D72AFDC0D}" type="presOf" srcId="{0F85D818-52CA-41EA-BA55-8041C1B483FE}" destId="{909788B7-41A6-48B1-BC05-E35B98505780}" srcOrd="1" destOrd="0" presId="urn:microsoft.com/office/officeart/2005/8/layout/orgChart1"/>
    <dgm:cxn modelId="{C1DEC276-C8CC-468C-9BA8-798DDAE44815}" type="presParOf" srcId="{9925BB44-11FB-4C9D-86C4-5390186CDBCF}" destId="{9709959E-D072-4532-89C3-ACB715501132}" srcOrd="0" destOrd="0" presId="urn:microsoft.com/office/officeart/2005/8/layout/orgChart1"/>
    <dgm:cxn modelId="{949153AE-FB20-43A2-BD3F-21751E00FF11}" type="presParOf" srcId="{9709959E-D072-4532-89C3-ACB715501132}" destId="{48447671-D768-4E80-8D88-521545E340CD}" srcOrd="0" destOrd="0" presId="urn:microsoft.com/office/officeart/2005/8/layout/orgChart1"/>
    <dgm:cxn modelId="{4984933C-CBF9-4C96-9A81-C22595AC76E1}" type="presParOf" srcId="{48447671-D768-4E80-8D88-521545E340CD}" destId="{103AF094-175A-4889-AE98-AB9968F1692D}" srcOrd="0" destOrd="0" presId="urn:microsoft.com/office/officeart/2005/8/layout/orgChart1"/>
    <dgm:cxn modelId="{33A62A0F-30BC-4693-8131-8F4C0C0BA339}" type="presParOf" srcId="{48447671-D768-4E80-8D88-521545E340CD}" destId="{909788B7-41A6-48B1-BC05-E35B98505780}" srcOrd="1" destOrd="0" presId="urn:microsoft.com/office/officeart/2005/8/layout/orgChart1"/>
    <dgm:cxn modelId="{2500075B-84AA-489F-8BE1-7D6C258AE57C}" type="presParOf" srcId="{9709959E-D072-4532-89C3-ACB715501132}" destId="{47C84121-DEB5-42D0-881E-F690BB856D1B}" srcOrd="1" destOrd="0" presId="urn:microsoft.com/office/officeart/2005/8/layout/orgChart1"/>
    <dgm:cxn modelId="{8726C599-E7C1-4EF1-9F0C-D2789700F415}" type="presParOf" srcId="{47C84121-DEB5-42D0-881E-F690BB856D1B}" destId="{D8902AFA-5FE7-439A-9EAA-4F2CB1F81EED}" srcOrd="0" destOrd="0" presId="urn:microsoft.com/office/officeart/2005/8/layout/orgChart1"/>
    <dgm:cxn modelId="{BCA063C1-2518-4B52-92DC-6BAE91DE9CDA}" type="presParOf" srcId="{47C84121-DEB5-42D0-881E-F690BB856D1B}" destId="{F60AE057-3B4F-4D30-8530-672338AA666E}" srcOrd="1" destOrd="0" presId="urn:microsoft.com/office/officeart/2005/8/layout/orgChart1"/>
    <dgm:cxn modelId="{13D0C64C-5890-4DE1-97D0-9A91AAB74CEF}" type="presParOf" srcId="{F60AE057-3B4F-4D30-8530-672338AA666E}" destId="{F26665EC-0462-4768-84C6-E77C9E733F7B}" srcOrd="0" destOrd="0" presId="urn:microsoft.com/office/officeart/2005/8/layout/orgChart1"/>
    <dgm:cxn modelId="{2E4158E3-C501-40BD-A2C1-563DADB50D50}" type="presParOf" srcId="{F26665EC-0462-4768-84C6-E77C9E733F7B}" destId="{1DC74430-29E8-4486-9009-F67132D873CC}" srcOrd="0" destOrd="0" presId="urn:microsoft.com/office/officeart/2005/8/layout/orgChart1"/>
    <dgm:cxn modelId="{56F9832C-03ED-4CFD-A556-D1118AB9BF07}" type="presParOf" srcId="{F26665EC-0462-4768-84C6-E77C9E733F7B}" destId="{57A30684-1030-4EC9-B150-3E2DC4C1FD6F}" srcOrd="1" destOrd="0" presId="urn:microsoft.com/office/officeart/2005/8/layout/orgChart1"/>
    <dgm:cxn modelId="{731E50B7-8869-490E-9B57-708E9D52EA4B}" type="presParOf" srcId="{F60AE057-3B4F-4D30-8530-672338AA666E}" destId="{907F6159-AB52-47F7-9F84-4B254FFECDD1}" srcOrd="1" destOrd="0" presId="urn:microsoft.com/office/officeart/2005/8/layout/orgChart1"/>
    <dgm:cxn modelId="{00454BB2-C9ED-4EB1-8525-C56EB9A03590}" type="presParOf" srcId="{907F6159-AB52-47F7-9F84-4B254FFECDD1}" destId="{E09505F7-1FCC-47F3-9581-25065406C6E7}" srcOrd="0" destOrd="0" presId="urn:microsoft.com/office/officeart/2005/8/layout/orgChart1"/>
    <dgm:cxn modelId="{45194245-3C82-4EE2-AC56-4206711130ED}" type="presParOf" srcId="{907F6159-AB52-47F7-9F84-4B254FFECDD1}" destId="{15265B71-AE36-4534-A9EF-AA07B6777D04}" srcOrd="1" destOrd="0" presId="urn:microsoft.com/office/officeart/2005/8/layout/orgChart1"/>
    <dgm:cxn modelId="{15C09223-CB5E-4287-9395-F7625E14D75C}" type="presParOf" srcId="{15265B71-AE36-4534-A9EF-AA07B6777D04}" destId="{2B40F3C6-66B7-44A5-A9E7-6424DED0F03C}" srcOrd="0" destOrd="0" presId="urn:microsoft.com/office/officeart/2005/8/layout/orgChart1"/>
    <dgm:cxn modelId="{42138E3B-10B5-4676-96F9-D448C2BE1F21}" type="presParOf" srcId="{2B40F3C6-66B7-44A5-A9E7-6424DED0F03C}" destId="{CC37A802-DB9F-418C-9451-7AF43B5271A6}" srcOrd="0" destOrd="0" presId="urn:microsoft.com/office/officeart/2005/8/layout/orgChart1"/>
    <dgm:cxn modelId="{98F7E32C-C98F-4E1C-9126-254EDB170644}" type="presParOf" srcId="{2B40F3C6-66B7-44A5-A9E7-6424DED0F03C}" destId="{F4F78611-3C02-4685-8432-F452D33D3486}" srcOrd="1" destOrd="0" presId="urn:microsoft.com/office/officeart/2005/8/layout/orgChart1"/>
    <dgm:cxn modelId="{54E9173F-BA69-4DD4-BC29-6102EC1FB660}" type="presParOf" srcId="{15265B71-AE36-4534-A9EF-AA07B6777D04}" destId="{22C7AC19-52EB-4A14-8856-343B86A7230D}" srcOrd="1" destOrd="0" presId="urn:microsoft.com/office/officeart/2005/8/layout/orgChart1"/>
    <dgm:cxn modelId="{809111E9-3CCB-4CDD-8B0A-4EEADFC4A6EB}" type="presParOf" srcId="{15265B71-AE36-4534-A9EF-AA07B6777D04}" destId="{F22CBCC9-17DF-4F9A-AF39-347E0725E7DC}" srcOrd="2" destOrd="0" presId="urn:microsoft.com/office/officeart/2005/8/layout/orgChart1"/>
    <dgm:cxn modelId="{372695FF-3649-4AFC-9DCD-E89E5C5EE611}" type="presParOf" srcId="{907F6159-AB52-47F7-9F84-4B254FFECDD1}" destId="{18BD7674-077E-4922-9C33-4AC45C96BF39}" srcOrd="2" destOrd="0" presId="urn:microsoft.com/office/officeart/2005/8/layout/orgChart1"/>
    <dgm:cxn modelId="{CAA08A66-799F-46F4-872C-CF51AFB8035F}" type="presParOf" srcId="{907F6159-AB52-47F7-9F84-4B254FFECDD1}" destId="{52AA17DF-4743-48BB-A361-8966F16F0BD5}" srcOrd="3" destOrd="0" presId="urn:microsoft.com/office/officeart/2005/8/layout/orgChart1"/>
    <dgm:cxn modelId="{DF97C008-048A-4BE7-B33F-71FA5FD03306}" type="presParOf" srcId="{52AA17DF-4743-48BB-A361-8966F16F0BD5}" destId="{6A94789A-C778-49B3-83FD-436EE2F8CB47}" srcOrd="0" destOrd="0" presId="urn:microsoft.com/office/officeart/2005/8/layout/orgChart1"/>
    <dgm:cxn modelId="{A87B17DB-CE90-4356-8CD4-BAF6AEFC1B41}" type="presParOf" srcId="{6A94789A-C778-49B3-83FD-436EE2F8CB47}" destId="{D605B0DB-4B2A-4142-9F46-E0DA19664BBE}" srcOrd="0" destOrd="0" presId="urn:microsoft.com/office/officeart/2005/8/layout/orgChart1"/>
    <dgm:cxn modelId="{37097240-361D-471C-BBCB-884E80F49382}" type="presParOf" srcId="{6A94789A-C778-49B3-83FD-436EE2F8CB47}" destId="{AECE91E9-4541-4C80-A3C9-2094E7B46522}" srcOrd="1" destOrd="0" presId="urn:microsoft.com/office/officeart/2005/8/layout/orgChart1"/>
    <dgm:cxn modelId="{0BE9A0FB-568C-4EC5-B250-947AB1EFD445}" type="presParOf" srcId="{52AA17DF-4743-48BB-A361-8966F16F0BD5}" destId="{CFB1F595-661D-4BBD-98E7-0A79FA5470E3}" srcOrd="1" destOrd="0" presId="urn:microsoft.com/office/officeart/2005/8/layout/orgChart1"/>
    <dgm:cxn modelId="{DA17D051-D176-49C5-92A0-7B7D960B13FE}" type="presParOf" srcId="{52AA17DF-4743-48BB-A361-8966F16F0BD5}" destId="{09CF91B7-FC26-496E-89CF-7C997EA52132}" srcOrd="2" destOrd="0" presId="urn:microsoft.com/office/officeart/2005/8/layout/orgChart1"/>
    <dgm:cxn modelId="{74D6B921-A14A-464C-AFA7-C8C0FA686E42}" type="presParOf" srcId="{F60AE057-3B4F-4D30-8530-672338AA666E}" destId="{947F3F31-7F57-4469-B83D-17CC091E4B09}" srcOrd="2" destOrd="0" presId="urn:microsoft.com/office/officeart/2005/8/layout/orgChart1"/>
    <dgm:cxn modelId="{C925370A-1F90-4B31-868C-A05413968636}" type="presParOf" srcId="{47C84121-DEB5-42D0-881E-F690BB856D1B}" destId="{979191EF-E4C4-4FDC-9A00-D68E2CAECD58}" srcOrd="2" destOrd="0" presId="urn:microsoft.com/office/officeart/2005/8/layout/orgChart1"/>
    <dgm:cxn modelId="{A818D56C-5C77-41ED-AAA8-6FCF37EDD7EF}" type="presParOf" srcId="{47C84121-DEB5-42D0-881E-F690BB856D1B}" destId="{9BF15ABB-3B5E-480C-A695-7B550A720E22}" srcOrd="3" destOrd="0" presId="urn:microsoft.com/office/officeart/2005/8/layout/orgChart1"/>
    <dgm:cxn modelId="{562AFF05-2C06-40C7-B2EE-B32FA2A972F5}" type="presParOf" srcId="{9BF15ABB-3B5E-480C-A695-7B550A720E22}" destId="{B75FB8A3-4AA2-4ECC-832D-860F65737198}" srcOrd="0" destOrd="0" presId="urn:microsoft.com/office/officeart/2005/8/layout/orgChart1"/>
    <dgm:cxn modelId="{B1DE839C-8A93-4517-9EF9-07EE04A6C891}" type="presParOf" srcId="{B75FB8A3-4AA2-4ECC-832D-860F65737198}" destId="{BD0C0029-B6F1-45FC-9AA3-08A53A9538D0}" srcOrd="0" destOrd="0" presId="urn:microsoft.com/office/officeart/2005/8/layout/orgChart1"/>
    <dgm:cxn modelId="{C8AC2AC5-BFE3-4DA8-9397-F9E4C5A8ADB1}" type="presParOf" srcId="{B75FB8A3-4AA2-4ECC-832D-860F65737198}" destId="{C910240B-1A0A-4CB6-A124-CA08AC7FF9A5}" srcOrd="1" destOrd="0" presId="urn:microsoft.com/office/officeart/2005/8/layout/orgChart1"/>
    <dgm:cxn modelId="{0E61015B-5F4F-4D44-84F1-4F5163F607F4}" type="presParOf" srcId="{9BF15ABB-3B5E-480C-A695-7B550A720E22}" destId="{2658B131-A1A5-4BFD-B612-DA953E86AF98}" srcOrd="1" destOrd="0" presId="urn:microsoft.com/office/officeart/2005/8/layout/orgChart1"/>
    <dgm:cxn modelId="{8B36F5E7-F81A-4448-A15F-CD39D05B142F}" type="presParOf" srcId="{2658B131-A1A5-4BFD-B612-DA953E86AF98}" destId="{82F96026-CBC1-4681-B7EA-8D354A2DD5BC}" srcOrd="0" destOrd="0" presId="urn:microsoft.com/office/officeart/2005/8/layout/orgChart1"/>
    <dgm:cxn modelId="{B7EB204D-B28D-49CA-9229-6E0DADD0595B}" type="presParOf" srcId="{2658B131-A1A5-4BFD-B612-DA953E86AF98}" destId="{DAE62400-6C20-44C6-9870-537DDDDE97C8}" srcOrd="1" destOrd="0" presId="urn:microsoft.com/office/officeart/2005/8/layout/orgChart1"/>
    <dgm:cxn modelId="{8AD73DED-D079-4171-AD85-3592F55E22D4}" type="presParOf" srcId="{DAE62400-6C20-44C6-9870-537DDDDE97C8}" destId="{71DEA5D6-1455-4936-9089-2AB7192C1421}" srcOrd="0" destOrd="0" presId="urn:microsoft.com/office/officeart/2005/8/layout/orgChart1"/>
    <dgm:cxn modelId="{3DDD38B6-19EF-4B6C-BB62-C4117D314851}" type="presParOf" srcId="{71DEA5D6-1455-4936-9089-2AB7192C1421}" destId="{BE0708B8-E4EC-4111-947F-5962EF44A50C}" srcOrd="0" destOrd="0" presId="urn:microsoft.com/office/officeart/2005/8/layout/orgChart1"/>
    <dgm:cxn modelId="{7DB9F079-48EF-4BDA-8304-380A1D5847C7}" type="presParOf" srcId="{71DEA5D6-1455-4936-9089-2AB7192C1421}" destId="{9EF0A3CC-6B2D-4824-9EA1-9CF76A6F9AA8}" srcOrd="1" destOrd="0" presId="urn:microsoft.com/office/officeart/2005/8/layout/orgChart1"/>
    <dgm:cxn modelId="{085E82DB-0E1D-4C70-9A4D-011A2AD053EB}" type="presParOf" srcId="{DAE62400-6C20-44C6-9870-537DDDDE97C8}" destId="{39A5221D-F81E-492C-B9F3-2644B73FE06E}" srcOrd="1" destOrd="0" presId="urn:microsoft.com/office/officeart/2005/8/layout/orgChart1"/>
    <dgm:cxn modelId="{20ACBBA5-F329-4B69-A72F-727BA47289CF}" type="presParOf" srcId="{DAE62400-6C20-44C6-9870-537DDDDE97C8}" destId="{78C10FF3-ED79-49DA-ADF3-003EC0B52B89}" srcOrd="2" destOrd="0" presId="urn:microsoft.com/office/officeart/2005/8/layout/orgChart1"/>
    <dgm:cxn modelId="{65A6CB46-8769-4545-8A38-AD900CB20577}" type="presParOf" srcId="{2658B131-A1A5-4BFD-B612-DA953E86AF98}" destId="{32A369F1-53FB-42F3-91FA-2F921FBB3801}" srcOrd="2" destOrd="0" presId="urn:microsoft.com/office/officeart/2005/8/layout/orgChart1"/>
    <dgm:cxn modelId="{F32B1E74-9B61-4A12-8ADF-78D26FE751C7}" type="presParOf" srcId="{2658B131-A1A5-4BFD-B612-DA953E86AF98}" destId="{0F4E0F67-0DD1-41A1-B324-3A0EEFADF8E5}" srcOrd="3" destOrd="0" presId="urn:microsoft.com/office/officeart/2005/8/layout/orgChart1"/>
    <dgm:cxn modelId="{27129684-15B5-434C-8BFC-1EB48070B45C}" type="presParOf" srcId="{0F4E0F67-0DD1-41A1-B324-3A0EEFADF8E5}" destId="{5416683E-0D45-40C2-A13A-5C0B6F9B11B5}" srcOrd="0" destOrd="0" presId="urn:microsoft.com/office/officeart/2005/8/layout/orgChart1"/>
    <dgm:cxn modelId="{22C005E6-2DE8-4C93-8212-4BBAEDBC3972}" type="presParOf" srcId="{5416683E-0D45-40C2-A13A-5C0B6F9B11B5}" destId="{75A72E90-442C-43D3-B533-F32F715C1642}" srcOrd="0" destOrd="0" presId="urn:microsoft.com/office/officeart/2005/8/layout/orgChart1"/>
    <dgm:cxn modelId="{899EE434-71E2-4129-A52F-FFD9C3672EBB}" type="presParOf" srcId="{5416683E-0D45-40C2-A13A-5C0B6F9B11B5}" destId="{495FEF20-3DCB-424F-A4D8-BB5D1F6617A9}" srcOrd="1" destOrd="0" presId="urn:microsoft.com/office/officeart/2005/8/layout/orgChart1"/>
    <dgm:cxn modelId="{EDD97D59-7EF9-40F5-8735-7DCB206EF117}" type="presParOf" srcId="{0F4E0F67-0DD1-41A1-B324-3A0EEFADF8E5}" destId="{3DE0928A-F694-4A97-A8AF-A8E372AAA7A4}" srcOrd="1" destOrd="0" presId="urn:microsoft.com/office/officeart/2005/8/layout/orgChart1"/>
    <dgm:cxn modelId="{D56B18E5-9464-4776-9CB8-93E703E854FD}" type="presParOf" srcId="{0F4E0F67-0DD1-41A1-B324-3A0EEFADF8E5}" destId="{F58F82A4-0DC6-40F8-83BE-465A54F3796D}" srcOrd="2" destOrd="0" presId="urn:microsoft.com/office/officeart/2005/8/layout/orgChart1"/>
    <dgm:cxn modelId="{538AB36D-DBEC-4799-8703-2F66A41F03EB}" type="presParOf" srcId="{2658B131-A1A5-4BFD-B612-DA953E86AF98}" destId="{082A5CB6-23B2-464F-94CD-4865A9F16F95}" srcOrd="4" destOrd="0" presId="urn:microsoft.com/office/officeart/2005/8/layout/orgChart1"/>
    <dgm:cxn modelId="{F49DF494-8924-4067-BD93-07FF3E50F04A}" type="presParOf" srcId="{2658B131-A1A5-4BFD-B612-DA953E86AF98}" destId="{FCFE1F2A-A5E4-443B-A01D-8EB87DF1E7B8}" srcOrd="5" destOrd="0" presId="urn:microsoft.com/office/officeart/2005/8/layout/orgChart1"/>
    <dgm:cxn modelId="{0EFBECA4-56D8-4FFB-88BC-F382D94294FF}" type="presParOf" srcId="{FCFE1F2A-A5E4-443B-A01D-8EB87DF1E7B8}" destId="{B98D555A-5D76-4EC0-AB95-FDDCAA80B11D}" srcOrd="0" destOrd="0" presId="urn:microsoft.com/office/officeart/2005/8/layout/orgChart1"/>
    <dgm:cxn modelId="{B5E25693-3D9B-4172-9202-A5EC6857DE1E}" type="presParOf" srcId="{B98D555A-5D76-4EC0-AB95-FDDCAA80B11D}" destId="{4D8DF5CC-5321-4781-88A8-2A4070095E91}" srcOrd="0" destOrd="0" presId="urn:microsoft.com/office/officeart/2005/8/layout/orgChart1"/>
    <dgm:cxn modelId="{6F98091F-08E7-4059-9D71-F6B75E3745FA}" type="presParOf" srcId="{B98D555A-5D76-4EC0-AB95-FDDCAA80B11D}" destId="{11D79F78-5596-4F01-9BF6-B67A36036391}" srcOrd="1" destOrd="0" presId="urn:microsoft.com/office/officeart/2005/8/layout/orgChart1"/>
    <dgm:cxn modelId="{FEEFEF0E-39E5-459E-AEB2-4A3B3BF7BC96}" type="presParOf" srcId="{FCFE1F2A-A5E4-443B-A01D-8EB87DF1E7B8}" destId="{1873A8CA-717A-48A1-97BD-FFD4895AE4A5}" srcOrd="1" destOrd="0" presId="urn:microsoft.com/office/officeart/2005/8/layout/orgChart1"/>
    <dgm:cxn modelId="{09501971-C7E9-4A99-99AC-C09F349749CA}" type="presParOf" srcId="{FCFE1F2A-A5E4-443B-A01D-8EB87DF1E7B8}" destId="{F26CA21F-EA69-4BA9-A461-87E6D81F5194}" srcOrd="2" destOrd="0" presId="urn:microsoft.com/office/officeart/2005/8/layout/orgChart1"/>
    <dgm:cxn modelId="{0834D9F3-7FD7-4037-8AF5-3D8B3F0989D6}" type="presParOf" srcId="{9BF15ABB-3B5E-480C-A695-7B550A720E22}" destId="{B6CC546F-FEC9-412C-8E21-4B388082F539}" srcOrd="2" destOrd="0" presId="urn:microsoft.com/office/officeart/2005/8/layout/orgChart1"/>
    <dgm:cxn modelId="{69FA90EE-9CAC-47DF-B1BD-BFA764D0A7E6}" type="presParOf" srcId="{9709959E-D072-4532-89C3-ACB715501132}" destId="{5B7DE5A2-E092-406E-8DF2-B90E4A4509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41C61-074D-4D78-A267-6DA0BC7D4DB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6EF77B27-B38C-47FB-9569-F40FAA11D1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398EB9D3-BE53-4D25-A04F-A1E79BA13088}" type="parTrans" cxnId="{4DE692DB-A38C-48DF-95FC-E2FBC9BB65C6}">
      <dgm:prSet/>
      <dgm:spPr/>
    </dgm:pt>
    <dgm:pt modelId="{FFC329B1-96E7-4983-B088-BE8DF047CBE2}" type="sibTrans" cxnId="{4DE692DB-A38C-48DF-95FC-E2FBC9BB65C6}">
      <dgm:prSet/>
      <dgm:spPr/>
    </dgm:pt>
    <dgm:pt modelId="{7E3CC111-735C-4BE6-A754-A9F7E066D1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626333B5-C3DB-417A-9220-16D9C5BDD14F}" type="parTrans" cxnId="{DCEDB802-A520-468C-8800-6514A1D597A4}">
      <dgm:prSet/>
      <dgm:spPr/>
      <dgm:t>
        <a:bodyPr/>
        <a:lstStyle/>
        <a:p>
          <a:pPr rtl="1"/>
          <a:endParaRPr lang="fa-IR"/>
        </a:p>
      </dgm:t>
    </dgm:pt>
    <dgm:pt modelId="{173C9F8C-D00F-4B33-9D70-884C81C40F41}" type="sibTrans" cxnId="{DCEDB802-A520-468C-8800-6514A1D597A4}">
      <dgm:prSet/>
      <dgm:spPr/>
    </dgm:pt>
    <dgm:pt modelId="{3BBC50C4-7CDD-4653-9D48-942C47873B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7DFE715F-7E71-486D-82A9-D35803A694C9}" type="parTrans" cxnId="{9C74288A-086A-4484-B2A9-1C9F463EC846}">
      <dgm:prSet/>
      <dgm:spPr/>
      <dgm:t>
        <a:bodyPr/>
        <a:lstStyle/>
        <a:p>
          <a:pPr rtl="1"/>
          <a:endParaRPr lang="fa-IR"/>
        </a:p>
      </dgm:t>
    </dgm:pt>
    <dgm:pt modelId="{AEB511DF-B7B7-42A2-9E3D-CC1D43AF07CB}" type="sibTrans" cxnId="{9C74288A-086A-4484-B2A9-1C9F463EC846}">
      <dgm:prSet/>
      <dgm:spPr/>
    </dgm:pt>
    <dgm:pt modelId="{EB41A4B4-509C-4158-91C2-F86CB47518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39E0BE36-8993-4BFC-99BC-915B43C203F1}" type="parTrans" cxnId="{4FA8348D-7B36-4E80-BF90-371423647077}">
      <dgm:prSet/>
      <dgm:spPr/>
      <dgm:t>
        <a:bodyPr/>
        <a:lstStyle/>
        <a:p>
          <a:pPr rtl="1"/>
          <a:endParaRPr lang="fa-IR"/>
        </a:p>
      </dgm:t>
    </dgm:pt>
    <dgm:pt modelId="{B97D568D-D554-4F33-971A-61E0562E618E}" type="sibTrans" cxnId="{4FA8348D-7B36-4E80-BF90-371423647077}">
      <dgm:prSet/>
      <dgm:spPr/>
    </dgm:pt>
    <dgm:pt modelId="{1DC70D3A-B033-4590-8648-99D74D2937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A343B769-BF84-499E-A97C-40C11F3BE2B9}" type="parTrans" cxnId="{8C173281-BCAB-4604-8F2D-33C823848809}">
      <dgm:prSet/>
      <dgm:spPr/>
      <dgm:t>
        <a:bodyPr/>
        <a:lstStyle/>
        <a:p>
          <a:pPr rtl="1"/>
          <a:endParaRPr lang="fa-IR"/>
        </a:p>
      </dgm:t>
    </dgm:pt>
    <dgm:pt modelId="{91989074-5EC0-47F9-A5F7-5A80C9D32386}" type="sibTrans" cxnId="{8C173281-BCAB-4604-8F2D-33C823848809}">
      <dgm:prSet/>
      <dgm:spPr/>
    </dgm:pt>
    <dgm:pt modelId="{BF473C11-5D90-4CA7-A2B3-FDD2A8B167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28855237-C161-412C-B258-99F062875DBC}" type="parTrans" cxnId="{324E9C57-1461-409E-B8E8-F90E1BEFE37C}">
      <dgm:prSet/>
      <dgm:spPr/>
      <dgm:t>
        <a:bodyPr/>
        <a:lstStyle/>
        <a:p>
          <a:pPr rtl="1"/>
          <a:endParaRPr lang="fa-IR"/>
        </a:p>
      </dgm:t>
    </dgm:pt>
    <dgm:pt modelId="{15F15C63-43E2-4019-AA02-41E49B2E270E}" type="sibTrans" cxnId="{324E9C57-1461-409E-B8E8-F90E1BEFE37C}">
      <dgm:prSet/>
      <dgm:spPr/>
    </dgm:pt>
    <dgm:pt modelId="{4E86165D-C723-479F-B52D-2C47CC2DC8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gm:t>
    </dgm:pt>
    <dgm:pt modelId="{0CBA8FD9-F8C5-4535-9A55-F1B584AF2719}" type="parTrans" cxnId="{A00F5DD1-F8F4-40B1-A95C-F71AC460693B}">
      <dgm:prSet/>
      <dgm:spPr/>
      <dgm:t>
        <a:bodyPr/>
        <a:lstStyle/>
        <a:p>
          <a:pPr rtl="1"/>
          <a:endParaRPr lang="fa-IR"/>
        </a:p>
      </dgm:t>
    </dgm:pt>
    <dgm:pt modelId="{5D1A7C96-51D2-47D7-86D5-E745EEE0B98F}" type="sibTrans" cxnId="{A00F5DD1-F8F4-40B1-A95C-F71AC460693B}">
      <dgm:prSet/>
      <dgm:spPr/>
    </dgm:pt>
    <dgm:pt modelId="{93A705EB-E1AA-473E-AB39-AC2C9ECE1D9E}" type="pres">
      <dgm:prSet presAssocID="{2CF41C61-074D-4D78-A267-6DA0BC7D4D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2D7365-76AD-4857-B40A-68C4366C71D0}" type="pres">
      <dgm:prSet presAssocID="{6EF77B27-B38C-47FB-9569-F40FAA11D1F1}" presName="centerShape" presStyleLbl="node0" presStyleIdx="0" presStyleCnt="1"/>
      <dgm:spPr/>
    </dgm:pt>
    <dgm:pt modelId="{F8A545FC-DCAB-46F4-AEE3-D078A63C28B2}" type="pres">
      <dgm:prSet presAssocID="{626333B5-C3DB-417A-9220-16D9C5BDD14F}" presName="Name9" presStyleLbl="parChTrans1D2" presStyleIdx="0" presStyleCnt="6"/>
      <dgm:spPr/>
    </dgm:pt>
    <dgm:pt modelId="{C88D3E05-8CB1-404E-A446-F73588A25694}" type="pres">
      <dgm:prSet presAssocID="{626333B5-C3DB-417A-9220-16D9C5BDD14F}" presName="connTx" presStyleLbl="parChTrans1D2" presStyleIdx="0" presStyleCnt="6"/>
      <dgm:spPr/>
    </dgm:pt>
    <dgm:pt modelId="{E6629757-3EAA-4721-B7C7-34FACF5A4B03}" type="pres">
      <dgm:prSet presAssocID="{7E3CC111-735C-4BE6-A754-A9F7E066D152}" presName="node" presStyleLbl="node1" presStyleIdx="0" presStyleCnt="6">
        <dgm:presLayoutVars>
          <dgm:bulletEnabled val="1"/>
        </dgm:presLayoutVars>
      </dgm:prSet>
      <dgm:spPr/>
    </dgm:pt>
    <dgm:pt modelId="{85B3AE89-A2D1-4632-9008-02CABC4949C3}" type="pres">
      <dgm:prSet presAssocID="{7DFE715F-7E71-486D-82A9-D35803A694C9}" presName="Name9" presStyleLbl="parChTrans1D2" presStyleIdx="1" presStyleCnt="6"/>
      <dgm:spPr/>
    </dgm:pt>
    <dgm:pt modelId="{88CEF7DC-9842-47F2-93F5-FCE16CF59EF2}" type="pres">
      <dgm:prSet presAssocID="{7DFE715F-7E71-486D-82A9-D35803A694C9}" presName="connTx" presStyleLbl="parChTrans1D2" presStyleIdx="1" presStyleCnt="6"/>
      <dgm:spPr/>
    </dgm:pt>
    <dgm:pt modelId="{1EE760EC-E22F-4DB8-9BF8-2482F56F5D52}" type="pres">
      <dgm:prSet presAssocID="{3BBC50C4-7CDD-4653-9D48-942C47873B6A}" presName="node" presStyleLbl="node1" presStyleIdx="1" presStyleCnt="6">
        <dgm:presLayoutVars>
          <dgm:bulletEnabled val="1"/>
        </dgm:presLayoutVars>
      </dgm:prSet>
      <dgm:spPr/>
    </dgm:pt>
    <dgm:pt modelId="{3E300276-93BB-415F-844A-7217204A9DF0}" type="pres">
      <dgm:prSet presAssocID="{39E0BE36-8993-4BFC-99BC-915B43C203F1}" presName="Name9" presStyleLbl="parChTrans1D2" presStyleIdx="2" presStyleCnt="6"/>
      <dgm:spPr/>
    </dgm:pt>
    <dgm:pt modelId="{94404767-1F1F-4DD8-908A-AA8ECE9B84FF}" type="pres">
      <dgm:prSet presAssocID="{39E0BE36-8993-4BFC-99BC-915B43C203F1}" presName="connTx" presStyleLbl="parChTrans1D2" presStyleIdx="2" presStyleCnt="6"/>
      <dgm:spPr/>
    </dgm:pt>
    <dgm:pt modelId="{5B019A32-5412-442B-9A4A-ACF3EABC45B6}" type="pres">
      <dgm:prSet presAssocID="{EB41A4B4-509C-4158-91C2-F86CB47518AA}" presName="node" presStyleLbl="node1" presStyleIdx="2" presStyleCnt="6">
        <dgm:presLayoutVars>
          <dgm:bulletEnabled val="1"/>
        </dgm:presLayoutVars>
      </dgm:prSet>
      <dgm:spPr/>
    </dgm:pt>
    <dgm:pt modelId="{12BF165B-5DE9-4F5F-80E9-FE6DC110BBBC}" type="pres">
      <dgm:prSet presAssocID="{A343B769-BF84-499E-A97C-40C11F3BE2B9}" presName="Name9" presStyleLbl="parChTrans1D2" presStyleIdx="3" presStyleCnt="6"/>
      <dgm:spPr/>
    </dgm:pt>
    <dgm:pt modelId="{75A37D89-4889-40C2-937F-6A6B37FA4B45}" type="pres">
      <dgm:prSet presAssocID="{A343B769-BF84-499E-A97C-40C11F3BE2B9}" presName="connTx" presStyleLbl="parChTrans1D2" presStyleIdx="3" presStyleCnt="6"/>
      <dgm:spPr/>
    </dgm:pt>
    <dgm:pt modelId="{FA835D82-79E3-4898-A033-B33C2278DF41}" type="pres">
      <dgm:prSet presAssocID="{1DC70D3A-B033-4590-8648-99D74D293745}" presName="node" presStyleLbl="node1" presStyleIdx="3" presStyleCnt="6">
        <dgm:presLayoutVars>
          <dgm:bulletEnabled val="1"/>
        </dgm:presLayoutVars>
      </dgm:prSet>
      <dgm:spPr/>
    </dgm:pt>
    <dgm:pt modelId="{D52EFFBD-6E55-44E2-8E4E-39B4D4DB715F}" type="pres">
      <dgm:prSet presAssocID="{28855237-C161-412C-B258-99F062875DBC}" presName="Name9" presStyleLbl="parChTrans1D2" presStyleIdx="4" presStyleCnt="6"/>
      <dgm:spPr/>
    </dgm:pt>
    <dgm:pt modelId="{F15C87B0-64BF-41EA-91D6-68F5D2FE9C6A}" type="pres">
      <dgm:prSet presAssocID="{28855237-C161-412C-B258-99F062875DBC}" presName="connTx" presStyleLbl="parChTrans1D2" presStyleIdx="4" presStyleCnt="6"/>
      <dgm:spPr/>
    </dgm:pt>
    <dgm:pt modelId="{EFF4E53A-B76A-4BE1-93E2-EA9532213BD8}" type="pres">
      <dgm:prSet presAssocID="{BF473C11-5D90-4CA7-A2B3-FDD2A8B167C5}" presName="node" presStyleLbl="node1" presStyleIdx="4" presStyleCnt="6">
        <dgm:presLayoutVars>
          <dgm:bulletEnabled val="1"/>
        </dgm:presLayoutVars>
      </dgm:prSet>
      <dgm:spPr/>
    </dgm:pt>
    <dgm:pt modelId="{5F19F606-CA25-42C1-BFEF-45B0033CE65E}" type="pres">
      <dgm:prSet presAssocID="{0CBA8FD9-F8C5-4535-9A55-F1B584AF2719}" presName="Name9" presStyleLbl="parChTrans1D2" presStyleIdx="5" presStyleCnt="6"/>
      <dgm:spPr/>
    </dgm:pt>
    <dgm:pt modelId="{71A7FCDA-2E4D-4792-B0FB-2896893E4B33}" type="pres">
      <dgm:prSet presAssocID="{0CBA8FD9-F8C5-4535-9A55-F1B584AF2719}" presName="connTx" presStyleLbl="parChTrans1D2" presStyleIdx="5" presStyleCnt="6"/>
      <dgm:spPr/>
    </dgm:pt>
    <dgm:pt modelId="{1C8E9DD3-6956-4AB3-B19E-ED82CC512F89}" type="pres">
      <dgm:prSet presAssocID="{4E86165D-C723-479F-B52D-2C47CC2DC853}" presName="node" presStyleLbl="node1" presStyleIdx="5" presStyleCnt="6">
        <dgm:presLayoutVars>
          <dgm:bulletEnabled val="1"/>
        </dgm:presLayoutVars>
      </dgm:prSet>
      <dgm:spPr/>
    </dgm:pt>
  </dgm:ptLst>
  <dgm:cxnLst>
    <dgm:cxn modelId="{FCFD8A6D-671A-43C0-9296-189B93DD012E}" type="presOf" srcId="{2CF41C61-074D-4D78-A267-6DA0BC7D4DBE}" destId="{93A705EB-E1AA-473E-AB39-AC2C9ECE1D9E}" srcOrd="0" destOrd="0" presId="urn:microsoft.com/office/officeart/2005/8/layout/radial1"/>
    <dgm:cxn modelId="{B0F63922-5E47-4B9F-A634-57B06DC289B5}" type="presOf" srcId="{7DFE715F-7E71-486D-82A9-D35803A694C9}" destId="{88CEF7DC-9842-47F2-93F5-FCE16CF59EF2}" srcOrd="1" destOrd="0" presId="urn:microsoft.com/office/officeart/2005/8/layout/radial1"/>
    <dgm:cxn modelId="{1A4F620A-79A4-4918-A9FD-203EFA5C91EF}" type="presOf" srcId="{A343B769-BF84-499E-A97C-40C11F3BE2B9}" destId="{12BF165B-5DE9-4F5F-80E9-FE6DC110BBBC}" srcOrd="0" destOrd="0" presId="urn:microsoft.com/office/officeart/2005/8/layout/radial1"/>
    <dgm:cxn modelId="{7F634B5D-C62F-4986-A4C3-87650B32F185}" type="presOf" srcId="{BF473C11-5D90-4CA7-A2B3-FDD2A8B167C5}" destId="{EFF4E53A-B76A-4BE1-93E2-EA9532213BD8}" srcOrd="0" destOrd="0" presId="urn:microsoft.com/office/officeart/2005/8/layout/radial1"/>
    <dgm:cxn modelId="{CD76E2E4-5E8E-4266-9A1F-0F1ABF32156C}" type="presOf" srcId="{39E0BE36-8993-4BFC-99BC-915B43C203F1}" destId="{3E300276-93BB-415F-844A-7217204A9DF0}" srcOrd="0" destOrd="0" presId="urn:microsoft.com/office/officeart/2005/8/layout/radial1"/>
    <dgm:cxn modelId="{324E9C57-1461-409E-B8E8-F90E1BEFE37C}" srcId="{6EF77B27-B38C-47FB-9569-F40FAA11D1F1}" destId="{BF473C11-5D90-4CA7-A2B3-FDD2A8B167C5}" srcOrd="4" destOrd="0" parTransId="{28855237-C161-412C-B258-99F062875DBC}" sibTransId="{15F15C63-43E2-4019-AA02-41E49B2E270E}"/>
    <dgm:cxn modelId="{A00F5DD1-F8F4-40B1-A95C-F71AC460693B}" srcId="{6EF77B27-B38C-47FB-9569-F40FAA11D1F1}" destId="{4E86165D-C723-479F-B52D-2C47CC2DC853}" srcOrd="5" destOrd="0" parTransId="{0CBA8FD9-F8C5-4535-9A55-F1B584AF2719}" sibTransId="{5D1A7C96-51D2-47D7-86D5-E745EEE0B98F}"/>
    <dgm:cxn modelId="{1E575BF3-8864-43D7-8F55-5D0A43366355}" type="presOf" srcId="{626333B5-C3DB-417A-9220-16D9C5BDD14F}" destId="{C88D3E05-8CB1-404E-A446-F73588A25694}" srcOrd="1" destOrd="0" presId="urn:microsoft.com/office/officeart/2005/8/layout/radial1"/>
    <dgm:cxn modelId="{905C5E39-46D8-4732-9809-6F8BFCB405BD}" type="presOf" srcId="{7DFE715F-7E71-486D-82A9-D35803A694C9}" destId="{85B3AE89-A2D1-4632-9008-02CABC4949C3}" srcOrd="0" destOrd="0" presId="urn:microsoft.com/office/officeart/2005/8/layout/radial1"/>
    <dgm:cxn modelId="{4DE692DB-A38C-48DF-95FC-E2FBC9BB65C6}" srcId="{2CF41C61-074D-4D78-A267-6DA0BC7D4DBE}" destId="{6EF77B27-B38C-47FB-9569-F40FAA11D1F1}" srcOrd="0" destOrd="0" parTransId="{398EB9D3-BE53-4D25-A04F-A1E79BA13088}" sibTransId="{FFC329B1-96E7-4983-B088-BE8DF047CBE2}"/>
    <dgm:cxn modelId="{6A19B0C4-FAFD-4601-B6A4-24197FE71D8E}" type="presOf" srcId="{A343B769-BF84-499E-A97C-40C11F3BE2B9}" destId="{75A37D89-4889-40C2-937F-6A6B37FA4B45}" srcOrd="1" destOrd="0" presId="urn:microsoft.com/office/officeart/2005/8/layout/radial1"/>
    <dgm:cxn modelId="{DCEDB802-A520-468C-8800-6514A1D597A4}" srcId="{6EF77B27-B38C-47FB-9569-F40FAA11D1F1}" destId="{7E3CC111-735C-4BE6-A754-A9F7E066D152}" srcOrd="0" destOrd="0" parTransId="{626333B5-C3DB-417A-9220-16D9C5BDD14F}" sibTransId="{173C9F8C-D00F-4B33-9D70-884C81C40F41}"/>
    <dgm:cxn modelId="{1A315269-944E-4DD2-A507-18C6692B5765}" type="presOf" srcId="{7E3CC111-735C-4BE6-A754-A9F7E066D152}" destId="{E6629757-3EAA-4721-B7C7-34FACF5A4B03}" srcOrd="0" destOrd="0" presId="urn:microsoft.com/office/officeart/2005/8/layout/radial1"/>
    <dgm:cxn modelId="{5DF35CB9-A564-4582-9264-3A104DC9EC29}" type="presOf" srcId="{39E0BE36-8993-4BFC-99BC-915B43C203F1}" destId="{94404767-1F1F-4DD8-908A-AA8ECE9B84FF}" srcOrd="1" destOrd="0" presId="urn:microsoft.com/office/officeart/2005/8/layout/radial1"/>
    <dgm:cxn modelId="{EB0F0EAE-B851-4A3C-893C-2EFCF3977B5F}" type="presOf" srcId="{0CBA8FD9-F8C5-4535-9A55-F1B584AF2719}" destId="{71A7FCDA-2E4D-4792-B0FB-2896893E4B33}" srcOrd="1" destOrd="0" presId="urn:microsoft.com/office/officeart/2005/8/layout/radial1"/>
    <dgm:cxn modelId="{971D2FC6-EC8E-4EC6-9973-1557768F6271}" type="presOf" srcId="{626333B5-C3DB-417A-9220-16D9C5BDD14F}" destId="{F8A545FC-DCAB-46F4-AEE3-D078A63C28B2}" srcOrd="0" destOrd="0" presId="urn:microsoft.com/office/officeart/2005/8/layout/radial1"/>
    <dgm:cxn modelId="{A0F2BF60-613F-47C0-87F8-1768844253AF}" type="presOf" srcId="{0CBA8FD9-F8C5-4535-9A55-F1B584AF2719}" destId="{5F19F606-CA25-42C1-BFEF-45B0033CE65E}" srcOrd="0" destOrd="0" presId="urn:microsoft.com/office/officeart/2005/8/layout/radial1"/>
    <dgm:cxn modelId="{AA4B63B5-8A64-46FF-B12A-C736F06FCD8D}" type="presOf" srcId="{4E86165D-C723-479F-B52D-2C47CC2DC853}" destId="{1C8E9DD3-6956-4AB3-B19E-ED82CC512F89}" srcOrd="0" destOrd="0" presId="urn:microsoft.com/office/officeart/2005/8/layout/radial1"/>
    <dgm:cxn modelId="{AAB0121A-5021-4D6F-BCB6-9B7FFD3CCC27}" type="presOf" srcId="{1DC70D3A-B033-4590-8648-99D74D293745}" destId="{FA835D82-79E3-4898-A033-B33C2278DF41}" srcOrd="0" destOrd="0" presId="urn:microsoft.com/office/officeart/2005/8/layout/radial1"/>
    <dgm:cxn modelId="{9C74288A-086A-4484-B2A9-1C9F463EC846}" srcId="{6EF77B27-B38C-47FB-9569-F40FAA11D1F1}" destId="{3BBC50C4-7CDD-4653-9D48-942C47873B6A}" srcOrd="1" destOrd="0" parTransId="{7DFE715F-7E71-486D-82A9-D35803A694C9}" sibTransId="{AEB511DF-B7B7-42A2-9E3D-CC1D43AF07CB}"/>
    <dgm:cxn modelId="{A5D532D4-04E9-40E8-803F-64F935394010}" type="presOf" srcId="{6EF77B27-B38C-47FB-9569-F40FAA11D1F1}" destId="{822D7365-76AD-4857-B40A-68C4366C71D0}" srcOrd="0" destOrd="0" presId="urn:microsoft.com/office/officeart/2005/8/layout/radial1"/>
    <dgm:cxn modelId="{D1677819-E63B-4494-BD2B-7CB97988D97A}" type="presOf" srcId="{28855237-C161-412C-B258-99F062875DBC}" destId="{D52EFFBD-6E55-44E2-8E4E-39B4D4DB715F}" srcOrd="0" destOrd="0" presId="urn:microsoft.com/office/officeart/2005/8/layout/radial1"/>
    <dgm:cxn modelId="{3D2B1508-9C28-42CF-BBDD-F9715430856E}" type="presOf" srcId="{3BBC50C4-7CDD-4653-9D48-942C47873B6A}" destId="{1EE760EC-E22F-4DB8-9BF8-2482F56F5D52}" srcOrd="0" destOrd="0" presId="urn:microsoft.com/office/officeart/2005/8/layout/radial1"/>
    <dgm:cxn modelId="{7D54B66F-61CA-4BEC-9310-DE9C83EE87A9}" type="presOf" srcId="{EB41A4B4-509C-4158-91C2-F86CB47518AA}" destId="{5B019A32-5412-442B-9A4A-ACF3EABC45B6}" srcOrd="0" destOrd="0" presId="urn:microsoft.com/office/officeart/2005/8/layout/radial1"/>
    <dgm:cxn modelId="{BCA9ED9B-D9BE-4E80-AC46-B6EEACB05955}" type="presOf" srcId="{28855237-C161-412C-B258-99F062875DBC}" destId="{F15C87B0-64BF-41EA-91D6-68F5D2FE9C6A}" srcOrd="1" destOrd="0" presId="urn:microsoft.com/office/officeart/2005/8/layout/radial1"/>
    <dgm:cxn modelId="{8C173281-BCAB-4604-8F2D-33C823848809}" srcId="{6EF77B27-B38C-47FB-9569-F40FAA11D1F1}" destId="{1DC70D3A-B033-4590-8648-99D74D293745}" srcOrd="3" destOrd="0" parTransId="{A343B769-BF84-499E-A97C-40C11F3BE2B9}" sibTransId="{91989074-5EC0-47F9-A5F7-5A80C9D32386}"/>
    <dgm:cxn modelId="{4FA8348D-7B36-4E80-BF90-371423647077}" srcId="{6EF77B27-B38C-47FB-9569-F40FAA11D1F1}" destId="{EB41A4B4-509C-4158-91C2-F86CB47518AA}" srcOrd="2" destOrd="0" parTransId="{39E0BE36-8993-4BFC-99BC-915B43C203F1}" sibTransId="{B97D568D-D554-4F33-971A-61E0562E618E}"/>
    <dgm:cxn modelId="{CB9DBF8B-2695-46CD-AA0E-FA4FDD69391E}" type="presParOf" srcId="{93A705EB-E1AA-473E-AB39-AC2C9ECE1D9E}" destId="{822D7365-76AD-4857-B40A-68C4366C71D0}" srcOrd="0" destOrd="0" presId="urn:microsoft.com/office/officeart/2005/8/layout/radial1"/>
    <dgm:cxn modelId="{CB08B590-B766-4CDB-8AD4-F2EE4F173F0E}" type="presParOf" srcId="{93A705EB-E1AA-473E-AB39-AC2C9ECE1D9E}" destId="{F8A545FC-DCAB-46F4-AEE3-D078A63C28B2}" srcOrd="1" destOrd="0" presId="urn:microsoft.com/office/officeart/2005/8/layout/radial1"/>
    <dgm:cxn modelId="{3BA652C2-FF62-47FF-BB88-04F2EBDE8C0D}" type="presParOf" srcId="{F8A545FC-DCAB-46F4-AEE3-D078A63C28B2}" destId="{C88D3E05-8CB1-404E-A446-F73588A25694}" srcOrd="0" destOrd="0" presId="urn:microsoft.com/office/officeart/2005/8/layout/radial1"/>
    <dgm:cxn modelId="{C0B1A017-87E3-42DF-BA42-269792378E07}" type="presParOf" srcId="{93A705EB-E1AA-473E-AB39-AC2C9ECE1D9E}" destId="{E6629757-3EAA-4721-B7C7-34FACF5A4B03}" srcOrd="2" destOrd="0" presId="urn:microsoft.com/office/officeart/2005/8/layout/radial1"/>
    <dgm:cxn modelId="{E5778C5A-7C06-4D28-B0A8-211C80C79760}" type="presParOf" srcId="{93A705EB-E1AA-473E-AB39-AC2C9ECE1D9E}" destId="{85B3AE89-A2D1-4632-9008-02CABC4949C3}" srcOrd="3" destOrd="0" presId="urn:microsoft.com/office/officeart/2005/8/layout/radial1"/>
    <dgm:cxn modelId="{4284632E-0320-4561-BB9F-025DF2C6BDD5}" type="presParOf" srcId="{85B3AE89-A2D1-4632-9008-02CABC4949C3}" destId="{88CEF7DC-9842-47F2-93F5-FCE16CF59EF2}" srcOrd="0" destOrd="0" presId="urn:microsoft.com/office/officeart/2005/8/layout/radial1"/>
    <dgm:cxn modelId="{FE3D1DD4-17E4-4497-A602-7770C51C3E05}" type="presParOf" srcId="{93A705EB-E1AA-473E-AB39-AC2C9ECE1D9E}" destId="{1EE760EC-E22F-4DB8-9BF8-2482F56F5D52}" srcOrd="4" destOrd="0" presId="urn:microsoft.com/office/officeart/2005/8/layout/radial1"/>
    <dgm:cxn modelId="{EB5094CE-93F2-4A56-9E53-B86187249654}" type="presParOf" srcId="{93A705EB-E1AA-473E-AB39-AC2C9ECE1D9E}" destId="{3E300276-93BB-415F-844A-7217204A9DF0}" srcOrd="5" destOrd="0" presId="urn:microsoft.com/office/officeart/2005/8/layout/radial1"/>
    <dgm:cxn modelId="{F6F9691B-7B7D-4A26-9EA1-495AAE4BCE71}" type="presParOf" srcId="{3E300276-93BB-415F-844A-7217204A9DF0}" destId="{94404767-1F1F-4DD8-908A-AA8ECE9B84FF}" srcOrd="0" destOrd="0" presId="urn:microsoft.com/office/officeart/2005/8/layout/radial1"/>
    <dgm:cxn modelId="{A1871418-49FC-4DE0-9750-2B0A246A38D0}" type="presParOf" srcId="{93A705EB-E1AA-473E-AB39-AC2C9ECE1D9E}" destId="{5B019A32-5412-442B-9A4A-ACF3EABC45B6}" srcOrd="6" destOrd="0" presId="urn:microsoft.com/office/officeart/2005/8/layout/radial1"/>
    <dgm:cxn modelId="{EF546190-33BA-4771-9C16-243740F00DC2}" type="presParOf" srcId="{93A705EB-E1AA-473E-AB39-AC2C9ECE1D9E}" destId="{12BF165B-5DE9-4F5F-80E9-FE6DC110BBBC}" srcOrd="7" destOrd="0" presId="urn:microsoft.com/office/officeart/2005/8/layout/radial1"/>
    <dgm:cxn modelId="{924B6CE8-41E7-4842-921C-D0E6D8554544}" type="presParOf" srcId="{12BF165B-5DE9-4F5F-80E9-FE6DC110BBBC}" destId="{75A37D89-4889-40C2-937F-6A6B37FA4B45}" srcOrd="0" destOrd="0" presId="urn:microsoft.com/office/officeart/2005/8/layout/radial1"/>
    <dgm:cxn modelId="{DDB146CD-E965-43CE-A4AF-7595BDE4791B}" type="presParOf" srcId="{93A705EB-E1AA-473E-AB39-AC2C9ECE1D9E}" destId="{FA835D82-79E3-4898-A033-B33C2278DF41}" srcOrd="8" destOrd="0" presId="urn:microsoft.com/office/officeart/2005/8/layout/radial1"/>
    <dgm:cxn modelId="{1A59AECA-3A0A-46FF-A1FA-275C541ACF7B}" type="presParOf" srcId="{93A705EB-E1AA-473E-AB39-AC2C9ECE1D9E}" destId="{D52EFFBD-6E55-44E2-8E4E-39B4D4DB715F}" srcOrd="9" destOrd="0" presId="urn:microsoft.com/office/officeart/2005/8/layout/radial1"/>
    <dgm:cxn modelId="{0AEF167B-DEC7-4372-A61C-2414F0E06621}" type="presParOf" srcId="{D52EFFBD-6E55-44E2-8E4E-39B4D4DB715F}" destId="{F15C87B0-64BF-41EA-91D6-68F5D2FE9C6A}" srcOrd="0" destOrd="0" presId="urn:microsoft.com/office/officeart/2005/8/layout/radial1"/>
    <dgm:cxn modelId="{A5726782-24F1-40CD-B613-D8AD2DF33DFB}" type="presParOf" srcId="{93A705EB-E1AA-473E-AB39-AC2C9ECE1D9E}" destId="{EFF4E53A-B76A-4BE1-93E2-EA9532213BD8}" srcOrd="10" destOrd="0" presId="urn:microsoft.com/office/officeart/2005/8/layout/radial1"/>
    <dgm:cxn modelId="{8D379A89-A44E-4E6B-B192-50B41654D17C}" type="presParOf" srcId="{93A705EB-E1AA-473E-AB39-AC2C9ECE1D9E}" destId="{5F19F606-CA25-42C1-BFEF-45B0033CE65E}" srcOrd="11" destOrd="0" presId="urn:microsoft.com/office/officeart/2005/8/layout/radial1"/>
    <dgm:cxn modelId="{E50D4E9E-A93D-4DE7-9130-AEB0B96F79BB}" type="presParOf" srcId="{5F19F606-CA25-42C1-BFEF-45B0033CE65E}" destId="{71A7FCDA-2E4D-4792-B0FB-2896893E4B33}" srcOrd="0" destOrd="0" presId="urn:microsoft.com/office/officeart/2005/8/layout/radial1"/>
    <dgm:cxn modelId="{DE7B676B-5E8D-4CA3-BE6C-C24E850F0043}" type="presParOf" srcId="{93A705EB-E1AA-473E-AB39-AC2C9ECE1D9E}" destId="{1C8E9DD3-6956-4AB3-B19E-ED82CC512F8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A5CB6-23B2-464F-94CD-4865A9F16F95}">
      <dsp:nvSpPr>
        <dsp:cNvPr id="0" name=""/>
        <dsp:cNvSpPr/>
      </dsp:nvSpPr>
      <dsp:spPr>
        <a:xfrm>
          <a:off x="6314221" y="2077983"/>
          <a:ext cx="257296" cy="3224779"/>
        </a:xfrm>
        <a:custGeom>
          <a:avLst/>
          <a:gdLst/>
          <a:ahLst/>
          <a:cxnLst/>
          <a:rect l="0" t="0" r="0" b="0"/>
          <a:pathLst>
            <a:path>
              <a:moveTo>
                <a:pt x="257296" y="0"/>
              </a:moveTo>
              <a:lnTo>
                <a:pt x="257296" y="3224779"/>
              </a:lnTo>
              <a:lnTo>
                <a:pt x="0" y="32247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369F1-53FB-42F3-91FA-2F921FBB3801}">
      <dsp:nvSpPr>
        <dsp:cNvPr id="0" name=""/>
        <dsp:cNvSpPr/>
      </dsp:nvSpPr>
      <dsp:spPr>
        <a:xfrm>
          <a:off x="6314221" y="2077983"/>
          <a:ext cx="257296" cy="2006910"/>
        </a:xfrm>
        <a:custGeom>
          <a:avLst/>
          <a:gdLst/>
          <a:ahLst/>
          <a:cxnLst/>
          <a:rect l="0" t="0" r="0" b="0"/>
          <a:pathLst>
            <a:path>
              <a:moveTo>
                <a:pt x="257296" y="0"/>
              </a:moveTo>
              <a:lnTo>
                <a:pt x="257296" y="2006910"/>
              </a:lnTo>
              <a:lnTo>
                <a:pt x="0" y="2006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96026-CBC1-4681-B7EA-8D354A2DD5BC}">
      <dsp:nvSpPr>
        <dsp:cNvPr id="0" name=""/>
        <dsp:cNvSpPr/>
      </dsp:nvSpPr>
      <dsp:spPr>
        <a:xfrm>
          <a:off x="6314221" y="2077983"/>
          <a:ext cx="257296" cy="789041"/>
        </a:xfrm>
        <a:custGeom>
          <a:avLst/>
          <a:gdLst/>
          <a:ahLst/>
          <a:cxnLst/>
          <a:rect l="0" t="0" r="0" b="0"/>
          <a:pathLst>
            <a:path>
              <a:moveTo>
                <a:pt x="257296" y="0"/>
              </a:moveTo>
              <a:lnTo>
                <a:pt x="257296" y="789041"/>
              </a:lnTo>
              <a:lnTo>
                <a:pt x="0" y="7890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191EF-E4C4-4FDC-9A00-D68E2CAECD58}">
      <dsp:nvSpPr>
        <dsp:cNvPr id="0" name=""/>
        <dsp:cNvSpPr/>
      </dsp:nvSpPr>
      <dsp:spPr>
        <a:xfrm>
          <a:off x="4418806" y="860115"/>
          <a:ext cx="1466588" cy="36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07"/>
              </a:lnTo>
              <a:lnTo>
                <a:pt x="1466588" y="180107"/>
              </a:lnTo>
              <a:lnTo>
                <a:pt x="1466588" y="36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D7674-077E-4922-9C33-4AC45C96BF39}">
      <dsp:nvSpPr>
        <dsp:cNvPr id="0" name=""/>
        <dsp:cNvSpPr/>
      </dsp:nvSpPr>
      <dsp:spPr>
        <a:xfrm>
          <a:off x="2266094" y="2077983"/>
          <a:ext cx="257296" cy="200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910"/>
              </a:lnTo>
              <a:lnTo>
                <a:pt x="257296" y="2006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505F7-1FCC-47F3-9581-25065406C6E7}">
      <dsp:nvSpPr>
        <dsp:cNvPr id="0" name=""/>
        <dsp:cNvSpPr/>
      </dsp:nvSpPr>
      <dsp:spPr>
        <a:xfrm>
          <a:off x="2266094" y="2077983"/>
          <a:ext cx="257296" cy="789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041"/>
              </a:lnTo>
              <a:lnTo>
                <a:pt x="257296" y="7890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02AFA-5FE7-439A-9EAA-4F2CB1F81EED}">
      <dsp:nvSpPr>
        <dsp:cNvPr id="0" name=""/>
        <dsp:cNvSpPr/>
      </dsp:nvSpPr>
      <dsp:spPr>
        <a:xfrm>
          <a:off x="2952217" y="860115"/>
          <a:ext cx="1466588" cy="360214"/>
        </a:xfrm>
        <a:custGeom>
          <a:avLst/>
          <a:gdLst/>
          <a:ahLst/>
          <a:cxnLst/>
          <a:rect l="0" t="0" r="0" b="0"/>
          <a:pathLst>
            <a:path>
              <a:moveTo>
                <a:pt x="1466588" y="0"/>
              </a:moveTo>
              <a:lnTo>
                <a:pt x="1466588" y="180107"/>
              </a:lnTo>
              <a:lnTo>
                <a:pt x="0" y="180107"/>
              </a:lnTo>
              <a:lnTo>
                <a:pt x="0" y="36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F094-175A-4889-AE98-AB9968F1692D}">
      <dsp:nvSpPr>
        <dsp:cNvPr id="0" name=""/>
        <dsp:cNvSpPr/>
      </dsp:nvSpPr>
      <dsp:spPr>
        <a:xfrm>
          <a:off x="3561152" y="2461"/>
          <a:ext cx="1715307" cy="85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انواع آرایش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 شبکه های ارتباطی</a:t>
          </a:r>
          <a:endParaRPr kumimoji="0" lang="en-US" altLang="fa-IR" sz="2100" b="0" i="0" u="none" strike="noStrike" kern="1200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3561152" y="2461"/>
        <a:ext cx="1715307" cy="857653"/>
      </dsp:txXfrm>
    </dsp:sp>
    <dsp:sp modelId="{1DC74430-29E8-4486-9009-F67132D873CC}">
      <dsp:nvSpPr>
        <dsp:cNvPr id="0" name=""/>
        <dsp:cNvSpPr/>
      </dsp:nvSpPr>
      <dsp:spPr>
        <a:xfrm>
          <a:off x="2094563" y="1220329"/>
          <a:ext cx="1715307" cy="85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غیر متمرکز </a:t>
          </a:r>
          <a:endParaRPr kumimoji="0" lang="en-US" altLang="fa-IR" sz="2100" b="0" i="0" u="none" strike="noStrike" kern="1200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2094563" y="1220329"/>
        <a:ext cx="1715307" cy="857653"/>
      </dsp:txXfrm>
    </dsp:sp>
    <dsp:sp modelId="{CC37A802-DB9F-418C-9451-7AF43B5271A6}">
      <dsp:nvSpPr>
        <dsp:cNvPr id="0" name=""/>
        <dsp:cNvSpPr/>
      </dsp:nvSpPr>
      <dsp:spPr>
        <a:xfrm>
          <a:off x="2523390" y="2438198"/>
          <a:ext cx="1715307" cy="85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دایره ای و جند کانالی </a:t>
          </a:r>
          <a:endParaRPr kumimoji="0" lang="en-US" altLang="fa-IR" sz="2100" b="0" i="0" u="none" strike="noStrike" kern="1200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2523390" y="2438198"/>
        <a:ext cx="1715307" cy="857653"/>
      </dsp:txXfrm>
    </dsp:sp>
    <dsp:sp modelId="{D605B0DB-4B2A-4142-9F46-E0DA19664BBE}">
      <dsp:nvSpPr>
        <dsp:cNvPr id="0" name=""/>
        <dsp:cNvSpPr/>
      </dsp:nvSpPr>
      <dsp:spPr>
        <a:xfrm>
          <a:off x="2523390" y="3656067"/>
          <a:ext cx="1715307" cy="85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تلفیقی یا ترکیبی </a:t>
          </a:r>
          <a:endParaRPr kumimoji="0" lang="en-US" altLang="fa-IR" sz="2100" b="0" i="0" u="none" strike="noStrike" kern="1200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2523390" y="3656067"/>
        <a:ext cx="1715307" cy="857653"/>
      </dsp:txXfrm>
    </dsp:sp>
    <dsp:sp modelId="{BD0C0029-B6F1-45FC-9AA3-08A53A9538D0}">
      <dsp:nvSpPr>
        <dsp:cNvPr id="0" name=""/>
        <dsp:cNvSpPr/>
      </dsp:nvSpPr>
      <dsp:spPr>
        <a:xfrm>
          <a:off x="5027740" y="1220329"/>
          <a:ext cx="1715307" cy="85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متمرکز</a:t>
          </a:r>
          <a:endParaRPr kumimoji="0" lang="en-US" altLang="fa-IR" sz="2100" b="0" i="0" u="none" strike="noStrike" kern="1200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5027740" y="1220329"/>
        <a:ext cx="1715307" cy="857653"/>
      </dsp:txXfrm>
    </dsp:sp>
    <dsp:sp modelId="{BE0708B8-E4EC-4111-947F-5962EF44A50C}">
      <dsp:nvSpPr>
        <dsp:cNvPr id="0" name=""/>
        <dsp:cNvSpPr/>
      </dsp:nvSpPr>
      <dsp:spPr>
        <a:xfrm>
          <a:off x="4598913" y="2438198"/>
          <a:ext cx="1715307" cy="85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چرخی </a:t>
          </a:r>
          <a:endParaRPr kumimoji="0" lang="en-US" altLang="fa-IR" sz="2100" b="0" i="0" u="none" strike="noStrike" kern="1200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4598913" y="2438198"/>
        <a:ext cx="1715307" cy="857653"/>
      </dsp:txXfrm>
    </dsp:sp>
    <dsp:sp modelId="{75A72E90-442C-43D3-B533-F32F715C1642}">
      <dsp:nvSpPr>
        <dsp:cNvPr id="0" name=""/>
        <dsp:cNvSpPr/>
      </dsp:nvSpPr>
      <dsp:spPr>
        <a:xfrm>
          <a:off x="4598913" y="3656067"/>
          <a:ext cx="1715307" cy="85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زنجیره ای </a:t>
          </a:r>
          <a:endParaRPr kumimoji="0" lang="en-US" altLang="fa-IR" sz="2100" b="0" i="0" u="none" strike="noStrike" kern="1200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4598913" y="3656067"/>
        <a:ext cx="1715307" cy="857653"/>
      </dsp:txXfrm>
    </dsp:sp>
    <dsp:sp modelId="{4D8DF5CC-5321-4781-88A8-2A4070095E91}">
      <dsp:nvSpPr>
        <dsp:cNvPr id="0" name=""/>
        <dsp:cNvSpPr/>
      </dsp:nvSpPr>
      <dsp:spPr>
        <a:xfrm>
          <a:off x="4598913" y="4873935"/>
          <a:ext cx="1715307" cy="85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fa-IR" sz="2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Nazanin" pitchFamily="2" charset="-78"/>
            </a:rPr>
            <a:t>y</a:t>
          </a:r>
          <a:endParaRPr kumimoji="0" lang="en-US" altLang="fa-IR" sz="2100" b="0" i="0" u="none" strike="noStrike" kern="1200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4598913" y="4873935"/>
        <a:ext cx="1715307" cy="857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D7365-76AD-4857-B40A-68C4366C71D0}">
      <dsp:nvSpPr>
        <dsp:cNvPr id="0" name=""/>
        <dsp:cNvSpPr/>
      </dsp:nvSpPr>
      <dsp:spPr>
        <a:xfrm>
          <a:off x="2845798" y="1405142"/>
          <a:ext cx="1077503" cy="107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sz="4500" b="0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3003595" y="1562939"/>
        <a:ext cx="761909" cy="761909"/>
      </dsp:txXfrm>
    </dsp:sp>
    <dsp:sp modelId="{F8A545FC-DCAB-46F4-AEE3-D078A63C28B2}">
      <dsp:nvSpPr>
        <dsp:cNvPr id="0" name=""/>
        <dsp:cNvSpPr/>
      </dsp:nvSpPr>
      <dsp:spPr>
        <a:xfrm rot="16200000">
          <a:off x="3221985" y="1228251"/>
          <a:ext cx="325128" cy="28652"/>
        </a:xfrm>
        <a:custGeom>
          <a:avLst/>
          <a:gdLst/>
          <a:ahLst/>
          <a:cxnLst/>
          <a:rect l="0" t="0" r="0" b="0"/>
          <a:pathLst>
            <a:path>
              <a:moveTo>
                <a:pt x="0" y="14326"/>
              </a:moveTo>
              <a:lnTo>
                <a:pt x="325128" y="14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3376421" y="1234449"/>
        <a:ext cx="16256" cy="16256"/>
      </dsp:txXfrm>
    </dsp:sp>
    <dsp:sp modelId="{E6629757-3EAA-4721-B7C7-34FACF5A4B03}">
      <dsp:nvSpPr>
        <dsp:cNvPr id="0" name=""/>
        <dsp:cNvSpPr/>
      </dsp:nvSpPr>
      <dsp:spPr>
        <a:xfrm>
          <a:off x="2845798" y="2510"/>
          <a:ext cx="1077503" cy="107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sz="4500" b="0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3003595" y="160307"/>
        <a:ext cx="761909" cy="761909"/>
      </dsp:txXfrm>
    </dsp:sp>
    <dsp:sp modelId="{85B3AE89-A2D1-4632-9008-02CABC4949C3}">
      <dsp:nvSpPr>
        <dsp:cNvPr id="0" name=""/>
        <dsp:cNvSpPr/>
      </dsp:nvSpPr>
      <dsp:spPr>
        <a:xfrm rot="19800000">
          <a:off x="3829343" y="1578909"/>
          <a:ext cx="325128" cy="28652"/>
        </a:xfrm>
        <a:custGeom>
          <a:avLst/>
          <a:gdLst/>
          <a:ahLst/>
          <a:cxnLst/>
          <a:rect l="0" t="0" r="0" b="0"/>
          <a:pathLst>
            <a:path>
              <a:moveTo>
                <a:pt x="0" y="14326"/>
              </a:moveTo>
              <a:lnTo>
                <a:pt x="325128" y="14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3983779" y="1585107"/>
        <a:ext cx="16256" cy="16256"/>
      </dsp:txXfrm>
    </dsp:sp>
    <dsp:sp modelId="{1EE760EC-E22F-4DB8-9BF8-2482F56F5D52}">
      <dsp:nvSpPr>
        <dsp:cNvPr id="0" name=""/>
        <dsp:cNvSpPr/>
      </dsp:nvSpPr>
      <dsp:spPr>
        <a:xfrm>
          <a:off x="4060513" y="703826"/>
          <a:ext cx="1077503" cy="107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sz="4500" b="0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4218310" y="861623"/>
        <a:ext cx="761909" cy="761909"/>
      </dsp:txXfrm>
    </dsp:sp>
    <dsp:sp modelId="{3E300276-93BB-415F-844A-7217204A9DF0}">
      <dsp:nvSpPr>
        <dsp:cNvPr id="0" name=""/>
        <dsp:cNvSpPr/>
      </dsp:nvSpPr>
      <dsp:spPr>
        <a:xfrm rot="1800000">
          <a:off x="3829343" y="2280225"/>
          <a:ext cx="325128" cy="28652"/>
        </a:xfrm>
        <a:custGeom>
          <a:avLst/>
          <a:gdLst/>
          <a:ahLst/>
          <a:cxnLst/>
          <a:rect l="0" t="0" r="0" b="0"/>
          <a:pathLst>
            <a:path>
              <a:moveTo>
                <a:pt x="0" y="14326"/>
              </a:moveTo>
              <a:lnTo>
                <a:pt x="325128" y="14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3983779" y="2286423"/>
        <a:ext cx="16256" cy="16256"/>
      </dsp:txXfrm>
    </dsp:sp>
    <dsp:sp modelId="{5B019A32-5412-442B-9A4A-ACF3EABC45B6}">
      <dsp:nvSpPr>
        <dsp:cNvPr id="0" name=""/>
        <dsp:cNvSpPr/>
      </dsp:nvSpPr>
      <dsp:spPr>
        <a:xfrm>
          <a:off x="4060513" y="2106458"/>
          <a:ext cx="1077503" cy="107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sz="4500" b="0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4218310" y="2264255"/>
        <a:ext cx="761909" cy="761909"/>
      </dsp:txXfrm>
    </dsp:sp>
    <dsp:sp modelId="{12BF165B-5DE9-4F5F-80E9-FE6DC110BBBC}">
      <dsp:nvSpPr>
        <dsp:cNvPr id="0" name=""/>
        <dsp:cNvSpPr/>
      </dsp:nvSpPr>
      <dsp:spPr>
        <a:xfrm rot="5400000">
          <a:off x="3221985" y="2630883"/>
          <a:ext cx="325128" cy="28652"/>
        </a:xfrm>
        <a:custGeom>
          <a:avLst/>
          <a:gdLst/>
          <a:ahLst/>
          <a:cxnLst/>
          <a:rect l="0" t="0" r="0" b="0"/>
          <a:pathLst>
            <a:path>
              <a:moveTo>
                <a:pt x="0" y="14326"/>
              </a:moveTo>
              <a:lnTo>
                <a:pt x="325128" y="14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3376421" y="2637081"/>
        <a:ext cx="16256" cy="16256"/>
      </dsp:txXfrm>
    </dsp:sp>
    <dsp:sp modelId="{FA835D82-79E3-4898-A033-B33C2278DF41}">
      <dsp:nvSpPr>
        <dsp:cNvPr id="0" name=""/>
        <dsp:cNvSpPr/>
      </dsp:nvSpPr>
      <dsp:spPr>
        <a:xfrm>
          <a:off x="2845798" y="2807774"/>
          <a:ext cx="1077503" cy="107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sz="4500" b="0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3003595" y="2965571"/>
        <a:ext cx="761909" cy="761909"/>
      </dsp:txXfrm>
    </dsp:sp>
    <dsp:sp modelId="{D52EFFBD-6E55-44E2-8E4E-39B4D4DB715F}">
      <dsp:nvSpPr>
        <dsp:cNvPr id="0" name=""/>
        <dsp:cNvSpPr/>
      </dsp:nvSpPr>
      <dsp:spPr>
        <a:xfrm rot="9000000">
          <a:off x="2614627" y="2280225"/>
          <a:ext cx="325128" cy="28652"/>
        </a:xfrm>
        <a:custGeom>
          <a:avLst/>
          <a:gdLst/>
          <a:ahLst/>
          <a:cxnLst/>
          <a:rect l="0" t="0" r="0" b="0"/>
          <a:pathLst>
            <a:path>
              <a:moveTo>
                <a:pt x="0" y="14326"/>
              </a:moveTo>
              <a:lnTo>
                <a:pt x="325128" y="14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2769064" y="2286423"/>
        <a:ext cx="16256" cy="16256"/>
      </dsp:txXfrm>
    </dsp:sp>
    <dsp:sp modelId="{EFF4E53A-B76A-4BE1-93E2-EA9532213BD8}">
      <dsp:nvSpPr>
        <dsp:cNvPr id="0" name=""/>
        <dsp:cNvSpPr/>
      </dsp:nvSpPr>
      <dsp:spPr>
        <a:xfrm>
          <a:off x="1631083" y="2106458"/>
          <a:ext cx="1077503" cy="107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sz="4500" b="0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1788880" y="2264255"/>
        <a:ext cx="761909" cy="761909"/>
      </dsp:txXfrm>
    </dsp:sp>
    <dsp:sp modelId="{5F19F606-CA25-42C1-BFEF-45B0033CE65E}">
      <dsp:nvSpPr>
        <dsp:cNvPr id="0" name=""/>
        <dsp:cNvSpPr/>
      </dsp:nvSpPr>
      <dsp:spPr>
        <a:xfrm rot="12600000">
          <a:off x="2614627" y="1578909"/>
          <a:ext cx="325128" cy="28652"/>
        </a:xfrm>
        <a:custGeom>
          <a:avLst/>
          <a:gdLst/>
          <a:ahLst/>
          <a:cxnLst/>
          <a:rect l="0" t="0" r="0" b="0"/>
          <a:pathLst>
            <a:path>
              <a:moveTo>
                <a:pt x="0" y="14326"/>
              </a:moveTo>
              <a:lnTo>
                <a:pt x="325128" y="14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2769064" y="1585107"/>
        <a:ext cx="16256" cy="16256"/>
      </dsp:txXfrm>
    </dsp:sp>
    <dsp:sp modelId="{1C8E9DD3-6956-4AB3-B19E-ED82CC512F89}">
      <dsp:nvSpPr>
        <dsp:cNvPr id="0" name=""/>
        <dsp:cNvSpPr/>
      </dsp:nvSpPr>
      <dsp:spPr>
        <a:xfrm>
          <a:off x="1631083" y="703826"/>
          <a:ext cx="1077503" cy="107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fa-IR" sz="4500" b="0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Tahoma" pitchFamily="34" charset="0"/>
            <a:cs typeface="B Nazanin" pitchFamily="2" charset="-78"/>
          </a:endParaRPr>
        </a:p>
      </dsp:txBody>
      <dsp:txXfrm>
        <a:off x="1788880" y="861623"/>
        <a:ext cx="761909" cy="761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318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85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274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5ED7-8DE4-4D5C-A233-E81DAF40DA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84816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978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289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91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262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329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530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741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994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9556-54D5-4141-8F75-92B5730B6432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F861-055C-4318-A8D9-9BC27D982C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0950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10A6CEC-E848-4F81-9036-ACB988E5B92A}" type="slidenum">
              <a:rPr lang="en-US" altLang="fa-IR" smtClean="0"/>
              <a:pPr/>
              <a:t>1</a:t>
            </a:fld>
            <a:endParaRPr lang="en-US" altLang="fa-IR" smtClean="0"/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1563124" y="620688"/>
            <a:ext cx="660077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3600" b="1" dirty="0">
                <a:solidFill>
                  <a:srgbClr val="FFFF00"/>
                </a:solidFill>
              </a:rPr>
              <a:t>بسم الله الرحمن </a:t>
            </a:r>
            <a:r>
              <a:rPr lang="fa-IR" sz="3600" b="1" dirty="0" smtClean="0">
                <a:solidFill>
                  <a:srgbClr val="FFFF00"/>
                </a:solidFill>
              </a:rPr>
              <a:t>الرحیم</a:t>
            </a:r>
            <a:endParaRPr lang="fa-I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a-I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a-I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a-I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a-IR" sz="2800" b="1" dirty="0"/>
              <a:t>دانشگاه فرهنگیان - واحدشهید مطهری خوی </a:t>
            </a:r>
          </a:p>
          <a:p>
            <a:pPr algn="ctr">
              <a:defRPr/>
            </a:pP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79625" y="2928144"/>
            <a:ext cx="4821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a-IR" sz="2400" b="1">
                <a:solidFill>
                  <a:srgbClr val="FF0000"/>
                </a:solidFill>
              </a:rPr>
              <a:t> </a:t>
            </a:r>
            <a:endParaRPr lang="en-GB" altLang="fa-IR" sz="2400" b="1">
              <a:solidFill>
                <a:srgbClr val="FF0000"/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103583" y="3498398"/>
            <a:ext cx="4906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a-IR" altLang="fa-IR" sz="2400" b="1" dirty="0" smtClean="0">
                <a:solidFill>
                  <a:srgbClr val="FFFF00"/>
                </a:solidFill>
              </a:rPr>
              <a:t>اصول و روشهای تدریس </a:t>
            </a:r>
          </a:p>
          <a:p>
            <a:pPr algn="ctr"/>
            <a:r>
              <a:rPr lang="fa-IR" altLang="fa-IR" sz="2400" b="1" dirty="0" smtClean="0">
                <a:solidFill>
                  <a:srgbClr val="FFFF00"/>
                </a:solidFill>
              </a:rPr>
              <a:t>روشهای تدریس سنتی و متداول</a:t>
            </a:r>
            <a:endParaRPr lang="en-GB" altLang="fa-IR" sz="2400" b="1" dirty="0">
              <a:solidFill>
                <a:srgbClr val="FFFF00"/>
              </a:solidFill>
            </a:endParaRPr>
          </a:p>
        </p:txBody>
      </p:sp>
      <p:pic>
        <p:nvPicPr>
          <p:cNvPr id="205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63" y="1468215"/>
            <a:ext cx="1939657" cy="13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5444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81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6EBDE-C9D9-485D-A372-2FD342F57AE1}" type="slidenum">
              <a:rPr lang="ar-SA"/>
              <a:pPr>
                <a:defRPr/>
              </a:pPr>
              <a:t>10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 eaLnBrk="1" hangingPunct="1">
              <a:defRPr/>
            </a:pPr>
            <a:r>
              <a:rPr lang="fa-IR" sz="3600" smtClean="0">
                <a:solidFill>
                  <a:srgbClr val="66FF66"/>
                </a:solidFill>
                <a:cs typeface="B Nazanin" pitchFamily="2" charset="-78"/>
              </a:rPr>
              <a:t>متن سخنرانی قسمت اصلی و بسیار مهم سخنرانی است که در رابطه با آن نکات زیر باید رعایت شود :</a:t>
            </a:r>
            <a:endParaRPr lang="en-US" sz="36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531225" cy="4471988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66FFFF"/>
                </a:solidFill>
                <a:cs typeface="B Nazanin" pitchFamily="2" charset="-78"/>
              </a:rPr>
              <a:t>الف ) جامع بودن محتوا : </a:t>
            </a: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یعنی متن سخنرانی باید تمام هدفهای آموزشی را در برداشته باشد.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66FFFF"/>
                </a:solidFill>
                <a:cs typeface="B Nazanin" pitchFamily="2" charset="-78"/>
              </a:rPr>
              <a:t>ب ) سازماندهی منطقی محتوا با یکی از روشهای زیر :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رابطه جزء با کل ـ همبستگی تسلسلی ـ ایجاد رابطه میان محتوا و هدف ـ همبستگی کلمات یا عبارات و سازماندهی بر اساس مقایسه .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66FFFF"/>
                </a:solidFill>
                <a:cs typeface="B Nazanin" pitchFamily="2" charset="-78"/>
              </a:rPr>
              <a:t>ج ) استمرار توجه شاگردان در طول ارائه محتوا.</a:t>
            </a:r>
            <a:endParaRPr lang="en-US" sz="3600" smtClean="0">
              <a:solidFill>
                <a:srgbClr val="66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583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/>
      <p:bldP spid="2498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8E268-F4D1-4B0E-94C3-E7B9FCF2EDCE}" type="slidenum">
              <a:rPr lang="ar-SA"/>
              <a:pPr>
                <a:defRPr/>
              </a:pPr>
              <a:t>11</a:t>
            </a:fld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435975" cy="4970463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رابطه جزء با کل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یعنی سخنران ایده کلی را به مفاهیم جزئی تقسیم کند و ارتباط آنها را با هم مشخص کند این نوع سازماندهی ، طبقه بندی سلسله مراتبی نامیده      می شود.</a:t>
            </a:r>
          </a:p>
          <a:p>
            <a:pPr algn="justLow" rtl="1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همبستگی تسلسلی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یک نوع سازماندهی بر اساس  توالی زمانی ، علت و معلولی ، یا توالی موضوع است . سخنران مبنایی را برای تنظیم مطالب به کار می گیرد که مبنا را بفهمد یاد آوری توالی برایش آسان خواهد بود 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927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EF060-D407-457A-A03A-4E8A9AB92730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968875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ایجاد رابطه میان محتوا و هدف :</a:t>
            </a:r>
            <a:r>
              <a:rPr lang="fa-IR" smtClean="0">
                <a:solidFill>
                  <a:srgbClr val="66FF66"/>
                </a:solidFill>
                <a:cs typeface="B Nazanin" pitchFamily="2" charset="-78"/>
              </a:rPr>
              <a:t> 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یعنی مشخص و برجسته کردن مفهوم اصلی و دوری جستن از مطالب و مفاهیمی است که با مطالب اصلی سنخیتی ندارند .   ( سازماندهی زنجیره ای) </a:t>
            </a:r>
          </a:p>
          <a:p>
            <a:pPr algn="justLow" rtl="1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سازماندهی بر اساس همبستگی کلمات یا عبارات :</a:t>
            </a:r>
            <a:r>
              <a:rPr lang="fa-IR" smtClean="0">
                <a:cs typeface="B Nazanin" pitchFamily="2" charset="-78"/>
              </a:rPr>
              <a:t> 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سخنران کلمات یا عباراتی را بطور آشکار در ساخت سازماندهی اش بکار می گیرد و با تکرار آنها شاگرد را در یک مورد خاص آموزش می دهد.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014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1D580-F3A5-4066-8B79-3E23E9D94BFE}" type="slidenum">
              <a:rPr lang="ar-SA"/>
              <a:pPr>
                <a:defRPr/>
              </a:pPr>
              <a:t>13</a:t>
            </a:fld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362950" cy="4968875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سازماندهی بر اساس مقایسه :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مقایسه تمام یا بخشی از یک سخنرانی با یک یا دو موضوع دیگر بر اساس معیاری واضح و روشن .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endParaRPr lang="fa-IR" smtClean="0">
              <a:solidFill>
                <a:srgbClr val="00FFFF"/>
              </a:solidFill>
              <a:cs typeface="B Nazanin" pitchFamily="2" charset="-78"/>
            </a:endParaRP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FF0066"/>
                </a:solidFill>
                <a:cs typeface="B Nazanin" pitchFamily="2" charset="-78"/>
              </a:rPr>
              <a:t>* </a:t>
            </a:r>
            <a:r>
              <a:rPr lang="fa-IR" sz="4400" smtClean="0">
                <a:solidFill>
                  <a:srgbClr val="66FF66"/>
                </a:solidFill>
                <a:cs typeface="B Nazanin" pitchFamily="2" charset="-78"/>
              </a:rPr>
              <a:t>استمرار توجه شاگردان در طول ارائه محتوا از طریق فعالیت های زیر امکان پذیر است :</a:t>
            </a:r>
          </a:p>
          <a:p>
            <a:pPr algn="justLow" rtl="1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smtClean="0">
              <a:solidFill>
                <a:srgbClr val="66FF66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766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0EDBC-0792-4612-8416-71B610AE5AE2}" type="slidenum">
              <a:rPr lang="ar-SA"/>
              <a:pPr>
                <a:defRPr/>
              </a:pPr>
              <a:t>14</a:t>
            </a:fld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824413"/>
          </a:xfrm>
        </p:spPr>
        <p:txBody>
          <a:bodyPr/>
          <a:lstStyle/>
          <a:p>
            <a:pPr algn="r" rtl="1" eaLnBrk="1" hangingPunct="1">
              <a:buClr>
                <a:srgbClr val="FFFF00"/>
              </a:buClr>
              <a:buSzPct val="90000"/>
              <a:buFont typeface="Wingdings" pitchFamily="2" charset="2"/>
              <a:buChar char="Å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تغییر دادن محرک.</a:t>
            </a:r>
          </a:p>
          <a:p>
            <a:pPr algn="r" rtl="1" eaLnBrk="1" hangingPunct="1">
              <a:buClr>
                <a:srgbClr val="FFFF00"/>
              </a:buClr>
              <a:buSzPct val="90000"/>
              <a:buFont typeface="Wingdings" pitchFamily="2" charset="2"/>
              <a:buChar char="Å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تغییر کانال های ارتباطی. </a:t>
            </a:r>
          </a:p>
          <a:p>
            <a:pPr algn="r" rtl="1" eaLnBrk="1" hangingPunct="1">
              <a:buClr>
                <a:srgbClr val="FFFF00"/>
              </a:buClr>
              <a:buSzPct val="90000"/>
              <a:buFont typeface="Wingdings" pitchFamily="2" charset="2"/>
              <a:buChar char="Å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فعالیت جسمی. </a:t>
            </a:r>
          </a:p>
          <a:p>
            <a:pPr algn="r" rtl="1" eaLnBrk="1" hangingPunct="1">
              <a:buClr>
                <a:srgbClr val="FFFF00"/>
              </a:buClr>
              <a:buSzPct val="90000"/>
              <a:buFont typeface="Wingdings" pitchFamily="2" charset="2"/>
              <a:buChar char="Å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استفاده از طنز. </a:t>
            </a:r>
          </a:p>
          <a:p>
            <a:pPr algn="r" rtl="1" eaLnBrk="1" hangingPunct="1">
              <a:buClr>
                <a:srgbClr val="FFFF00"/>
              </a:buClr>
              <a:buSzPct val="90000"/>
              <a:buFont typeface="Wingdings" pitchFamily="2" charset="2"/>
              <a:buChar char="Å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شور و حرارت سخنران.</a:t>
            </a:r>
          </a:p>
          <a:p>
            <a:pPr algn="r" rtl="1" eaLnBrk="1" hangingPunct="1">
              <a:buClr>
                <a:srgbClr val="FFFF00"/>
              </a:buClr>
              <a:buSzPct val="90000"/>
              <a:buFont typeface="Wingdings" pitchFamily="2" charset="2"/>
              <a:buChar char="Å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پرسش و پاسخ در حین سخنرانی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.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044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401A6-C55F-4DE5-9662-80334E0E1559}" type="slidenum">
              <a:rPr lang="ar-SA"/>
              <a:pPr>
                <a:defRPr/>
              </a:pPr>
              <a:t>15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محاسن روش سخنرانی :</a:t>
            </a:r>
            <a:endParaRPr lang="en-US" sz="54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0125"/>
            <a:ext cx="9144000" cy="4471988"/>
          </a:xfrm>
        </p:spPr>
        <p:txBody>
          <a:bodyPr/>
          <a:lstStyle/>
          <a:p>
            <a:pPr algn="r" rtl="1" eaLnBrk="1" hangingPunct="1">
              <a:buClr>
                <a:srgbClr val="FF99FF"/>
              </a:buClr>
              <a:buSzPct val="80000"/>
              <a:buFont typeface="Wingdings" pitchFamily="2" charset="2"/>
              <a:buChar char="t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مختص کلاسهای پر جمعیت است .</a:t>
            </a:r>
          </a:p>
          <a:p>
            <a:pPr algn="r" rtl="1" eaLnBrk="1" hangingPunct="1">
              <a:buClr>
                <a:srgbClr val="FF99FF"/>
              </a:buClr>
              <a:buSzPct val="80000"/>
              <a:buFont typeface="Wingdings" pitchFamily="2" charset="2"/>
              <a:buChar char="t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توانایی ارائه مطالب پیچیده بصورت تکرار با کلمات متفاوت.</a:t>
            </a:r>
          </a:p>
          <a:p>
            <a:pPr algn="r" rtl="1" eaLnBrk="1" hangingPunct="1">
              <a:buClr>
                <a:srgbClr val="FF99FF"/>
              </a:buClr>
              <a:buSzPct val="80000"/>
              <a:buFont typeface="Wingdings" pitchFamily="2" charset="2"/>
              <a:buChar char="t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بیشتر از کتاب ها ذوق و علاقه و شور و حرارت ایجاد می کند .</a:t>
            </a:r>
          </a:p>
          <a:p>
            <a:pPr algn="r" rtl="1" eaLnBrk="1" hangingPunct="1">
              <a:buClr>
                <a:srgbClr val="FF99FF"/>
              </a:buClr>
              <a:buSzPct val="80000"/>
              <a:buFont typeface="Wingdings" pitchFamily="2" charset="2"/>
              <a:buChar char="t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بسیار ارزان است .</a:t>
            </a:r>
          </a:p>
          <a:p>
            <a:pPr algn="r" rtl="1" eaLnBrk="1" hangingPunct="1">
              <a:buClr>
                <a:srgbClr val="FF99FF"/>
              </a:buClr>
              <a:buSzPct val="80000"/>
              <a:buFont typeface="Wingdings" pitchFamily="2" charset="2"/>
              <a:buChar char="t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بسیار انعطاف پذیر است .</a:t>
            </a:r>
          </a:p>
          <a:p>
            <a:pPr algn="r" rtl="1" eaLnBrk="1" hangingPunct="1">
              <a:buClr>
                <a:srgbClr val="FF99FF"/>
              </a:buClr>
              <a:buSzPct val="80000"/>
              <a:buFont typeface="Wingdings" pitchFamily="2" charset="2"/>
              <a:buNone/>
              <a:defRPr/>
            </a:pP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290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549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2B943-593C-4B8A-94F7-F4D39CC5E90F}" type="slidenum">
              <a:rPr lang="ar-SA"/>
              <a:pPr>
                <a:defRPr/>
              </a:pPr>
              <a:t>16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معایب روش سخنرانی :</a:t>
            </a:r>
            <a:endParaRPr lang="en-US" sz="54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1200"/>
            <a:ext cx="8686800" cy="4114800"/>
          </a:xfrm>
        </p:spPr>
        <p:txBody>
          <a:bodyPr/>
          <a:lstStyle/>
          <a:p>
            <a:pPr algn="r" rtl="1" eaLnBrk="1" hangingPunct="1">
              <a:buSzPct val="80000"/>
              <a:buFont typeface="Wingdings" pitchFamily="2" charset="2"/>
              <a:buChar char="v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به علت متکلم وحده بودن معلم و انفعالی بودن. شاگرد قدرت تکلم شاگرد چندان تقویت نمی شود .</a:t>
            </a:r>
          </a:p>
          <a:p>
            <a:pPr algn="r" rtl="1" eaLnBrk="1" hangingPunct="1">
              <a:buSzPct val="80000"/>
              <a:buFont typeface="Wingdings" pitchFamily="2" charset="2"/>
              <a:buChar char="v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به تفاوت های فردی توجهی نمی شود.</a:t>
            </a:r>
          </a:p>
          <a:p>
            <a:pPr algn="r" rtl="1" eaLnBrk="1" hangingPunct="1">
              <a:buSzPct val="80000"/>
              <a:buFont typeface="Wingdings" pitchFamily="2" charset="2"/>
              <a:buChar char="v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بطور صحیح به کار برده نمی شود .</a:t>
            </a:r>
          </a:p>
          <a:p>
            <a:pPr algn="r" rtl="1" eaLnBrk="1" hangingPunct="1">
              <a:buSzPct val="80000"/>
              <a:buFont typeface="Wingdings" pitchFamily="2" charset="2"/>
              <a:buChar char="v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سازگار و مناسب هر معلمی نیست 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671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2560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B7649-ECC4-4922-A211-385709BFF810}" type="slidenum">
              <a:rPr lang="ar-SA"/>
              <a:pPr>
                <a:defRPr/>
              </a:pPr>
              <a:t>17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3716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روش پرسش و پاسخ :</a:t>
            </a:r>
            <a:endParaRPr lang="en-US" sz="54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248025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روشی است که معلم به وسیله آن ، شاگرد را به تفکر دربارة مفهومی جدید یا بیان مطلبی تشویق      می کند . در این روش ، شاگرد تلاش می کند با کوشش های ذهنی ، از معلوم به مجهول حرکت کند . این روش را روش سقراطی نیز گفته اند 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00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85B5A-081E-4A68-930A-91E751CAE40D}" type="slidenum">
              <a:rPr lang="ar-SA"/>
              <a:pPr>
                <a:defRPr/>
              </a:pPr>
              <a:t>18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mtClean="0">
                <a:solidFill>
                  <a:srgbClr val="66FF66"/>
                </a:solidFill>
                <a:cs typeface="B Nazanin" pitchFamily="2" charset="-78"/>
              </a:rPr>
              <a:t>روش پرسش و پاسخ بر سه اصل متکی است :</a:t>
            </a:r>
            <a:endParaRPr lang="en-US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92375"/>
            <a:ext cx="8747125" cy="3176588"/>
          </a:xfrm>
        </p:spPr>
        <p:txBody>
          <a:bodyPr/>
          <a:lstStyle/>
          <a:p>
            <a:pPr marL="609600" indent="-609600" algn="justLow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وجود سؤال یا مسأله که کنجکاوی شاگردان را برانگیزند .</a:t>
            </a:r>
          </a:p>
          <a:p>
            <a:pPr marL="609600" indent="-609600" algn="justLow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طرح سؤال های متوالی برای تداوم فعالیت های ذهنی .</a:t>
            </a:r>
          </a:p>
          <a:p>
            <a:pPr marL="609600" indent="-609600" algn="justLow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هدایت تلاش ذهن برای کشف آگاهانه مسأله تا در نتیجه    به خلاقیت فکری و کسب دانش منجر گردد.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795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2580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C7728-F820-4015-A5A0-638F4614BF94}" type="slidenum">
              <a:rPr lang="ar-SA"/>
              <a:pPr>
                <a:defRPr/>
              </a:pPr>
              <a:t>19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هدف از روش پرسش و پاسخ :</a:t>
            </a:r>
            <a:endParaRPr lang="en-US" sz="54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4114800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هدف از این روش تشخیص و تحریک تفکر ، توانایی ها ، علایق ، تقویت قدرت استدلال ، سنجش و قضاوت ، استفاده از تجارب و دانسته های گذشته و ایجاد اعتماد به نفس در شاگرد است 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541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3E9A6-5BA1-4D71-9EDD-314755AA3418}" type="slidenum">
              <a:rPr lang="ar-SA"/>
              <a:pPr>
                <a:defRPr/>
              </a:pPr>
              <a:t>2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1000"/>
            <a:ext cx="8866187" cy="3335338"/>
          </a:xfrm>
        </p:spPr>
        <p:txBody>
          <a:bodyPr>
            <a:normAutofit fontScale="90000"/>
          </a:bodyPr>
          <a:lstStyle/>
          <a:p>
            <a:pPr rtl="1" eaLnBrk="1" hangingPunct="1">
              <a:defRPr/>
            </a:pPr>
            <a:r>
              <a:rPr lang="fa-IR" sz="7200" dirty="0" smtClean="0">
                <a:solidFill>
                  <a:srgbClr val="66FF66"/>
                </a:solidFill>
                <a:cs typeface="B Nazanin" pitchFamily="2" charset="-78"/>
              </a:rPr>
              <a:t>فصل دهم</a:t>
            </a:r>
            <a:r>
              <a:rPr lang="fa-IR" sz="5400" dirty="0" smtClean="0">
                <a:solidFill>
                  <a:srgbClr val="66FF66"/>
                </a:solidFill>
                <a:cs typeface="B Nazanin" pitchFamily="2" charset="-78"/>
              </a:rPr>
              <a:t> </a:t>
            </a:r>
            <a:br>
              <a:rPr lang="fa-IR" sz="5400" dirty="0" smtClean="0">
                <a:solidFill>
                  <a:srgbClr val="66FF66"/>
                </a:solidFill>
                <a:cs typeface="B Nazanin" pitchFamily="2" charset="-78"/>
              </a:rPr>
            </a:br>
            <a:r>
              <a:rPr lang="fa-IR" sz="5400" dirty="0" smtClean="0">
                <a:solidFill>
                  <a:srgbClr val="66FF66"/>
                </a:solidFill>
                <a:cs typeface="B Nazanin" pitchFamily="2" charset="-78"/>
              </a:rPr>
              <a:t>روشهای تدریس سنتی و متداول</a:t>
            </a:r>
            <a:br>
              <a:rPr lang="fa-IR" sz="5400" dirty="0" smtClean="0">
                <a:solidFill>
                  <a:srgbClr val="66FF66"/>
                </a:solidFill>
                <a:cs typeface="B Nazanin" pitchFamily="2" charset="-78"/>
              </a:rPr>
            </a:br>
            <a:r>
              <a:rPr lang="fa-IR" sz="5400" dirty="0" smtClean="0">
                <a:solidFill>
                  <a:srgbClr val="66FF66"/>
                </a:solidFill>
                <a:cs typeface="B Nazanin" pitchFamily="2" charset="-78"/>
              </a:rPr>
              <a:t> </a:t>
            </a:r>
            <a:r>
              <a:rPr lang="fa-IR" sz="4000" dirty="0" smtClean="0">
                <a:solidFill>
                  <a:srgbClr val="00FFFF"/>
                </a:solidFill>
                <a:cs typeface="B Nazanin" pitchFamily="2" charset="-78"/>
              </a:rPr>
              <a:t>پس از مطالعه این فصل دانشجو باید بتواند روشهای تدریس زیررا توضیح و مقایسه کند :</a:t>
            </a:r>
            <a:br>
              <a:rPr lang="fa-IR" sz="4000" dirty="0" smtClean="0">
                <a:solidFill>
                  <a:srgbClr val="00FFFF"/>
                </a:solidFill>
                <a:cs typeface="B Nazanin" pitchFamily="2" charset="-78"/>
              </a:rPr>
            </a:br>
            <a:endParaRPr lang="en-US" sz="4000" dirty="0" smtClean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119563"/>
            <a:ext cx="4038600" cy="2738437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Clr>
                <a:srgbClr val="FF33CC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ایفای نقش.</a:t>
            </a:r>
          </a:p>
          <a:p>
            <a:pPr algn="r" rtl="1" eaLnBrk="1" hangingPunct="1">
              <a:lnSpc>
                <a:spcPct val="90000"/>
              </a:lnSpc>
              <a:buClr>
                <a:srgbClr val="FF33CC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گردش علمی . </a:t>
            </a:r>
          </a:p>
          <a:p>
            <a:pPr algn="r" rtl="1" eaLnBrk="1" hangingPunct="1">
              <a:lnSpc>
                <a:spcPct val="90000"/>
              </a:lnSpc>
              <a:buClr>
                <a:srgbClr val="FF33CC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بحث گروهی.</a:t>
            </a:r>
          </a:p>
          <a:p>
            <a:pPr algn="r" rtl="1" eaLnBrk="1" hangingPunct="1">
              <a:lnSpc>
                <a:spcPct val="90000"/>
              </a:lnSpc>
              <a:buClr>
                <a:srgbClr val="FF33CC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آزمایش.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4076700"/>
            <a:ext cx="4038600" cy="2592388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Clr>
                <a:srgbClr val="FF33CC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حفظ و تکرار. </a:t>
            </a:r>
          </a:p>
          <a:p>
            <a:pPr algn="r" rtl="1" eaLnBrk="1" hangingPunct="1">
              <a:lnSpc>
                <a:spcPct val="90000"/>
              </a:lnSpc>
              <a:buClr>
                <a:srgbClr val="FF33CC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سخنرانی.</a:t>
            </a:r>
          </a:p>
          <a:p>
            <a:pPr algn="r" rtl="1" eaLnBrk="1" hangingPunct="1">
              <a:lnSpc>
                <a:spcPct val="90000"/>
              </a:lnSpc>
              <a:buClr>
                <a:srgbClr val="FF33CC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پرسش وپاسخ.</a:t>
            </a:r>
          </a:p>
          <a:p>
            <a:pPr algn="r" rtl="1" eaLnBrk="1" hangingPunct="1">
              <a:lnSpc>
                <a:spcPct val="90000"/>
              </a:lnSpc>
              <a:buClr>
                <a:srgbClr val="FF33CC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نمایش.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14665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1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1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  <p:bldP spid="241667" grpId="0" build="p"/>
      <p:bldP spid="24166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B0C63-FCAF-406A-AA48-FA97359FCD10}" type="slidenum">
              <a:rPr lang="ar-SA"/>
              <a:pPr>
                <a:defRPr/>
              </a:pPr>
              <a:t>20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z="6000" smtClean="0">
                <a:solidFill>
                  <a:srgbClr val="66FF66"/>
                </a:solidFill>
                <a:cs typeface="B Nazanin" pitchFamily="2" charset="-78"/>
              </a:rPr>
              <a:t>محاسن :</a:t>
            </a:r>
            <a:endParaRPr lang="en-US" sz="60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362950" cy="4471988"/>
          </a:xfrm>
        </p:spPr>
        <p:txBody>
          <a:bodyPr/>
          <a:lstStyle/>
          <a:p>
            <a:pPr algn="r" rtl="1" eaLnBrk="1" hangingPunct="1">
              <a:buClr>
                <a:srgbClr val="FF99FF"/>
              </a:buClr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تقویت اعتماد به نفس. </a:t>
            </a:r>
          </a:p>
          <a:p>
            <a:pPr algn="r" rtl="1" eaLnBrk="1" hangingPunct="1">
              <a:buClr>
                <a:srgbClr val="FF99FF"/>
              </a:buClr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ایجاد علاقه و تقویت تفکر خلاق. </a:t>
            </a:r>
          </a:p>
          <a:p>
            <a:pPr algn="r" rtl="1" eaLnBrk="1" hangingPunct="1">
              <a:buClr>
                <a:srgbClr val="FF99FF"/>
              </a:buClr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تقویت قدرت استدلال و اظهار نظر. </a:t>
            </a:r>
          </a:p>
          <a:p>
            <a:pPr algn="r" rtl="1" eaLnBrk="1" hangingPunct="1">
              <a:buClr>
                <a:srgbClr val="FF99FF"/>
              </a:buClr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تشویق شاگردان به شرکت در بحث و فعالیت های آموزشی. </a:t>
            </a:r>
          </a:p>
          <a:p>
            <a:pPr algn="r" rtl="1" eaLnBrk="1" hangingPunct="1">
              <a:buClr>
                <a:srgbClr val="FF99FF"/>
              </a:buClr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افزایش انگیزه ، فعالیت ، مطالعه و تحقیق. </a:t>
            </a:r>
          </a:p>
          <a:p>
            <a:pPr algn="r" rtl="1" eaLnBrk="1" hangingPunct="1">
              <a:buClr>
                <a:srgbClr val="FF99FF"/>
              </a:buClr>
              <a:buFont typeface="Wingdings" pitchFamily="2" charset="2"/>
              <a:buNone/>
              <a:defRPr/>
            </a:pPr>
            <a:endParaRPr lang="fa-IR" sz="3600" smtClean="0">
              <a:solidFill>
                <a:srgbClr val="00FFFF"/>
              </a:solidFill>
              <a:cs typeface="B Nazanin" pitchFamily="2" charset="-78"/>
            </a:endParaRPr>
          </a:p>
          <a:p>
            <a:pPr algn="r" rtl="1" eaLnBrk="1" hangingPunct="1">
              <a:buClr>
                <a:srgbClr val="FF99FF"/>
              </a:buClr>
              <a:defRPr/>
            </a:pPr>
            <a:endParaRPr lang="en-US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50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843D9-05B4-4225-9711-C81FDE2CE076}" type="slidenum">
              <a:rPr lang="ar-SA"/>
              <a:pPr>
                <a:defRPr/>
              </a:pPr>
              <a:t>21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z="6000" smtClean="0">
                <a:solidFill>
                  <a:srgbClr val="66FF66"/>
                </a:solidFill>
                <a:cs typeface="B Nazanin" pitchFamily="2" charset="-78"/>
              </a:rPr>
              <a:t>معایب :</a:t>
            </a:r>
            <a:endParaRPr lang="en-US" sz="60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Clr>
                <a:srgbClr val="FFFF00"/>
              </a:buClr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برای کلاس های پر جمعیت مناسب نیست .</a:t>
            </a:r>
          </a:p>
          <a:p>
            <a:pPr algn="r" rtl="1" eaLnBrk="1" hangingPunct="1">
              <a:buClr>
                <a:srgbClr val="FFFF00"/>
              </a:buClr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مستلزم هدف های مشخص و وقت زیاد است .</a:t>
            </a:r>
          </a:p>
          <a:p>
            <a:pPr algn="r" rtl="1" eaLnBrk="1" hangingPunct="1">
              <a:buClr>
                <a:srgbClr val="FFFF00"/>
              </a:buClr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در صورت عدم تسلط و مهارت معلم ، ممکن است به پراکندگی و انحراف بحث بیانجامد .</a:t>
            </a:r>
          </a:p>
          <a:p>
            <a:pPr algn="r" rtl="1" eaLnBrk="1" hangingPunct="1">
              <a:buClr>
                <a:srgbClr val="FFFF00"/>
              </a:buClr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در همه دروس قابل اجرا نیست 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203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  <p:bldP spid="261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1AF20-0A5B-4ACC-8BE4-9703371DBD16}" type="slidenum">
              <a:rPr lang="ar-SA"/>
              <a:pPr>
                <a:defRPr/>
              </a:pPr>
              <a:t>22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روش نمایشی ( نمایش علمی ):</a:t>
            </a:r>
            <a:r>
              <a:rPr lang="fa-IR" smtClean="0"/>
              <a:t> </a:t>
            </a:r>
            <a:endParaRPr lang="en-US" smtClean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در این روش ، افراد مهارت های خاصی را از طریق دیدن فرا می گیرند و معلم طرز کاربرد وسیله ای یا چگونگی ساخت یک شیء را نشان می دهد.شاید اولین روشی باشد که بشر به کار برده است .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FFFF00"/>
                </a:solidFill>
                <a:cs typeface="B Nazanin" pitchFamily="2" charset="-78"/>
              </a:rPr>
              <a:t>مراحل : 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FF99FF"/>
                </a:solidFill>
                <a:cs typeface="B Nazanin" pitchFamily="2" charset="-78"/>
              </a:rPr>
              <a:t>1)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آمادگی    </a:t>
            </a:r>
            <a:r>
              <a:rPr lang="fa-IR" smtClean="0">
                <a:solidFill>
                  <a:srgbClr val="FF99FF"/>
                </a:solidFill>
                <a:cs typeface="B Nazanin" pitchFamily="2" charset="-78"/>
              </a:rPr>
              <a:t>2)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توضیح    </a:t>
            </a:r>
            <a:r>
              <a:rPr lang="fa-IR" smtClean="0">
                <a:solidFill>
                  <a:srgbClr val="FF99FF"/>
                </a:solidFill>
                <a:cs typeface="B Nazanin" pitchFamily="2" charset="-78"/>
              </a:rPr>
              <a:t>3)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نمایش      </a:t>
            </a:r>
            <a:r>
              <a:rPr lang="fa-IR" smtClean="0">
                <a:solidFill>
                  <a:srgbClr val="FF99FF"/>
                </a:solidFill>
                <a:cs typeface="B Nazanin" pitchFamily="2" charset="-78"/>
              </a:rPr>
              <a:t>4)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آزمایش و سنجش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2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0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2146" grpId="0"/>
      <p:bldP spid="2621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B6A7C-A802-495B-9502-F28406293847}" type="slidenum">
              <a:rPr lang="ar-SA"/>
              <a:pPr>
                <a:defRPr/>
              </a:pPr>
              <a:t>23</a:t>
            </a:fld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محاسن:</a:t>
            </a:r>
          </a:p>
          <a:p>
            <a:pPr algn="r" rtl="1" eaLnBrk="1" hangingPunct="1"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در صورت نبودن امکانات کافی مناسب ترین روش برای آموختن مهارت ها است .</a:t>
            </a:r>
          </a:p>
          <a:p>
            <a:pPr algn="r" rtl="1" eaLnBrk="1" hangingPunct="1"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به کار گیری اشیای حقیقی و واقعی در آموزش 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mtClean="0">
              <a:solidFill>
                <a:srgbClr val="00FFFF"/>
              </a:solidFill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محدودیت ها :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چون شاگردان نمی توانند از راه تجارب مستقیم و از راه عمل و تمرین و تکرار مهارت لازم را کسب کنند ، یادگیری کیفیت چندان خوبی ندارد .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629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C2410-D1FA-4A69-AA94-1CF5F415265D}" type="slidenum">
              <a:rPr lang="ar-SA"/>
              <a:pPr>
                <a:defRPr/>
              </a:pPr>
              <a:t>24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روش ایفای نقش :</a:t>
            </a:r>
            <a:endParaRPr lang="en-US" sz="54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در این روش فرد یا افرادی از شاگردان موضوعی را به صورت نمایشنامه اجرا می کنند .</a:t>
            </a:r>
          </a:p>
          <a:p>
            <a:pPr marL="609600" indent="-609600" algn="r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افرادی که در روش ایفای نقش شرکت دارند عبارتند از : </a:t>
            </a:r>
          </a:p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mtClean="0">
                <a:solidFill>
                  <a:srgbClr val="FFFF00"/>
                </a:solidFill>
                <a:cs typeface="B Nazanin" pitchFamily="2" charset="-78"/>
              </a:rPr>
              <a:t>معلم یا مسئول اجرا. </a:t>
            </a:r>
          </a:p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mtClean="0">
                <a:solidFill>
                  <a:srgbClr val="FFFF00"/>
                </a:solidFill>
                <a:cs typeface="B Nazanin" pitchFamily="2" charset="-78"/>
              </a:rPr>
              <a:t>ایفاگران نقش. </a:t>
            </a:r>
          </a:p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mtClean="0">
                <a:solidFill>
                  <a:srgbClr val="FFFF00"/>
                </a:solidFill>
                <a:cs typeface="B Nazanin" pitchFamily="2" charset="-78"/>
              </a:rPr>
              <a:t>مشاهده کنندگان.</a:t>
            </a:r>
            <a:endParaRPr lang="en-US" smtClean="0">
              <a:solidFill>
                <a:srgbClr val="FFFF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882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  <p:bldP spid="2641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5A3D-A33E-4B04-A9A8-EA9BC63D97E0}" type="slidenum">
              <a:rPr lang="ar-SA"/>
              <a:pPr>
                <a:defRPr/>
              </a:pPr>
              <a:t>25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z="4800" smtClean="0">
                <a:solidFill>
                  <a:srgbClr val="66FF66"/>
                </a:solidFill>
                <a:cs typeface="B Nazanin" pitchFamily="2" charset="-78"/>
              </a:rPr>
              <a:t>مراحل اجرای روش ایفای نقش:</a:t>
            </a:r>
            <a:endParaRPr lang="en-US" sz="48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18488" cy="4537075"/>
          </a:xfrm>
        </p:spPr>
        <p:txBody>
          <a:bodyPr/>
          <a:lstStyle/>
          <a:p>
            <a:pPr marL="609600" indent="-609600" algn="r" rtl="1" eaLnBrk="1" hangingPunct="1">
              <a:lnSpc>
                <a:spcPct val="90000"/>
              </a:lnSpc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تعین موضوع و نوشتن آن به صورت نمایشنامه.</a:t>
            </a:r>
          </a:p>
          <a:p>
            <a:pPr marL="609600" indent="-609600" algn="r" rtl="1" eaLnBrk="1" hangingPunct="1">
              <a:lnSpc>
                <a:spcPct val="90000"/>
              </a:lnSpc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فراهم کردن شرایط و وسایل.</a:t>
            </a:r>
          </a:p>
          <a:p>
            <a:pPr marL="609600" indent="-609600" algn="r" rtl="1" eaLnBrk="1" hangingPunct="1">
              <a:lnSpc>
                <a:spcPct val="90000"/>
              </a:lnSpc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تعین نقشهایی که باید ایفا شوند.</a:t>
            </a:r>
          </a:p>
          <a:p>
            <a:pPr marL="609600" indent="-609600" algn="r" rtl="1" eaLnBrk="1" hangingPunct="1">
              <a:lnSpc>
                <a:spcPct val="90000"/>
              </a:lnSpc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آماده کردن فراگیران برای ایفای نقش.</a:t>
            </a:r>
          </a:p>
          <a:p>
            <a:pPr marL="609600" indent="-609600" algn="r" rtl="1" eaLnBrk="1" hangingPunct="1">
              <a:lnSpc>
                <a:spcPct val="90000"/>
              </a:lnSpc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توضیح مختصر در مورد موضوع و هدف. </a:t>
            </a:r>
          </a:p>
          <a:p>
            <a:pPr marL="609600" indent="-609600" algn="r" rtl="1" eaLnBrk="1" hangingPunct="1">
              <a:lnSpc>
                <a:spcPct val="90000"/>
              </a:lnSpc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اجرای نمایشنامه.</a:t>
            </a:r>
          </a:p>
          <a:p>
            <a:pPr marL="609600" indent="-609600" algn="r" rtl="1" eaLnBrk="1" hangingPunct="1">
              <a:lnSpc>
                <a:spcPct val="90000"/>
              </a:lnSpc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بحث و ارزشیابی محتوا و چگونگی اجرای آن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.</a:t>
            </a:r>
          </a:p>
          <a:p>
            <a:pPr marL="609600" indent="-609600" algn="r" rtl="1" eaLnBrk="1" hangingPunct="1">
              <a:lnSpc>
                <a:spcPct val="90000"/>
              </a:lnSpc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740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  <p:bldP spid="2652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9F2D0-FCE1-44C7-8992-3CAC82CDC45C}" type="slidenum">
              <a:rPr lang="ar-SA"/>
              <a:pPr>
                <a:defRPr/>
              </a:pPr>
              <a:t>26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محاسن :</a:t>
            </a:r>
            <a:endParaRPr lang="en-US" sz="54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91513" cy="4471988"/>
          </a:xfrm>
        </p:spPr>
        <p:txBody>
          <a:bodyPr/>
          <a:lstStyle/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ایجاد شوق و هیجان در شاگردان برای مشاهده نمایش. </a:t>
            </a:r>
          </a:p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سهیم شدن فراگیران مشاهده کننده در احساس ایفاگران نقش. </a:t>
            </a:r>
          </a:p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فراهم شدن زمینه بحث گروهی. </a:t>
            </a:r>
          </a:p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روش مفیدی برای رفع کمرویی است .</a:t>
            </a:r>
          </a:p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برای دروسی مانند تاریخ و علوم اجتماعی مفید است .</a:t>
            </a:r>
          </a:p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86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09369-E1ED-4098-9484-A2F1ACAA9D7F}" type="slidenum">
              <a:rPr lang="ar-SA"/>
              <a:pPr>
                <a:defRPr/>
              </a:pPr>
              <a:t>27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sz="4800" smtClean="0">
                <a:solidFill>
                  <a:srgbClr val="66FF66"/>
                </a:solidFill>
                <a:cs typeface="B Nazanin" pitchFamily="2" charset="-78"/>
              </a:rPr>
              <a:t>محدودیتها :</a:t>
            </a:r>
            <a:endParaRPr lang="en-US" sz="48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205038"/>
            <a:ext cx="8893175" cy="3095625"/>
          </a:xfrm>
        </p:spPr>
        <p:txBody>
          <a:bodyPr/>
          <a:lstStyle/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برای تحقق هدفهای پیچیده آموزشی مفید نیست .</a:t>
            </a:r>
          </a:p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یک روش آموزشی جدی تلقی نمی شود .</a:t>
            </a:r>
          </a:p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به اجرای درست ، صرف وقت کافی و تهیه تدارکات نیاز دارد.</a:t>
            </a:r>
          </a:p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None/>
              <a:defRPr/>
            </a:pP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690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3C52E-68C5-4411-9807-74994BD58243}" type="slidenum">
              <a:rPr lang="ar-SA"/>
              <a:pPr>
                <a:defRPr/>
              </a:pPr>
              <a:t>28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6000" smtClean="0">
                <a:solidFill>
                  <a:srgbClr val="66FF66"/>
                </a:solidFill>
                <a:cs typeface="B Nazanin" pitchFamily="2" charset="-78"/>
              </a:rPr>
              <a:t>روش گردش علمی :</a:t>
            </a:r>
            <a:endParaRPr lang="en-US" sz="60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Font typeface="Wingdings" pitchFamily="2" charset="2"/>
              <a:buNone/>
              <a:defRPr/>
            </a:pP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انواع گردش علمی از نظر زمان :</a:t>
            </a:r>
          </a:p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4400" smtClean="0">
                <a:solidFill>
                  <a:srgbClr val="00FFFF"/>
                </a:solidFill>
                <a:cs typeface="B Nazanin" pitchFamily="2" charset="-78"/>
              </a:rPr>
              <a:t>گردش علمی کوتاه مدت و سریع. </a:t>
            </a:r>
          </a:p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4400" smtClean="0">
                <a:solidFill>
                  <a:srgbClr val="00FFFF"/>
                </a:solidFill>
                <a:cs typeface="B Nazanin" pitchFamily="2" charset="-78"/>
              </a:rPr>
              <a:t>گردش علمی یک یا دو ساعتی. </a:t>
            </a:r>
          </a:p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4400" smtClean="0">
                <a:solidFill>
                  <a:srgbClr val="00FFFF"/>
                </a:solidFill>
                <a:cs typeface="B Nazanin" pitchFamily="2" charset="-78"/>
              </a:rPr>
              <a:t>گردش علمی روزانه. </a:t>
            </a:r>
          </a:p>
          <a:p>
            <a:pPr marL="609600" indent="-609600" algn="r" rtl="1" eaLnBrk="1" hangingPunct="1">
              <a:buClr>
                <a:srgbClr val="FF99FF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4400" smtClean="0">
                <a:solidFill>
                  <a:srgbClr val="00FFFF"/>
                </a:solidFill>
                <a:cs typeface="B Nazanin" pitchFamily="2" charset="-78"/>
              </a:rPr>
              <a:t>گردش علمی هفتگی و ماهانه.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endParaRPr lang="en-US" sz="4400" smtClean="0">
              <a:solidFill>
                <a:srgbClr val="FFFF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5549C-C5F1-4FD7-AAE9-98DE77EFD963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z="6600" smtClean="0">
                <a:solidFill>
                  <a:srgbClr val="66FF66"/>
                </a:solidFill>
                <a:cs typeface="B Nazanin" pitchFamily="2" charset="-78"/>
              </a:rPr>
              <a:t>محاسن :</a:t>
            </a:r>
            <a:endParaRPr lang="en-US" sz="66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824413"/>
          </a:xfrm>
        </p:spPr>
        <p:txBody>
          <a:bodyPr/>
          <a:lstStyle/>
          <a:p>
            <a:pPr algn="r" rtl="1" eaLnBrk="1" hangingPunct="1">
              <a:buClr>
                <a:srgbClr val="FF99FF"/>
              </a:buClr>
              <a:buSzPct val="90000"/>
              <a:buFont typeface="Wingdings" pitchFamily="2" charset="2"/>
              <a:buChar char="×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پیوند فعالیتهای مدرسه با جامعه.</a:t>
            </a:r>
          </a:p>
          <a:p>
            <a:pPr algn="r" rtl="1" eaLnBrk="1" hangingPunct="1">
              <a:buClr>
                <a:srgbClr val="FF99FF"/>
              </a:buClr>
              <a:buSzPct val="90000"/>
              <a:buFont typeface="Wingdings" pitchFamily="2" charset="2"/>
              <a:buChar char="×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کسب تجارب واقعی و فعال بودن شاگردان.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</a:t>
            </a:r>
          </a:p>
          <a:p>
            <a:pPr algn="r" rtl="1" eaLnBrk="1" hangingPunct="1">
              <a:buClr>
                <a:srgbClr val="FF99FF"/>
              </a:buClr>
              <a:buSzPct val="90000"/>
              <a:buFont typeface="Wingdings" pitchFamily="2" charset="2"/>
              <a:buNone/>
              <a:defRPr/>
            </a:pPr>
            <a:r>
              <a:rPr lang="fa-IR" sz="8000" smtClean="0">
                <a:solidFill>
                  <a:srgbClr val="66FF66"/>
                </a:solidFill>
                <a:cs typeface="B Nazanin" pitchFamily="2" charset="-78"/>
              </a:rPr>
              <a:t>معایب :</a:t>
            </a:r>
          </a:p>
          <a:p>
            <a:pPr algn="r" rtl="1" eaLnBrk="1" hangingPunct="1">
              <a:buClr>
                <a:srgbClr val="FF99FF"/>
              </a:buClr>
              <a:buSzPct val="90000"/>
              <a:buFont typeface="Wingdings" pitchFamily="2" charset="2"/>
              <a:buChar char="×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عدم تکافوی امکانات .</a:t>
            </a:r>
          </a:p>
          <a:p>
            <a:pPr algn="r" rtl="1" eaLnBrk="1" hangingPunct="1">
              <a:buClr>
                <a:srgbClr val="FF99FF"/>
              </a:buClr>
              <a:buSzPct val="90000"/>
              <a:buFont typeface="Wingdings" pitchFamily="2" charset="2"/>
              <a:buChar char="×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نیاز به زمان بیشتر. </a:t>
            </a:r>
          </a:p>
          <a:p>
            <a:pPr algn="r" rtl="1" eaLnBrk="1" hangingPunct="1">
              <a:buClr>
                <a:srgbClr val="FF99FF"/>
              </a:buClr>
              <a:buSzPct val="90000"/>
              <a:buFont typeface="Wingdings" pitchFamily="2" charset="2"/>
              <a:buChar char="×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برهم زدن برنامه رسمی مدرسه.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173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DEA33-E8E7-4DB5-AC02-60BC73166F3F}" type="slidenum">
              <a:rPr lang="ar-SA"/>
              <a:pPr>
                <a:defRPr/>
              </a:pPr>
              <a:t>3</a:t>
            </a:fld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66FF66"/>
                </a:solidFill>
                <a:cs typeface="B Nazanin" pitchFamily="2" charset="-78"/>
              </a:rPr>
              <a:t>روش حفظ و تکرار :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در این روش تدریس عبارت از ارائه مفاهیم به صورت شفاهی یا کتبی از طرف معلم وتکرار وحفظ کردن وپس دادن آن توسط شاگردان .پاداش وتنبيه از عوامل ایجاد انگیزه هستند و هدف اصلی پرورش نیروهای مجرد ذهنی است.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1116013" y="5949950"/>
            <a:ext cx="6048375" cy="5794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ارتباط معلم و شاگرد و محتوا      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55650" y="3284538"/>
            <a:ext cx="7488238" cy="2449512"/>
            <a:chOff x="476" y="2069"/>
            <a:chExt cx="4717" cy="1543"/>
          </a:xfrm>
        </p:grpSpPr>
        <p:sp>
          <p:nvSpPr>
            <p:cNvPr id="242692" name="Oval 4"/>
            <p:cNvSpPr>
              <a:spLocks noChangeArrowheads="1"/>
            </p:cNvSpPr>
            <p:nvPr/>
          </p:nvSpPr>
          <p:spPr bwMode="auto">
            <a:xfrm>
              <a:off x="2063" y="3158"/>
              <a:ext cx="1497" cy="454"/>
            </a:xfrm>
            <a:prstGeom prst="ellipse">
              <a:avLst/>
            </a:prstGeom>
            <a:solidFill>
              <a:schemeClr val="accent1"/>
            </a:solidFill>
            <a:ln w="76200" algn="ctr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a-IR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محتوا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2693" name="Oval 5"/>
            <p:cNvSpPr>
              <a:spLocks noChangeArrowheads="1"/>
            </p:cNvSpPr>
            <p:nvPr/>
          </p:nvSpPr>
          <p:spPr bwMode="auto">
            <a:xfrm>
              <a:off x="3696" y="2069"/>
              <a:ext cx="1497" cy="454"/>
            </a:xfrm>
            <a:prstGeom prst="ellipse">
              <a:avLst/>
            </a:prstGeom>
            <a:solidFill>
              <a:schemeClr val="accent1"/>
            </a:solidFill>
            <a:ln w="76200" algn="ctr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a-IR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معلم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2694" name="Oval 6"/>
            <p:cNvSpPr>
              <a:spLocks noChangeArrowheads="1"/>
            </p:cNvSpPr>
            <p:nvPr/>
          </p:nvSpPr>
          <p:spPr bwMode="auto">
            <a:xfrm>
              <a:off x="476" y="2069"/>
              <a:ext cx="1497" cy="454"/>
            </a:xfrm>
            <a:prstGeom prst="ellipse">
              <a:avLst/>
            </a:prstGeom>
            <a:solidFill>
              <a:schemeClr val="accent1"/>
            </a:solidFill>
            <a:ln w="76200" algn="ctr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a-IR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فراگیر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2696" name="Line 8"/>
            <p:cNvSpPr>
              <a:spLocks noChangeShapeType="1"/>
            </p:cNvSpPr>
            <p:nvPr/>
          </p:nvSpPr>
          <p:spPr bwMode="auto">
            <a:xfrm flipH="1">
              <a:off x="2064" y="2296"/>
              <a:ext cx="1542" cy="0"/>
            </a:xfrm>
            <a:prstGeom prst="line">
              <a:avLst/>
            </a:prstGeom>
            <a:noFill/>
            <a:ln w="76200">
              <a:solidFill>
                <a:srgbClr val="FF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42697" name="Line 9"/>
            <p:cNvSpPr>
              <a:spLocks noChangeShapeType="1"/>
            </p:cNvSpPr>
            <p:nvPr/>
          </p:nvSpPr>
          <p:spPr bwMode="auto">
            <a:xfrm>
              <a:off x="1202" y="2568"/>
              <a:ext cx="816" cy="680"/>
            </a:xfrm>
            <a:prstGeom prst="line">
              <a:avLst/>
            </a:prstGeom>
            <a:noFill/>
            <a:ln w="76200">
              <a:solidFill>
                <a:srgbClr val="FF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42698" name="Line 10"/>
            <p:cNvSpPr>
              <a:spLocks noChangeShapeType="1"/>
            </p:cNvSpPr>
            <p:nvPr/>
          </p:nvSpPr>
          <p:spPr bwMode="auto">
            <a:xfrm flipH="1">
              <a:off x="3560" y="2587"/>
              <a:ext cx="862" cy="681"/>
            </a:xfrm>
            <a:prstGeom prst="line">
              <a:avLst/>
            </a:prstGeom>
            <a:noFill/>
            <a:ln w="76200">
              <a:solidFill>
                <a:srgbClr val="FF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076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3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4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26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EF1F2-2D18-4D7A-B801-B282EA009409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3887787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smtClean="0">
                <a:solidFill>
                  <a:srgbClr val="66FF66"/>
                </a:solidFill>
                <a:cs typeface="B Nazanin" pitchFamily="2" charset="-78"/>
              </a:rPr>
              <a:t>روش بحث گروهی :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گفتگویی است سنجیده ومنظم دربارةموضوعی خاص که مورد علاقه مشترک شرکت کنندگان در بحث است . این روش برای کلاسهایی قابل اجراست که جمعیتی بین 6 تا 20 نفر داشته باشند.</a:t>
            </a:r>
            <a:endParaRPr lang="en-US" sz="4400" smtClean="0">
              <a:solidFill>
                <a:srgbClr val="66FF66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586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177A2-6704-4968-831D-0269A719A11A}" type="slidenum">
              <a:rPr lang="ar-SA"/>
              <a:pPr>
                <a:defRPr/>
              </a:pPr>
              <a:t>31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3716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این روش در مورد دروس و محتواهایی قابل اجراست که دارای ویژگیهای زیر باشند:</a:t>
            </a:r>
            <a:endParaRPr lang="en-US" sz="40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3463925"/>
          </a:xfrm>
        </p:spPr>
        <p:txBody>
          <a:bodyPr/>
          <a:lstStyle/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مورد علاقه مشترک شرکت کنندگان در بحث باشد .</a:t>
            </a:r>
          </a:p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شاگردان دربارة آن اطلاعات لازم را داشته باشند یا بتواند کسب کنند.</a:t>
            </a:r>
          </a:p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دربارة آن بتوان نظریه های مختلف و متفاوت اظهار داشت ( علوم اجتماعی - فلسفه - روانشناسی ...  ). 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966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3B55A-21C7-4FBA-8930-66495DAC3437}" type="slidenum">
              <a:rPr lang="ar-SA"/>
              <a:pPr>
                <a:defRPr/>
              </a:pPr>
              <a:t>32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مراحل اجرا :</a:t>
            </a:r>
            <a:endParaRPr lang="en-US" sz="54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مرحله اول :</a:t>
            </a:r>
            <a:r>
              <a:rPr lang="fa-IR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آمادگی و برنامه ریزی شامل :</a:t>
            </a:r>
          </a:p>
          <a:p>
            <a:pPr marL="609600" indent="-609600" algn="r" rtl="1" eaLnBrk="1" hangingPunct="1">
              <a:buClr>
                <a:srgbClr val="FFFF00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fa-IR" smtClean="0">
                <a:solidFill>
                  <a:srgbClr val="00FFCC"/>
                </a:solidFill>
                <a:cs typeface="B Nazanin" pitchFamily="2" charset="-78"/>
              </a:rPr>
              <a:t>انتخاب موضوع. </a:t>
            </a:r>
          </a:p>
          <a:p>
            <a:pPr marL="609600" indent="-609600" algn="r" rtl="1" eaLnBrk="1" hangingPunct="1">
              <a:buClr>
                <a:srgbClr val="FFFF00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fa-IR" smtClean="0">
                <a:solidFill>
                  <a:srgbClr val="00FFCC"/>
                </a:solidFill>
                <a:cs typeface="B Nazanin" pitchFamily="2" charset="-78"/>
              </a:rPr>
              <a:t>فراهم کردن زمینه های مشترک.</a:t>
            </a:r>
          </a:p>
          <a:p>
            <a:pPr marL="609600" indent="-609600" algn="r" rtl="1" eaLnBrk="1" hangingPunct="1">
              <a:buClr>
                <a:srgbClr val="FFFF00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fa-IR" smtClean="0">
                <a:solidFill>
                  <a:srgbClr val="00FFCC"/>
                </a:solidFill>
                <a:cs typeface="B Nazanin" pitchFamily="2" charset="-78"/>
              </a:rPr>
              <a:t>تعیین نحوة آرایش شبکه های ارتباطی.</a:t>
            </a:r>
          </a:p>
          <a:p>
            <a:pPr marL="609600" indent="-609600" algn="r" rtl="1" eaLnBrk="1" hangingPunct="1">
              <a:buClr>
                <a:srgbClr val="FFFF00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fa-IR" smtClean="0">
                <a:solidFill>
                  <a:srgbClr val="00FFCC"/>
                </a:solidFill>
                <a:cs typeface="B Nazanin" pitchFamily="2" charset="-78"/>
              </a:rPr>
              <a:t>انتخاب افراد و تعیین نقش آنها</a:t>
            </a:r>
            <a:r>
              <a:rPr lang="fa-IR" smtClean="0">
                <a:solidFill>
                  <a:srgbClr val="CC00FF"/>
                </a:solidFill>
                <a:cs typeface="B Nazanin" pitchFamily="2" charset="-78"/>
              </a:rPr>
              <a:t> .</a:t>
            </a:r>
          </a:p>
          <a:p>
            <a:pPr marL="609600" indent="-609600" algn="r" rtl="1" eaLnBrk="1" hangingPunct="1">
              <a:buClr>
                <a:srgbClr val="FFFF00"/>
              </a:buClr>
              <a:buSzPct val="70000"/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مرحله دوم :</a:t>
            </a:r>
            <a:r>
              <a:rPr lang="fa-IR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اجرای روش بحث گروهی. </a:t>
            </a:r>
            <a:endParaRPr lang="en-US" sz="3600" smtClean="0">
              <a:solidFill>
                <a:srgbClr val="FFFF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23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826D-242F-4651-869D-E64B813435BB}" type="slidenum">
              <a:rPr lang="ar-SA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306388" y="-26988"/>
          <a:ext cx="8837612" cy="573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8555" name="Rectangle 27"/>
          <p:cNvSpPr>
            <a:spLocks noGrp="1" noChangeArrowheads="1"/>
          </p:cNvSpPr>
          <p:nvPr>
            <p:ph type="title"/>
          </p:nvPr>
        </p:nvSpPr>
        <p:spPr>
          <a:xfrm>
            <a:off x="468313" y="5486400"/>
            <a:ext cx="8229600" cy="13716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sz="3200" smtClean="0">
                <a:solidFill>
                  <a:srgbClr val="FFFF00"/>
                </a:solidFill>
                <a:cs typeface="B Nazanin" pitchFamily="2" charset="-78"/>
              </a:rPr>
              <a:t>متمرکز: یک فرد قویتر و مقتدرتر محور و مرکز ارتباط است</a:t>
            </a: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br>
              <a:rPr lang="fa-IR" sz="3600" smtClean="0">
                <a:solidFill>
                  <a:srgbClr val="FFFF00"/>
                </a:solidFill>
                <a:cs typeface="B Nazanin" pitchFamily="2" charset="-78"/>
              </a:rPr>
            </a:br>
            <a:r>
              <a:rPr lang="fa-IR" sz="3200" smtClean="0">
                <a:solidFill>
                  <a:srgbClr val="FFFF00"/>
                </a:solidFill>
                <a:cs typeface="B Nazanin" pitchFamily="2" charset="-78"/>
              </a:rPr>
              <a:t>غیر متمرکز : همه افراد فرصت مساوی ارتباطی دارند.</a:t>
            </a:r>
            <a:r>
              <a:rPr lang="fa-IR" sz="3600" smtClean="0"/>
              <a:t> </a:t>
            </a:r>
            <a:endParaRPr lang="en-US" sz="3600" smtClean="0"/>
          </a:p>
        </p:txBody>
      </p:sp>
    </p:spTree>
    <p:extLst>
      <p:ext uri="{BB962C8B-B14F-4D97-AF65-F5344CB8AC3E}">
        <p14:creationId xmlns:p14="http://schemas.microsoft.com/office/powerpoint/2010/main" val="39765344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785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E4308-F46F-4656-B7CA-1E9E25B0EE10}" type="slidenum">
              <a:rPr lang="ar-SA"/>
              <a:pPr>
                <a:defRPr/>
              </a:pPr>
              <a:t>34</a:t>
            </a:fld>
            <a:endParaRPr lang="en-US"/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8497887" cy="1824038"/>
          </a:xfrm>
        </p:spPr>
        <p:txBody>
          <a:bodyPr/>
          <a:lstStyle/>
          <a:p>
            <a:pPr eaLnBrk="1" hangingPunct="1">
              <a:defRPr/>
            </a:pPr>
            <a:r>
              <a:rPr lang="fa-IR" sz="3600" smtClean="0">
                <a:solidFill>
                  <a:srgbClr val="00FFCC"/>
                </a:solidFill>
                <a:cs typeface="B Nazanin" pitchFamily="2" charset="-78"/>
              </a:rPr>
              <a:t>شبکه ارتباطی چرخی</a:t>
            </a:r>
            <a:r>
              <a:rPr lang="fa-IR" sz="4000" smtClean="0">
                <a:cs typeface="B Nazanin" pitchFamily="2" charset="-78"/>
              </a:rPr>
              <a:t> : </a:t>
            </a:r>
            <a:r>
              <a:rPr lang="fa-IR" sz="3200" smtClean="0">
                <a:solidFill>
                  <a:srgbClr val="FFFF00"/>
                </a:solidFill>
                <a:cs typeface="B Nazanin" pitchFamily="2" charset="-78"/>
              </a:rPr>
              <a:t>شخصی که در مرکز شبکه ارتباطی قرار دارد مطالب را از بقیه می گیرد ،وقتی که به حل مسأله و تصمیم گیری نهایی رسید ، نتیجه را به افراد باز می گرداند</a:t>
            </a:r>
            <a:r>
              <a:rPr lang="fa-IR" sz="3200" smtClean="0">
                <a:cs typeface="B Nazanin" pitchFamily="2" charset="-78"/>
              </a:rPr>
              <a:t> .</a:t>
            </a:r>
            <a:endParaRPr lang="en-US" sz="4000" smtClean="0">
              <a:cs typeface="B Nazanin" pitchFamily="2" charset="-78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0" y="2349500"/>
          <a:ext cx="6769100" cy="388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9573" name="Text Box 21"/>
          <p:cNvSpPr txBox="1">
            <a:spLocks noChangeArrowheads="1"/>
          </p:cNvSpPr>
          <p:nvPr/>
        </p:nvSpPr>
        <p:spPr bwMode="auto">
          <a:xfrm>
            <a:off x="6443663" y="3573463"/>
            <a:ext cx="1800225" cy="1143000"/>
          </a:xfrm>
          <a:prstGeom prst="rect">
            <a:avLst/>
          </a:prstGeom>
          <a:solidFill>
            <a:srgbClr val="CC00FF"/>
          </a:solidFill>
          <a:ln w="76200" algn="ctr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آرایش چرخی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27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/>
      <p:bldGraphic spid="2" grpId="0">
        <p:bldAsOne/>
      </p:bldGraphic>
      <p:bldP spid="27957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9B513-644F-4C82-9450-036E5996FCEA}" type="slidenum">
              <a:rPr lang="ar-SA"/>
              <a:pPr>
                <a:defRPr/>
              </a:pPr>
              <a:t>35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شبکه ارتباط زنجیره ای</a:t>
            </a:r>
            <a:r>
              <a:rPr lang="fa-IR" sz="4000" smtClean="0">
                <a:solidFill>
                  <a:srgbClr val="66FF66"/>
                </a:solidFill>
              </a:rPr>
              <a:t> </a:t>
            </a: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: در این نوع معمولاً سلسله  مراتب حاکم است ( کار یک گروه هنری ).</a:t>
            </a:r>
            <a:endParaRPr lang="en-US" sz="4000" smtClean="0">
              <a:solidFill>
                <a:srgbClr val="66FF66"/>
              </a:solidFill>
            </a:endParaRPr>
          </a:p>
        </p:txBody>
      </p:sp>
      <p:sp>
        <p:nvSpPr>
          <p:cNvPr id="280604" name="Text Box 28"/>
          <p:cNvSpPr txBox="1">
            <a:spLocks noChangeArrowheads="1"/>
          </p:cNvSpPr>
          <p:nvPr/>
        </p:nvSpPr>
        <p:spPr bwMode="auto">
          <a:xfrm>
            <a:off x="6516688" y="3860800"/>
            <a:ext cx="1655762" cy="1143000"/>
          </a:xfrm>
          <a:prstGeom prst="rect">
            <a:avLst/>
          </a:prstGeom>
          <a:solidFill>
            <a:srgbClr val="CC00FF"/>
          </a:solidFill>
          <a:ln w="76200" algn="ctr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آرایش زنجیره ای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900113" y="1916113"/>
            <a:ext cx="4606925" cy="3962400"/>
            <a:chOff x="1429" y="1207"/>
            <a:chExt cx="2902" cy="2496"/>
          </a:xfrm>
        </p:grpSpPr>
        <p:sp>
          <p:nvSpPr>
            <p:cNvPr id="280599" name="Oval 23"/>
            <p:cNvSpPr>
              <a:spLocks noChangeArrowheads="1"/>
            </p:cNvSpPr>
            <p:nvPr/>
          </p:nvSpPr>
          <p:spPr bwMode="auto">
            <a:xfrm>
              <a:off x="2608" y="1207"/>
              <a:ext cx="680" cy="681"/>
            </a:xfrm>
            <a:prstGeom prst="ellipse">
              <a:avLst/>
            </a:prstGeom>
            <a:solidFill>
              <a:srgbClr val="CC00FF"/>
            </a:solidFill>
            <a:ln w="76200" algn="ctr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80600" name="Oval 24"/>
            <p:cNvSpPr>
              <a:spLocks noChangeArrowheads="1"/>
            </p:cNvSpPr>
            <p:nvPr/>
          </p:nvSpPr>
          <p:spPr bwMode="auto">
            <a:xfrm>
              <a:off x="3606" y="1888"/>
              <a:ext cx="680" cy="681"/>
            </a:xfrm>
            <a:prstGeom prst="ellipse">
              <a:avLst/>
            </a:prstGeom>
            <a:solidFill>
              <a:srgbClr val="CC00FF"/>
            </a:solidFill>
            <a:ln w="76200" algn="ctr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80601" name="Oval 25"/>
            <p:cNvSpPr>
              <a:spLocks noChangeArrowheads="1"/>
            </p:cNvSpPr>
            <p:nvPr/>
          </p:nvSpPr>
          <p:spPr bwMode="auto">
            <a:xfrm>
              <a:off x="1429" y="1933"/>
              <a:ext cx="680" cy="681"/>
            </a:xfrm>
            <a:prstGeom prst="ellipse">
              <a:avLst/>
            </a:prstGeom>
            <a:solidFill>
              <a:srgbClr val="CC00FF"/>
            </a:solidFill>
            <a:ln w="76200" algn="ctr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80602" name="Oval 26"/>
            <p:cNvSpPr>
              <a:spLocks noChangeArrowheads="1"/>
            </p:cNvSpPr>
            <p:nvPr/>
          </p:nvSpPr>
          <p:spPr bwMode="auto">
            <a:xfrm>
              <a:off x="1474" y="3022"/>
              <a:ext cx="680" cy="681"/>
            </a:xfrm>
            <a:prstGeom prst="ellipse">
              <a:avLst/>
            </a:prstGeom>
            <a:solidFill>
              <a:srgbClr val="CC00FF"/>
            </a:solidFill>
            <a:ln w="76200" algn="ctr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80603" name="Oval 27"/>
            <p:cNvSpPr>
              <a:spLocks noChangeArrowheads="1"/>
            </p:cNvSpPr>
            <p:nvPr/>
          </p:nvSpPr>
          <p:spPr bwMode="auto">
            <a:xfrm>
              <a:off x="3651" y="3022"/>
              <a:ext cx="680" cy="681"/>
            </a:xfrm>
            <a:prstGeom prst="ellipse">
              <a:avLst/>
            </a:prstGeom>
            <a:solidFill>
              <a:srgbClr val="CC00FF"/>
            </a:solidFill>
            <a:ln w="76200" algn="ctr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80605" name="Line 29"/>
            <p:cNvSpPr>
              <a:spLocks noChangeShapeType="1"/>
            </p:cNvSpPr>
            <p:nvPr/>
          </p:nvSpPr>
          <p:spPr bwMode="auto">
            <a:xfrm>
              <a:off x="1791" y="2614"/>
              <a:ext cx="0" cy="408"/>
            </a:xfrm>
            <a:prstGeom prst="line">
              <a:avLst/>
            </a:prstGeom>
            <a:noFill/>
            <a:ln w="76200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80606" name="Line 30"/>
            <p:cNvSpPr>
              <a:spLocks noChangeShapeType="1"/>
            </p:cNvSpPr>
            <p:nvPr/>
          </p:nvSpPr>
          <p:spPr bwMode="auto">
            <a:xfrm>
              <a:off x="4059" y="2568"/>
              <a:ext cx="0" cy="454"/>
            </a:xfrm>
            <a:prstGeom prst="line">
              <a:avLst/>
            </a:prstGeom>
            <a:noFill/>
            <a:ln w="76200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80607" name="Line 31"/>
            <p:cNvSpPr>
              <a:spLocks noChangeShapeType="1"/>
            </p:cNvSpPr>
            <p:nvPr/>
          </p:nvSpPr>
          <p:spPr bwMode="auto">
            <a:xfrm flipH="1">
              <a:off x="2064" y="1661"/>
              <a:ext cx="589" cy="408"/>
            </a:xfrm>
            <a:prstGeom prst="line">
              <a:avLst/>
            </a:prstGeom>
            <a:noFill/>
            <a:ln w="76200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80608" name="Line 32"/>
            <p:cNvSpPr>
              <a:spLocks noChangeShapeType="1"/>
            </p:cNvSpPr>
            <p:nvPr/>
          </p:nvSpPr>
          <p:spPr bwMode="auto">
            <a:xfrm>
              <a:off x="3288" y="1661"/>
              <a:ext cx="454" cy="318"/>
            </a:xfrm>
            <a:prstGeom prst="line">
              <a:avLst/>
            </a:prstGeom>
            <a:noFill/>
            <a:ln w="76200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77214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60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25AC5-516D-4708-8160-E3B25F839EF8}" type="slidenum">
              <a:rPr lang="ar-SA"/>
              <a:pPr>
                <a:defRPr/>
              </a:pPr>
              <a:t>36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 eaLnBrk="1" hangingPunct="1">
              <a:defRPr/>
            </a:pPr>
            <a:r>
              <a:rPr lang="fa-IR" sz="3600" smtClean="0">
                <a:solidFill>
                  <a:srgbClr val="66FF66"/>
                </a:solidFill>
                <a:cs typeface="B Nazanin" pitchFamily="2" charset="-78"/>
              </a:rPr>
              <a:t>شبکه ارتباطی</a:t>
            </a:r>
            <a:r>
              <a:rPr lang="en-US" sz="3600" smtClean="0">
                <a:solidFill>
                  <a:srgbClr val="66FF66"/>
                </a:solidFill>
                <a:cs typeface="B Nazanin" pitchFamily="2" charset="-78"/>
              </a:rPr>
              <a:t>y</a:t>
            </a:r>
            <a:r>
              <a:rPr lang="fa-IR" sz="3600" smtClean="0">
                <a:solidFill>
                  <a:srgbClr val="66FF66"/>
                </a:solidFill>
                <a:cs typeface="B Nazanin" pitchFamily="2" charset="-78"/>
              </a:rPr>
              <a:t>:معلم بین دو اظهار نظر متفاوت اعتدال برقرار می کند و آن را به صورت پیام به قسمت پایین شبکة ارتباطی انتقال می دهد</a:t>
            </a:r>
            <a:r>
              <a:rPr lang="fa-IR" sz="3600" smtClean="0">
                <a:cs typeface="B Nazanin" pitchFamily="2" charset="-78"/>
              </a:rPr>
              <a:t> .</a:t>
            </a:r>
            <a:endParaRPr lang="en-US" sz="3600" smtClean="0">
              <a:cs typeface="B Nazanin" pitchFamily="2" charset="-7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58888" y="2276475"/>
            <a:ext cx="5832475" cy="3744913"/>
            <a:chOff x="793" y="1434"/>
            <a:chExt cx="3674" cy="2359"/>
          </a:xfrm>
        </p:grpSpPr>
        <p:sp>
          <p:nvSpPr>
            <p:cNvPr id="281604" name="Text Box 4"/>
            <p:cNvSpPr txBox="1">
              <a:spLocks noChangeArrowheads="1"/>
            </p:cNvSpPr>
            <p:nvPr/>
          </p:nvSpPr>
          <p:spPr bwMode="auto">
            <a:xfrm>
              <a:off x="2426" y="2659"/>
              <a:ext cx="2041" cy="413"/>
            </a:xfrm>
            <a:prstGeom prst="rect">
              <a:avLst/>
            </a:prstGeom>
            <a:solidFill>
              <a:srgbClr val="CC00FF"/>
            </a:solidFill>
            <a:ln w="76200" algn="ctr">
              <a:solidFill>
                <a:srgbClr val="66FF6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  <a:defRPr/>
              </a:pPr>
              <a:r>
                <a:rPr lang="fa-IR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آرایش 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</a:p>
          </p:txBody>
        </p:sp>
        <p:grpSp>
          <p:nvGrpSpPr>
            <p:cNvPr id="260102" name="Group 12"/>
            <p:cNvGrpSpPr>
              <a:grpSpLocks/>
            </p:cNvGrpSpPr>
            <p:nvPr/>
          </p:nvGrpSpPr>
          <p:grpSpPr bwMode="auto">
            <a:xfrm>
              <a:off x="793" y="1434"/>
              <a:ext cx="2223" cy="2359"/>
              <a:chOff x="793" y="1434"/>
              <a:chExt cx="2223" cy="2359"/>
            </a:xfrm>
          </p:grpSpPr>
          <p:sp>
            <p:nvSpPr>
              <p:cNvPr id="281605" name="Oval 5"/>
              <p:cNvSpPr>
                <a:spLocks noChangeArrowheads="1"/>
              </p:cNvSpPr>
              <p:nvPr/>
            </p:nvSpPr>
            <p:spPr bwMode="auto">
              <a:xfrm>
                <a:off x="793" y="1434"/>
                <a:ext cx="725" cy="680"/>
              </a:xfrm>
              <a:prstGeom prst="ellipse">
                <a:avLst/>
              </a:prstGeom>
              <a:solidFill>
                <a:srgbClr val="CC00FF"/>
              </a:solidFill>
              <a:ln w="76200" algn="ctr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1606" name="Oval 6"/>
              <p:cNvSpPr>
                <a:spLocks noChangeArrowheads="1"/>
              </p:cNvSpPr>
              <p:nvPr/>
            </p:nvSpPr>
            <p:spPr bwMode="auto">
              <a:xfrm>
                <a:off x="2291" y="1435"/>
                <a:ext cx="725" cy="680"/>
              </a:xfrm>
              <a:prstGeom prst="ellipse">
                <a:avLst/>
              </a:prstGeom>
              <a:solidFill>
                <a:srgbClr val="CC00FF"/>
              </a:solidFill>
              <a:ln w="76200" algn="ctr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1607" name="Oval 7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725" cy="680"/>
              </a:xfrm>
              <a:prstGeom prst="ellipse">
                <a:avLst/>
              </a:prstGeom>
              <a:solidFill>
                <a:srgbClr val="CC00FF"/>
              </a:solidFill>
              <a:ln w="76200" algn="ctr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1608" name="Oval 8"/>
              <p:cNvSpPr>
                <a:spLocks noChangeArrowheads="1"/>
              </p:cNvSpPr>
              <p:nvPr/>
            </p:nvSpPr>
            <p:spPr bwMode="auto">
              <a:xfrm>
                <a:off x="1516" y="3113"/>
                <a:ext cx="725" cy="680"/>
              </a:xfrm>
              <a:prstGeom prst="ellipse">
                <a:avLst/>
              </a:prstGeom>
              <a:solidFill>
                <a:srgbClr val="CC00FF"/>
              </a:solidFill>
              <a:ln w="76200" algn="ctr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1609" name="Line 9"/>
              <p:cNvSpPr>
                <a:spLocks noChangeShapeType="1"/>
              </p:cNvSpPr>
              <p:nvPr/>
            </p:nvSpPr>
            <p:spPr bwMode="auto">
              <a:xfrm>
                <a:off x="1338" y="2024"/>
                <a:ext cx="272" cy="272"/>
              </a:xfrm>
              <a:prstGeom prst="line">
                <a:avLst/>
              </a:prstGeom>
              <a:noFill/>
              <a:ln w="76200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1610" name="Line 10"/>
              <p:cNvSpPr>
                <a:spLocks noChangeShapeType="1"/>
              </p:cNvSpPr>
              <p:nvPr/>
            </p:nvSpPr>
            <p:spPr bwMode="auto">
              <a:xfrm flipH="1">
                <a:off x="2200" y="2069"/>
                <a:ext cx="317" cy="227"/>
              </a:xfrm>
              <a:prstGeom prst="line">
                <a:avLst/>
              </a:prstGeom>
              <a:noFill/>
              <a:ln w="76200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1611" name="Line 11"/>
              <p:cNvSpPr>
                <a:spLocks noChangeShapeType="1"/>
              </p:cNvSpPr>
              <p:nvPr/>
            </p:nvSpPr>
            <p:spPr bwMode="auto">
              <a:xfrm>
                <a:off x="1882" y="2840"/>
                <a:ext cx="0" cy="273"/>
              </a:xfrm>
              <a:prstGeom prst="line">
                <a:avLst/>
              </a:prstGeom>
              <a:noFill/>
              <a:ln w="76200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66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0354E-A8C5-4E62-B517-534AC1BDC7D6}" type="slidenum">
              <a:rPr lang="ar-SA"/>
              <a:pPr>
                <a:defRPr/>
              </a:pPr>
              <a:t>37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sz="3200" smtClean="0">
                <a:solidFill>
                  <a:srgbClr val="66FF66"/>
                </a:solidFill>
                <a:cs typeface="B Nazanin" pitchFamily="2" charset="-78"/>
              </a:rPr>
              <a:t>شبکه ارتباطی دایره و چند کانالی : افراد گروه فرصت بیشتری برای ارتباط با یکدیگر دارند ، این نوع شبکه ارتباطی در بحث گروهی قویترین و موثر ترین نوع ارتباط است .</a:t>
            </a:r>
            <a:r>
              <a:rPr lang="fa-IR" sz="3200" smtClean="0">
                <a:cs typeface="B Nazanin" pitchFamily="2" charset="-78"/>
              </a:rPr>
              <a:t> </a:t>
            </a:r>
            <a:endParaRPr lang="en-US" sz="3200" smtClean="0">
              <a:cs typeface="B Nazanin" pitchFamily="2" charset="-78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39750" y="1971675"/>
            <a:ext cx="8064500" cy="4100513"/>
            <a:chOff x="340" y="1242"/>
            <a:chExt cx="5080" cy="2583"/>
          </a:xfrm>
        </p:grpSpPr>
        <p:grpSp>
          <p:nvGrpSpPr>
            <p:cNvPr id="261128" name="Group 24"/>
            <p:cNvGrpSpPr>
              <a:grpSpLocks/>
            </p:cNvGrpSpPr>
            <p:nvPr/>
          </p:nvGrpSpPr>
          <p:grpSpPr bwMode="auto">
            <a:xfrm>
              <a:off x="340" y="1263"/>
              <a:ext cx="2279" cy="2562"/>
              <a:chOff x="340" y="1347"/>
              <a:chExt cx="2279" cy="2562"/>
            </a:xfrm>
          </p:grpSpPr>
          <p:grpSp>
            <p:nvGrpSpPr>
              <p:cNvPr id="261153" name="Group 23"/>
              <p:cNvGrpSpPr>
                <a:grpSpLocks/>
              </p:cNvGrpSpPr>
              <p:nvPr/>
            </p:nvGrpSpPr>
            <p:grpSpPr bwMode="auto">
              <a:xfrm>
                <a:off x="340" y="1347"/>
                <a:ext cx="2279" cy="2562"/>
                <a:chOff x="340" y="1347"/>
                <a:chExt cx="2279" cy="2562"/>
              </a:xfrm>
            </p:grpSpPr>
            <p:sp>
              <p:nvSpPr>
                <p:cNvPr id="282629" name="Oval 5"/>
                <p:cNvSpPr>
                  <a:spLocks noChangeArrowheads="1"/>
                </p:cNvSpPr>
                <p:nvPr/>
              </p:nvSpPr>
              <p:spPr bwMode="auto">
                <a:xfrm>
                  <a:off x="1156" y="1347"/>
                  <a:ext cx="589" cy="590"/>
                </a:xfrm>
                <a:prstGeom prst="ellipse">
                  <a:avLst/>
                </a:prstGeom>
                <a:solidFill>
                  <a:srgbClr val="CC00FF"/>
                </a:solidFill>
                <a:ln w="76200" algn="ctr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30" name="Oval 6"/>
                <p:cNvSpPr>
                  <a:spLocks noChangeArrowheads="1"/>
                </p:cNvSpPr>
                <p:nvPr/>
              </p:nvSpPr>
              <p:spPr bwMode="auto">
                <a:xfrm>
                  <a:off x="2030" y="1888"/>
                  <a:ext cx="589" cy="590"/>
                </a:xfrm>
                <a:prstGeom prst="ellipse">
                  <a:avLst/>
                </a:prstGeom>
                <a:solidFill>
                  <a:srgbClr val="CC00FF"/>
                </a:solidFill>
                <a:ln w="76200" algn="ctr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31" name="Oval 7"/>
                <p:cNvSpPr>
                  <a:spLocks noChangeArrowheads="1"/>
                </p:cNvSpPr>
                <p:nvPr/>
              </p:nvSpPr>
              <p:spPr bwMode="auto">
                <a:xfrm>
                  <a:off x="2018" y="2750"/>
                  <a:ext cx="589" cy="590"/>
                </a:xfrm>
                <a:prstGeom prst="ellipse">
                  <a:avLst/>
                </a:prstGeom>
                <a:solidFill>
                  <a:srgbClr val="CC00FF"/>
                </a:solidFill>
                <a:ln w="76200" algn="ctr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32" name="Oval 8"/>
                <p:cNvSpPr>
                  <a:spLocks noChangeArrowheads="1"/>
                </p:cNvSpPr>
                <p:nvPr/>
              </p:nvSpPr>
              <p:spPr bwMode="auto">
                <a:xfrm>
                  <a:off x="1202" y="3319"/>
                  <a:ext cx="589" cy="590"/>
                </a:xfrm>
                <a:prstGeom prst="ellipse">
                  <a:avLst/>
                </a:prstGeom>
                <a:solidFill>
                  <a:srgbClr val="CC00FF"/>
                </a:solidFill>
                <a:ln w="76200" algn="ctr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33" name="Oval 9"/>
                <p:cNvSpPr>
                  <a:spLocks noChangeArrowheads="1"/>
                </p:cNvSpPr>
                <p:nvPr/>
              </p:nvSpPr>
              <p:spPr bwMode="auto">
                <a:xfrm>
                  <a:off x="340" y="2795"/>
                  <a:ext cx="589" cy="590"/>
                </a:xfrm>
                <a:prstGeom prst="ellipse">
                  <a:avLst/>
                </a:prstGeom>
                <a:solidFill>
                  <a:srgbClr val="CC00FF"/>
                </a:solidFill>
                <a:ln w="76200" algn="ctr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34" name="Oval 10"/>
                <p:cNvSpPr>
                  <a:spLocks noChangeArrowheads="1"/>
                </p:cNvSpPr>
                <p:nvPr/>
              </p:nvSpPr>
              <p:spPr bwMode="auto">
                <a:xfrm>
                  <a:off x="340" y="1979"/>
                  <a:ext cx="589" cy="590"/>
                </a:xfrm>
                <a:prstGeom prst="ellipse">
                  <a:avLst/>
                </a:prstGeom>
                <a:solidFill>
                  <a:srgbClr val="CC00FF"/>
                </a:solidFill>
                <a:ln w="76200" algn="ctr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/>
                </a:p>
              </p:txBody>
            </p:sp>
          </p:grpSp>
          <p:sp>
            <p:nvSpPr>
              <p:cNvPr id="282641" name="Line 17"/>
              <p:cNvSpPr>
                <a:spLocks noChangeShapeType="1"/>
              </p:cNvSpPr>
              <p:nvPr/>
            </p:nvSpPr>
            <p:spPr bwMode="auto">
              <a:xfrm>
                <a:off x="1746" y="1706"/>
                <a:ext cx="363" cy="318"/>
              </a:xfrm>
              <a:prstGeom prst="line">
                <a:avLst/>
              </a:prstGeom>
              <a:noFill/>
              <a:ln w="76200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2642" name="Line 18"/>
              <p:cNvSpPr>
                <a:spLocks noChangeShapeType="1"/>
              </p:cNvSpPr>
              <p:nvPr/>
            </p:nvSpPr>
            <p:spPr bwMode="auto">
              <a:xfrm flipH="1">
                <a:off x="839" y="1706"/>
                <a:ext cx="317" cy="363"/>
              </a:xfrm>
              <a:prstGeom prst="line">
                <a:avLst/>
              </a:prstGeom>
              <a:noFill/>
              <a:ln w="76200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2643" name="Line 19"/>
              <p:cNvSpPr>
                <a:spLocks noChangeShapeType="1"/>
              </p:cNvSpPr>
              <p:nvPr/>
            </p:nvSpPr>
            <p:spPr bwMode="auto">
              <a:xfrm>
                <a:off x="612" y="2548"/>
                <a:ext cx="0" cy="272"/>
              </a:xfrm>
              <a:prstGeom prst="line">
                <a:avLst/>
              </a:prstGeom>
              <a:noFill/>
              <a:ln w="76200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2644" name="Line 20"/>
              <p:cNvSpPr>
                <a:spLocks noChangeShapeType="1"/>
              </p:cNvSpPr>
              <p:nvPr/>
            </p:nvSpPr>
            <p:spPr bwMode="auto">
              <a:xfrm>
                <a:off x="2336" y="2481"/>
                <a:ext cx="0" cy="272"/>
              </a:xfrm>
              <a:prstGeom prst="line">
                <a:avLst/>
              </a:prstGeom>
              <a:noFill/>
              <a:ln w="76200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2645" name="Line 21"/>
              <p:cNvSpPr>
                <a:spLocks noChangeShapeType="1"/>
              </p:cNvSpPr>
              <p:nvPr/>
            </p:nvSpPr>
            <p:spPr bwMode="auto">
              <a:xfrm flipH="1">
                <a:off x="1791" y="3249"/>
                <a:ext cx="318" cy="363"/>
              </a:xfrm>
              <a:prstGeom prst="line">
                <a:avLst/>
              </a:prstGeom>
              <a:noFill/>
              <a:ln w="76200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2646" name="Line 22"/>
              <p:cNvSpPr>
                <a:spLocks noChangeShapeType="1"/>
              </p:cNvSpPr>
              <p:nvPr/>
            </p:nvSpPr>
            <p:spPr bwMode="auto">
              <a:xfrm>
                <a:off x="839" y="3294"/>
                <a:ext cx="363" cy="318"/>
              </a:xfrm>
              <a:prstGeom prst="line">
                <a:avLst/>
              </a:prstGeom>
              <a:noFill/>
              <a:ln w="76200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</p:grpSp>
        <p:grpSp>
          <p:nvGrpSpPr>
            <p:cNvPr id="261129" name="Group 50"/>
            <p:cNvGrpSpPr>
              <a:grpSpLocks/>
            </p:cNvGrpSpPr>
            <p:nvPr/>
          </p:nvGrpSpPr>
          <p:grpSpPr bwMode="auto">
            <a:xfrm>
              <a:off x="3141" y="1242"/>
              <a:ext cx="2279" cy="2562"/>
              <a:chOff x="3050" y="1270"/>
              <a:chExt cx="2279" cy="2562"/>
            </a:xfrm>
          </p:grpSpPr>
          <p:grpSp>
            <p:nvGrpSpPr>
              <p:cNvPr id="261130" name="Group 25"/>
              <p:cNvGrpSpPr>
                <a:grpSpLocks/>
              </p:cNvGrpSpPr>
              <p:nvPr/>
            </p:nvGrpSpPr>
            <p:grpSpPr bwMode="auto">
              <a:xfrm>
                <a:off x="3050" y="1270"/>
                <a:ext cx="2279" cy="2562"/>
                <a:chOff x="340" y="1347"/>
                <a:chExt cx="2279" cy="2562"/>
              </a:xfrm>
            </p:grpSpPr>
            <p:grpSp>
              <p:nvGrpSpPr>
                <p:cNvPr id="261140" name="Group 26"/>
                <p:cNvGrpSpPr>
                  <a:grpSpLocks/>
                </p:cNvGrpSpPr>
                <p:nvPr/>
              </p:nvGrpSpPr>
              <p:grpSpPr bwMode="auto">
                <a:xfrm>
                  <a:off x="340" y="1347"/>
                  <a:ext cx="2279" cy="2562"/>
                  <a:chOff x="340" y="1347"/>
                  <a:chExt cx="2279" cy="2562"/>
                </a:xfrm>
              </p:grpSpPr>
              <p:sp>
                <p:nvSpPr>
                  <p:cNvPr id="28265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1347"/>
                    <a:ext cx="589" cy="59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76200" algn="ctr">
                    <a:solidFill>
                      <a:srgbClr val="66FF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/>
                  </a:p>
                </p:txBody>
              </p:sp>
              <p:sp>
                <p:nvSpPr>
                  <p:cNvPr id="282652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030" y="1888"/>
                    <a:ext cx="589" cy="59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76200" algn="ctr">
                    <a:solidFill>
                      <a:srgbClr val="66FF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/>
                  </a:p>
                </p:txBody>
              </p:sp>
              <p:sp>
                <p:nvSpPr>
                  <p:cNvPr id="28265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2750"/>
                    <a:ext cx="589" cy="59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76200" algn="ctr">
                    <a:solidFill>
                      <a:srgbClr val="66FF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/>
                  </a:p>
                </p:txBody>
              </p:sp>
              <p:sp>
                <p:nvSpPr>
                  <p:cNvPr id="282654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3319"/>
                    <a:ext cx="589" cy="59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76200" algn="ctr">
                    <a:solidFill>
                      <a:srgbClr val="66FF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/>
                  </a:p>
                </p:txBody>
              </p:sp>
              <p:sp>
                <p:nvSpPr>
                  <p:cNvPr id="282655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2795"/>
                    <a:ext cx="589" cy="59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76200" algn="ctr">
                    <a:solidFill>
                      <a:srgbClr val="66FF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/>
                  </a:p>
                </p:txBody>
              </p:sp>
              <p:sp>
                <p:nvSpPr>
                  <p:cNvPr id="282656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979"/>
                    <a:ext cx="589" cy="59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76200" algn="ctr">
                    <a:solidFill>
                      <a:srgbClr val="66FF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/>
                  </a:p>
                </p:txBody>
              </p:sp>
            </p:grpSp>
            <p:sp>
              <p:nvSpPr>
                <p:cNvPr id="282657" name="Line 33"/>
                <p:cNvSpPr>
                  <a:spLocks noChangeShapeType="1"/>
                </p:cNvSpPr>
                <p:nvPr/>
              </p:nvSpPr>
              <p:spPr bwMode="auto">
                <a:xfrm>
                  <a:off x="1746" y="1706"/>
                  <a:ext cx="363" cy="318"/>
                </a:xfrm>
                <a:prstGeom prst="line">
                  <a:avLst/>
                </a:prstGeom>
                <a:noFill/>
                <a:ln w="76200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5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39" y="1706"/>
                  <a:ext cx="317" cy="363"/>
                </a:xfrm>
                <a:prstGeom prst="line">
                  <a:avLst/>
                </a:prstGeom>
                <a:noFill/>
                <a:ln w="76200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59" name="Line 35"/>
                <p:cNvSpPr>
                  <a:spLocks noChangeShapeType="1"/>
                </p:cNvSpPr>
                <p:nvPr/>
              </p:nvSpPr>
              <p:spPr bwMode="auto">
                <a:xfrm>
                  <a:off x="612" y="2548"/>
                  <a:ext cx="0" cy="272"/>
                </a:xfrm>
                <a:prstGeom prst="line">
                  <a:avLst/>
                </a:prstGeom>
                <a:noFill/>
                <a:ln w="76200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60" name="Line 36"/>
                <p:cNvSpPr>
                  <a:spLocks noChangeShapeType="1"/>
                </p:cNvSpPr>
                <p:nvPr/>
              </p:nvSpPr>
              <p:spPr bwMode="auto">
                <a:xfrm>
                  <a:off x="2336" y="2481"/>
                  <a:ext cx="0" cy="272"/>
                </a:xfrm>
                <a:prstGeom prst="line">
                  <a:avLst/>
                </a:prstGeom>
                <a:noFill/>
                <a:ln w="76200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6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791" y="3249"/>
                  <a:ext cx="318" cy="363"/>
                </a:xfrm>
                <a:prstGeom prst="line">
                  <a:avLst/>
                </a:prstGeom>
                <a:noFill/>
                <a:ln w="76200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62" name="Line 38"/>
                <p:cNvSpPr>
                  <a:spLocks noChangeShapeType="1"/>
                </p:cNvSpPr>
                <p:nvPr/>
              </p:nvSpPr>
              <p:spPr bwMode="auto">
                <a:xfrm>
                  <a:off x="839" y="3294"/>
                  <a:ext cx="363" cy="318"/>
                </a:xfrm>
                <a:prstGeom prst="line">
                  <a:avLst/>
                </a:prstGeom>
                <a:noFill/>
                <a:ln w="76200">
                  <a:solidFill>
                    <a:srgbClr val="66FF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</p:grpSp>
          <p:grpSp>
            <p:nvGrpSpPr>
              <p:cNvPr id="261131" name="Group 49"/>
              <p:cNvGrpSpPr>
                <a:grpSpLocks/>
              </p:cNvGrpSpPr>
              <p:nvPr/>
            </p:nvGrpSpPr>
            <p:grpSpPr bwMode="auto">
              <a:xfrm>
                <a:off x="3606" y="1888"/>
                <a:ext cx="1134" cy="1361"/>
                <a:chOff x="3606" y="1888"/>
                <a:chExt cx="1134" cy="1361"/>
              </a:xfrm>
            </p:grpSpPr>
            <p:sp>
              <p:nvSpPr>
                <p:cNvPr id="28266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606" y="2251"/>
                  <a:ext cx="1134" cy="45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64" name="Line 40"/>
                <p:cNvSpPr>
                  <a:spLocks noChangeShapeType="1"/>
                </p:cNvSpPr>
                <p:nvPr/>
              </p:nvSpPr>
              <p:spPr bwMode="auto">
                <a:xfrm>
                  <a:off x="3606" y="2341"/>
                  <a:ext cx="1134" cy="499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65" name="Line 41"/>
                <p:cNvSpPr>
                  <a:spLocks noChangeShapeType="1"/>
                </p:cNvSpPr>
                <p:nvPr/>
              </p:nvSpPr>
              <p:spPr bwMode="auto">
                <a:xfrm>
                  <a:off x="3606" y="2387"/>
                  <a:ext cx="544" cy="862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66" name="Line 42"/>
                <p:cNvSpPr>
                  <a:spLocks noChangeShapeType="1"/>
                </p:cNvSpPr>
                <p:nvPr/>
              </p:nvSpPr>
              <p:spPr bwMode="auto">
                <a:xfrm>
                  <a:off x="4150" y="1888"/>
                  <a:ext cx="0" cy="1361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6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3606" y="1888"/>
                  <a:ext cx="544" cy="998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68" name="Line 44"/>
                <p:cNvSpPr>
                  <a:spLocks noChangeShapeType="1"/>
                </p:cNvSpPr>
                <p:nvPr/>
              </p:nvSpPr>
              <p:spPr bwMode="auto">
                <a:xfrm>
                  <a:off x="4150" y="1888"/>
                  <a:ext cx="590" cy="952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6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150" y="2296"/>
                  <a:ext cx="590" cy="953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2670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606" y="2840"/>
                  <a:ext cx="1134" cy="46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</p:grpSp>
        </p:grp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68313" y="6165850"/>
            <a:ext cx="8424862" cy="579438"/>
            <a:chOff x="295" y="3884"/>
            <a:chExt cx="5307" cy="365"/>
          </a:xfrm>
        </p:grpSpPr>
        <p:sp>
          <p:nvSpPr>
            <p:cNvPr id="282675" name="Text Box 51"/>
            <p:cNvSpPr txBox="1">
              <a:spLocks noChangeArrowheads="1"/>
            </p:cNvSpPr>
            <p:nvPr/>
          </p:nvSpPr>
          <p:spPr bwMode="auto">
            <a:xfrm>
              <a:off x="295" y="3884"/>
              <a:ext cx="2358" cy="365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a-IR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آرایش دایره ای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2676" name="Text Box 52"/>
            <p:cNvSpPr txBox="1">
              <a:spLocks noChangeArrowheads="1"/>
            </p:cNvSpPr>
            <p:nvPr/>
          </p:nvSpPr>
          <p:spPr bwMode="auto">
            <a:xfrm>
              <a:off x="2880" y="3884"/>
              <a:ext cx="2722" cy="365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a-IR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آرایش چند کانالی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86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611C1-F4E0-4548-888B-94B4930FC69C}" type="slidenum">
              <a:rPr lang="ar-SA"/>
              <a:pPr>
                <a:defRPr/>
              </a:pPr>
              <a:t>38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شبکه ارتباط تلفیقی :</a:t>
            </a:r>
            <a:endParaRPr lang="en-US" sz="54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معلم یا افراد خاص ضمن هدایت بحث ، مانعی برای ارتباط آزاد و چند کانالی نیستند.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283674" name="Text Box 26"/>
          <p:cNvSpPr txBox="1">
            <a:spLocks noChangeArrowheads="1"/>
          </p:cNvSpPr>
          <p:nvPr/>
        </p:nvSpPr>
        <p:spPr bwMode="auto">
          <a:xfrm>
            <a:off x="2411413" y="4941888"/>
            <a:ext cx="1763712" cy="57943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3675" name="Text Box 27"/>
          <p:cNvSpPr txBox="1">
            <a:spLocks noChangeArrowheads="1"/>
          </p:cNvSpPr>
          <p:nvPr/>
        </p:nvSpPr>
        <p:spPr bwMode="auto">
          <a:xfrm>
            <a:off x="4500563" y="5013325"/>
            <a:ext cx="1763712" cy="577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3676" name="Text Box 28"/>
          <p:cNvSpPr txBox="1">
            <a:spLocks noChangeArrowheads="1"/>
          </p:cNvSpPr>
          <p:nvPr/>
        </p:nvSpPr>
        <p:spPr bwMode="auto">
          <a:xfrm>
            <a:off x="2484438" y="5013325"/>
            <a:ext cx="1763712" cy="577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87450" y="2376488"/>
            <a:ext cx="6337300" cy="4156075"/>
            <a:chOff x="748" y="1497"/>
            <a:chExt cx="3992" cy="2618"/>
          </a:xfrm>
        </p:grpSpPr>
        <p:grpSp>
          <p:nvGrpSpPr>
            <p:cNvPr id="262153" name="Group 34"/>
            <p:cNvGrpSpPr>
              <a:grpSpLocks/>
            </p:cNvGrpSpPr>
            <p:nvPr/>
          </p:nvGrpSpPr>
          <p:grpSpPr bwMode="auto">
            <a:xfrm>
              <a:off x="748" y="1497"/>
              <a:ext cx="3992" cy="2618"/>
              <a:chOff x="748" y="1497"/>
              <a:chExt cx="3992" cy="2618"/>
            </a:xfrm>
          </p:grpSpPr>
          <p:sp>
            <p:nvSpPr>
              <p:cNvPr id="283662" name="Oval 14"/>
              <p:cNvSpPr>
                <a:spLocks noChangeArrowheads="1"/>
              </p:cNvSpPr>
              <p:nvPr/>
            </p:nvSpPr>
            <p:spPr bwMode="auto">
              <a:xfrm>
                <a:off x="1156" y="3022"/>
                <a:ext cx="318" cy="453"/>
              </a:xfrm>
              <a:prstGeom prst="ellipse">
                <a:avLst/>
              </a:prstGeom>
              <a:solidFill>
                <a:srgbClr val="66FF66"/>
              </a:solidFill>
              <a:ln w="76200" algn="ctr">
                <a:solidFill>
                  <a:srgbClr val="FF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83663" name="Oval 15"/>
              <p:cNvSpPr>
                <a:spLocks noChangeArrowheads="1"/>
              </p:cNvSpPr>
              <p:nvPr/>
            </p:nvSpPr>
            <p:spPr bwMode="auto">
              <a:xfrm>
                <a:off x="4014" y="3022"/>
                <a:ext cx="318" cy="453"/>
              </a:xfrm>
              <a:prstGeom prst="ellipse">
                <a:avLst/>
              </a:prstGeom>
              <a:solidFill>
                <a:srgbClr val="66FF66"/>
              </a:solidFill>
              <a:ln w="76200" algn="ctr">
                <a:solidFill>
                  <a:srgbClr val="FF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/>
              </a:p>
            </p:txBody>
          </p:sp>
          <p:grpSp>
            <p:nvGrpSpPr>
              <p:cNvPr id="262158" name="Group 33"/>
              <p:cNvGrpSpPr>
                <a:grpSpLocks/>
              </p:cNvGrpSpPr>
              <p:nvPr/>
            </p:nvGrpSpPr>
            <p:grpSpPr bwMode="auto">
              <a:xfrm>
                <a:off x="748" y="1497"/>
                <a:ext cx="3992" cy="2618"/>
                <a:chOff x="748" y="1497"/>
                <a:chExt cx="3992" cy="2618"/>
              </a:xfrm>
            </p:grpSpPr>
            <p:sp>
              <p:nvSpPr>
                <p:cNvPr id="283652" name="Oval 4"/>
                <p:cNvSpPr>
                  <a:spLocks noChangeArrowheads="1"/>
                </p:cNvSpPr>
                <p:nvPr/>
              </p:nvSpPr>
              <p:spPr bwMode="auto">
                <a:xfrm>
                  <a:off x="2562" y="2021"/>
                  <a:ext cx="318" cy="453"/>
                </a:xfrm>
                <a:prstGeom prst="ellipse">
                  <a:avLst/>
                </a:prstGeom>
                <a:solidFill>
                  <a:schemeClr val="bg1"/>
                </a:solidFill>
                <a:ln w="76200" algn="ctr">
                  <a:solidFill>
                    <a:srgbClr val="FF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3653" name="Oval 5"/>
                <p:cNvSpPr>
                  <a:spLocks noChangeArrowheads="1"/>
                </p:cNvSpPr>
                <p:nvPr/>
              </p:nvSpPr>
              <p:spPr bwMode="auto">
                <a:xfrm>
                  <a:off x="2064" y="2251"/>
                  <a:ext cx="318" cy="453"/>
                </a:xfrm>
                <a:prstGeom prst="ellipse">
                  <a:avLst/>
                </a:prstGeom>
                <a:solidFill>
                  <a:srgbClr val="66FF66"/>
                </a:solidFill>
                <a:ln w="76200" algn="ctr">
                  <a:solidFill>
                    <a:srgbClr val="CC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3661" name="Oval 13"/>
                <p:cNvSpPr>
                  <a:spLocks noChangeArrowheads="1"/>
                </p:cNvSpPr>
                <p:nvPr/>
              </p:nvSpPr>
              <p:spPr bwMode="auto">
                <a:xfrm>
                  <a:off x="1609" y="2614"/>
                  <a:ext cx="318" cy="453"/>
                </a:xfrm>
                <a:prstGeom prst="ellipse">
                  <a:avLst/>
                </a:prstGeom>
                <a:solidFill>
                  <a:srgbClr val="66FF66"/>
                </a:solidFill>
                <a:ln w="76200" algn="ctr">
                  <a:solidFill>
                    <a:srgbClr val="CC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3664" name="Oval 16"/>
                <p:cNvSpPr>
                  <a:spLocks noChangeArrowheads="1"/>
                </p:cNvSpPr>
                <p:nvPr/>
              </p:nvSpPr>
              <p:spPr bwMode="auto">
                <a:xfrm>
                  <a:off x="748" y="3385"/>
                  <a:ext cx="318" cy="453"/>
                </a:xfrm>
                <a:prstGeom prst="ellipse">
                  <a:avLst/>
                </a:prstGeom>
                <a:solidFill>
                  <a:srgbClr val="66FF66"/>
                </a:solidFill>
                <a:ln w="76200" algn="ctr">
                  <a:solidFill>
                    <a:srgbClr val="CC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836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184" y="3022"/>
                  <a:ext cx="272" cy="442"/>
                </a:xfrm>
                <a:prstGeom prst="rect">
                  <a:avLst/>
                </a:prstGeom>
                <a:noFill/>
                <a:ln w="762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fa-IR" sz="4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*</a:t>
                  </a:r>
                  <a:endParaRPr lang="en-US" sz="4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grpSp>
              <p:nvGrpSpPr>
                <p:cNvPr id="262164" name="Group 32"/>
                <p:cNvGrpSpPr>
                  <a:grpSpLocks/>
                </p:cNvGrpSpPr>
                <p:nvPr/>
              </p:nvGrpSpPr>
              <p:grpSpPr bwMode="auto">
                <a:xfrm>
                  <a:off x="1429" y="2251"/>
                  <a:ext cx="3311" cy="1864"/>
                  <a:chOff x="1429" y="2251"/>
                  <a:chExt cx="3311" cy="1864"/>
                </a:xfrm>
              </p:grpSpPr>
              <p:sp>
                <p:nvSpPr>
                  <p:cNvPr id="28365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2251"/>
                    <a:ext cx="318" cy="45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76200" algn="ctr">
                    <a:solidFill>
                      <a:srgbClr val="CC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/>
                  </a:p>
                </p:txBody>
              </p:sp>
              <p:sp>
                <p:nvSpPr>
                  <p:cNvPr id="28365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2596"/>
                    <a:ext cx="318" cy="45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76200" algn="ctr">
                    <a:solidFill>
                      <a:srgbClr val="CC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/>
                  </a:p>
                </p:txBody>
              </p:sp>
              <p:sp>
                <p:nvSpPr>
                  <p:cNvPr id="28366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3385"/>
                    <a:ext cx="318" cy="45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76200" algn="ctr">
                    <a:solidFill>
                      <a:srgbClr val="CC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/>
                  </a:p>
                </p:txBody>
              </p:sp>
              <p:sp>
                <p:nvSpPr>
                  <p:cNvPr id="283669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1" y="3025"/>
                    <a:ext cx="272" cy="442"/>
                  </a:xfrm>
                  <a:prstGeom prst="rect">
                    <a:avLst/>
                  </a:prstGeom>
                  <a:noFill/>
                  <a:ln w="762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fa-IR" sz="4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*</a:t>
                    </a:r>
                    <a:endParaRPr lang="en-US" sz="4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grpSp>
                <p:nvGrpSpPr>
                  <p:cNvPr id="26217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429" y="3657"/>
                    <a:ext cx="1905" cy="458"/>
                    <a:chOff x="1429" y="3657"/>
                    <a:chExt cx="1905" cy="458"/>
                  </a:xfrm>
                </p:grpSpPr>
                <p:sp>
                  <p:nvSpPr>
                    <p:cNvPr id="28367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657"/>
                      <a:ext cx="318" cy="453"/>
                    </a:xfrm>
                    <a:prstGeom prst="ellipse">
                      <a:avLst/>
                    </a:prstGeom>
                    <a:solidFill>
                      <a:srgbClr val="66FF66"/>
                    </a:solidFill>
                    <a:ln w="7620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/>
                    </a:p>
                  </p:txBody>
                </p:sp>
                <p:sp>
                  <p:nvSpPr>
                    <p:cNvPr id="283671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29" y="3702"/>
                      <a:ext cx="997" cy="413"/>
                    </a:xfrm>
                    <a:prstGeom prst="rect">
                      <a:avLst/>
                    </a:prstGeom>
                    <a:solidFill>
                      <a:srgbClr val="CC00FF"/>
                    </a:solidFill>
                    <a:ln w="76200" algn="ctr">
                      <a:solidFill>
                        <a:srgbClr val="66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  <a:defRPr/>
                      </a:pPr>
                      <a:r>
                        <a:rPr lang="fa-IR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ناظر گروه</a:t>
                      </a:r>
                      <a:endParaRPr lang="en-US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83672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6" y="3929"/>
                      <a:ext cx="409" cy="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66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a-IR"/>
                    </a:p>
                  </p:txBody>
                </p:sp>
              </p:grpSp>
              <p:sp>
                <p:nvSpPr>
                  <p:cNvPr id="28367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3113"/>
                    <a:ext cx="1089" cy="365"/>
                  </a:xfrm>
                  <a:prstGeom prst="rect">
                    <a:avLst/>
                  </a:prstGeom>
                  <a:noFill/>
                  <a:ln w="762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fa-IR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منشی گروه</a:t>
                    </a: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8367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9" y="3158"/>
                    <a:ext cx="1180" cy="288"/>
                  </a:xfrm>
                  <a:prstGeom prst="rect">
                    <a:avLst/>
                  </a:prstGeom>
                  <a:noFill/>
                  <a:ln w="762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fa-IR" sz="240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رهبر یا مدیر گروه</a:t>
                    </a:r>
                    <a:endParaRPr lang="en-US" sz="24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8367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701" y="1497"/>
                  <a:ext cx="1950" cy="327"/>
                </a:xfrm>
                <a:prstGeom prst="rect">
                  <a:avLst/>
                </a:prstGeom>
                <a:noFill/>
                <a:ln w="762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fa-IR" sz="2800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شخص مطلع و صاحب نظر</a:t>
                  </a:r>
                  <a:endParaRPr lang="en-US" sz="28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  <p:sp>
          <p:nvSpPr>
            <p:cNvPr id="283683" name="Line 35"/>
            <p:cNvSpPr>
              <a:spLocks noChangeShapeType="1"/>
            </p:cNvSpPr>
            <p:nvPr/>
          </p:nvSpPr>
          <p:spPr bwMode="auto">
            <a:xfrm flipH="1">
              <a:off x="2925" y="1933"/>
              <a:ext cx="182" cy="136"/>
            </a:xfrm>
            <a:prstGeom prst="line">
              <a:avLst/>
            </a:prstGeom>
            <a:noFill/>
            <a:ln w="38100">
              <a:solidFill>
                <a:srgbClr val="FF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83684" name="Line 36"/>
            <p:cNvSpPr>
              <a:spLocks noChangeShapeType="1"/>
            </p:cNvSpPr>
            <p:nvPr/>
          </p:nvSpPr>
          <p:spPr bwMode="auto">
            <a:xfrm>
              <a:off x="2381" y="1933"/>
              <a:ext cx="136" cy="136"/>
            </a:xfrm>
            <a:prstGeom prst="line">
              <a:avLst/>
            </a:prstGeom>
            <a:noFill/>
            <a:ln w="38100">
              <a:solidFill>
                <a:srgbClr val="FF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258657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  <p:bldP spid="2836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32898-2844-4C6C-90FD-C04CF4A82B8E}" type="slidenum">
              <a:rPr lang="ar-SA"/>
              <a:pPr>
                <a:defRPr/>
              </a:pPr>
              <a:t>39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mtClean="0">
                <a:solidFill>
                  <a:srgbClr val="66FF66"/>
                </a:solidFill>
                <a:cs typeface="B Nazanin" pitchFamily="2" charset="-78"/>
              </a:rPr>
              <a:t>اعضای شرکت کننده در یک بحث گروهی :</a:t>
            </a:r>
            <a:endParaRPr lang="en-US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اداره کننده یا رهبر گروه. </a:t>
            </a:r>
          </a:p>
          <a:p>
            <a:pPr marL="609600" indent="-609600" algn="r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شاگردان. </a:t>
            </a:r>
          </a:p>
          <a:p>
            <a:pPr marL="609600" indent="-609600" algn="r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منشی گروه. </a:t>
            </a:r>
          </a:p>
          <a:p>
            <a:pPr marL="609600" indent="-609600" algn="r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شخص مطلع ( میهمان ). </a:t>
            </a:r>
          </a:p>
          <a:p>
            <a:pPr marL="609600" indent="-609600" algn="r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ناظر یا ارزیاب.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888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418B6-D111-4732-AD40-E0D22148C036}" type="slidenum">
              <a:rPr lang="ar-SA"/>
              <a:pPr>
                <a:defRPr/>
              </a:pPr>
              <a:t>4</a:t>
            </a:fld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18487" cy="5543550"/>
          </a:xfrm>
        </p:spPr>
        <p:txBody>
          <a:bodyPr/>
          <a:lstStyle/>
          <a:p>
            <a:pPr algn="justLow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محاسن: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smtClean="0">
                <a:solidFill>
                  <a:srgbClr val="FF33CC"/>
                </a:solidFill>
                <a:cs typeface="B Nazanin" pitchFamily="2" charset="-78"/>
              </a:rPr>
              <a:t>    </a:t>
            </a:r>
            <a:r>
              <a:rPr lang="fa-IR" sz="3600" smtClean="0">
                <a:solidFill>
                  <a:srgbClr val="FF33CC"/>
                </a:solidFill>
                <a:cs typeface="B Nazanin" pitchFamily="2" charset="-78"/>
              </a:rPr>
              <a:t>1</a:t>
            </a:r>
            <a:r>
              <a:rPr lang="fa-IR" sz="4000" smtClean="0">
                <a:solidFill>
                  <a:srgbClr val="FF33CC"/>
                </a:solidFill>
                <a:cs typeface="B Nazanin" pitchFamily="2" charset="-78"/>
              </a:rPr>
              <a:t>)</a:t>
            </a:r>
            <a:r>
              <a:rPr lang="fa-IR" sz="2800" smtClean="0">
                <a:solidFill>
                  <a:srgbClr val="00FFFF"/>
                </a:solidFill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برای به خاطر سپردن اصول ، قواعد و قوانین در علوم مختلف مناسب است .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FF33CC"/>
                </a:solidFill>
                <a:cs typeface="B Nazanin" pitchFamily="2" charset="-78"/>
              </a:rPr>
              <a:t>    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FF33CC"/>
                </a:solidFill>
                <a:cs typeface="B Nazanin" pitchFamily="2" charset="-78"/>
              </a:rPr>
              <a:t>     2)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برای تعلیم و تربیت جمعی ،به منظور حفظ ونگهداري معتقدات ، تاریخ ، فرهنگ و ادبیات یک ملت مفید است . 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    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   </a:t>
            </a:r>
            <a:r>
              <a:rPr lang="fa-IR" sz="3600" smtClean="0">
                <a:solidFill>
                  <a:srgbClr val="FF33CC"/>
                </a:solidFill>
                <a:cs typeface="B Nazanin" pitchFamily="2" charset="-78"/>
              </a:rPr>
              <a:t>3)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کمتر به معلمان با تجربه نیاز است 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684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FD808-D80A-4729-A293-8FE47C101FB3}" type="slidenum">
              <a:rPr lang="ar-SA"/>
              <a:pPr>
                <a:defRPr/>
              </a:pPr>
              <a:t>40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3716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وظایف معلم در روش بحث گروهی:</a:t>
            </a:r>
            <a:endParaRPr lang="en-US" sz="54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97200"/>
            <a:ext cx="8229600" cy="2879725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FF99FF"/>
                </a:solidFill>
                <a:cs typeface="B Nazanin" pitchFamily="2" charset="-78"/>
              </a:rPr>
              <a:t>الف )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 فراهم کردن امکانات.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FF99FF"/>
                </a:solidFill>
                <a:cs typeface="B Nazanin" pitchFamily="2" charset="-78"/>
              </a:rPr>
              <a:t>ب )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 شرکت در بحث.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FF99FF"/>
                </a:solidFill>
                <a:cs typeface="B Nazanin" pitchFamily="2" charset="-78"/>
              </a:rPr>
              <a:t>ج )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 کنترل و هدایت بحث.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740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6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796FD-B1FE-46AC-8E70-2608BCD7E041}" type="slidenum">
              <a:rPr lang="ar-SA"/>
              <a:pPr>
                <a:defRPr/>
              </a:pPr>
              <a:t>41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3716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4800" smtClean="0">
                <a:solidFill>
                  <a:srgbClr val="66FF66"/>
                </a:solidFill>
                <a:cs typeface="B Nazanin" pitchFamily="2" charset="-78"/>
              </a:rPr>
              <a:t>وظایف شاگردان در جریان بحث گروهی :</a:t>
            </a:r>
            <a:endParaRPr lang="en-US" sz="48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4114800"/>
          </a:xfrm>
        </p:spPr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دربارة موضوع مورد بحث فکر و مطالعه کنند.</a:t>
            </a:r>
          </a:p>
          <a:p>
            <a:pPr marL="609600" indent="-609600" algn="r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عقاید و تجربیات خود را در جلسه مطرح کنند.</a:t>
            </a:r>
          </a:p>
          <a:p>
            <a:pPr marL="609600" indent="-609600" algn="r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به دقت به جریان بحث و گفتگو گوش دهند.</a:t>
            </a:r>
          </a:p>
          <a:p>
            <a:pPr marL="609600" indent="-609600" algn="r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در صورت عدم توجه از اعضاء بخواهند که آن را دوباره توضیح دهند.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760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/>
      <p:bldP spid="2867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FB38B-355E-4AF1-AC33-1351BE9DC29C}" type="slidenum">
              <a:rPr lang="ar-SA"/>
              <a:pPr>
                <a:defRPr/>
              </a:pPr>
              <a:t>42</a:t>
            </a:fld>
            <a:endParaRPr lang="en-US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700213"/>
            <a:ext cx="8856662" cy="4105275"/>
          </a:xfrm>
        </p:spPr>
        <p:txBody>
          <a:bodyPr/>
          <a:lstStyle/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 startAt="5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با یکدیگر به طور خصوصی صحبت نکنند.</a:t>
            </a:r>
          </a:p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 startAt="5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انتظار نداشته باشند که نظر آنها حتماً پذیرفته شود .</a:t>
            </a:r>
          </a:p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 startAt="5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اگر نظر و پیشنهادی دارند به طور صریح  بیان کنند.</a:t>
            </a:r>
          </a:p>
          <a:p>
            <a:pPr marL="609600" indent="-609600" algn="justLow" rtl="1" eaLnBrk="1" hangingPunct="1">
              <a:buClr>
                <a:srgbClr val="FFFF00"/>
              </a:buClr>
              <a:buSzPct val="90000"/>
              <a:buFont typeface="Wingdings" pitchFamily="2" charset="2"/>
              <a:buAutoNum type="arabicParenR" startAt="5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پس از پایان بحث ، در مورد برنامه آینده تصمیم گیری کنند.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058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CE9FE-E7E4-405E-9EAC-F0130903F620}" type="slidenum">
              <a:rPr lang="ar-SA"/>
              <a:pPr>
                <a:defRPr/>
              </a:pPr>
              <a:t>5</a:t>
            </a:fld>
            <a:endParaRPr lang="en-US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484313"/>
            <a:ext cx="8686800" cy="4105275"/>
          </a:xfrm>
        </p:spPr>
        <p:txBody>
          <a:bodyPr/>
          <a:lstStyle/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AutoNum type="arabicParenR" startAt="4"/>
              <a:defRPr/>
            </a:pPr>
            <a:r>
              <a:rPr lang="fa-IR" sz="4400" smtClean="0">
                <a:solidFill>
                  <a:srgbClr val="00FFFF"/>
                </a:solidFill>
                <a:cs typeface="B Nazanin" pitchFamily="2" charset="-78"/>
              </a:rPr>
              <a:t>برای تقویت و پرورش صفاتی از قبیل اطاعت ، احترام به گذشته ، احترام به مسن ترها  روش خوبی است .</a:t>
            </a:r>
          </a:p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AutoNum type="arabicParenR" startAt="4"/>
              <a:defRPr/>
            </a:pPr>
            <a:r>
              <a:rPr lang="fa-IR" sz="4400" smtClean="0">
                <a:solidFill>
                  <a:srgbClr val="00FFFF"/>
                </a:solidFill>
                <a:cs typeface="B Nazanin" pitchFamily="2" charset="-78"/>
              </a:rPr>
              <a:t>ارزانترین روش آموزش است ، چون چندان نیازی به امکانات و تجهیزات نیست .</a:t>
            </a:r>
            <a:endParaRPr lang="en-US" sz="44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770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E7065-A6D6-467A-ADB7-FDE49D68F1F4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z="5400" smtClean="0">
                <a:solidFill>
                  <a:srgbClr val="66FF66"/>
                </a:solidFill>
                <a:cs typeface="B Nazanin" pitchFamily="2" charset="-78"/>
              </a:rPr>
              <a:t>محدودیت ها :</a:t>
            </a:r>
            <a:endParaRPr lang="en-US" sz="54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ارتباط و همکاری متقابل بین معلم و شاگرد وجود ندارد .</a:t>
            </a:r>
          </a:p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به علت وجود انضباط خشک ، باعث ایجاد و توسعه روابط بین معلم و شاگرد می شود .</a:t>
            </a:r>
          </a:p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وسیله مناسبی برای برانگیختن حس کنجکاوی شاگردان نيست ( بیزاری شاگردان ).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083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AB92-F03E-41E8-AEE7-F3DC954B6855}" type="slidenum">
              <a:rPr lang="ar-SA"/>
              <a:pPr>
                <a:defRPr/>
              </a:pPr>
              <a:t>7</a:t>
            </a:fld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70462"/>
          </a:xfrm>
        </p:spPr>
        <p:txBody>
          <a:bodyPr/>
          <a:lstStyle/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AutoNum type="arabicParenR" startAt="4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افراد متفکر ، تحلیلگر و نقاد پرورش نمی دهد .</a:t>
            </a:r>
          </a:p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AutoNum type="arabicParenR" startAt="4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عدم توجه به به تفاوت های فردی و وجود فعالیت یکنواخت.</a:t>
            </a:r>
          </a:p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AutoNum type="arabicParenR" startAt="4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عدم توجه به علاقه و رغبت دانش آموزان .</a:t>
            </a:r>
          </a:p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AutoNum type="arabicParenR" startAt="4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عدم رابطه معلومات کسب شده با زندگی واقعی .</a:t>
            </a:r>
          </a:p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AutoNum type="arabicParenR" startAt="4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عدم پرورش افراد فعال و شایسته برای زندگی اقتصادی و اجتماعی .</a:t>
            </a:r>
          </a:p>
          <a:p>
            <a:pPr marL="609600" indent="-609600" algn="justLow" rtl="1" eaLnBrk="1" hangingPunct="1">
              <a:buClr>
                <a:srgbClr val="FF33CC"/>
              </a:buClr>
              <a:buSzPct val="90000"/>
              <a:buFont typeface="Wingdings" pitchFamily="2" charset="2"/>
              <a:buNone/>
              <a:defRPr/>
            </a:pP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067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04710-5D4C-4476-B23A-B2555D8C72C7}" type="slidenum">
              <a:rPr lang="ar-SA"/>
              <a:pPr>
                <a:defRPr/>
              </a:pPr>
              <a:t>8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6000" smtClean="0">
                <a:solidFill>
                  <a:srgbClr val="66FF66"/>
                </a:solidFill>
                <a:cs typeface="B Nazanin" pitchFamily="2" charset="-78"/>
              </a:rPr>
              <a:t>روش سخنرانی</a:t>
            </a:r>
            <a:r>
              <a:rPr lang="fa-IR" smtClean="0">
                <a:solidFill>
                  <a:srgbClr val="66FF66"/>
                </a:solidFill>
                <a:cs typeface="B Nazanin" pitchFamily="2" charset="-78"/>
              </a:rPr>
              <a:t> :</a:t>
            </a:r>
            <a:endParaRPr lang="en-US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66FFFF"/>
                </a:solidFill>
                <a:cs typeface="B Nazanin" pitchFamily="2" charset="-78"/>
              </a:rPr>
              <a:t>روشی است که مفاهیم بطور شفاهی از طرف معلم ارائه می شود و شاگرد به آنها گوش می دهد 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66FFFF"/>
                </a:solidFill>
                <a:cs typeface="B Nazanin" pitchFamily="2" charset="-78"/>
              </a:rPr>
              <a:t>مراحل اجرا :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>
                <a:cs typeface="B Nazanin" pitchFamily="2" charset="-78"/>
              </a:rPr>
              <a:t>                                          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آمادگی از نظر تجهیزات</a:t>
            </a:r>
            <a:r>
              <a:rPr lang="fa-IR" smtClean="0">
                <a:cs typeface="B Nazanin" pitchFamily="2" charset="-78"/>
              </a:rPr>
              <a:t>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FF33CC"/>
                </a:solidFill>
                <a:cs typeface="B Nazanin" pitchFamily="2" charset="-78"/>
              </a:rPr>
              <a:t>  </a:t>
            </a:r>
            <a:r>
              <a:rPr lang="fa-IR" smtClean="0">
                <a:solidFill>
                  <a:srgbClr val="FF0066"/>
                </a:solidFill>
                <a:cs typeface="B Nazanin" pitchFamily="2" charset="-78"/>
              </a:rPr>
              <a:t>1)</a:t>
            </a:r>
            <a:r>
              <a:rPr lang="fa-IR" smtClean="0">
                <a:solidFill>
                  <a:srgbClr val="FFFF00"/>
                </a:solidFill>
                <a:cs typeface="B Nazanin" pitchFamily="2" charset="-78"/>
              </a:rPr>
              <a:t> آمادگی برای سخنرانی</a:t>
            </a:r>
            <a:r>
              <a:rPr lang="fa-IR" smtClean="0">
                <a:cs typeface="B Nazanin" pitchFamily="2" charset="-78"/>
              </a:rPr>
              <a:t> :       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آمادگی عاطفی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                                         آمادگی از نظر زمان 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0" y="3502025"/>
            <a:ext cx="401638" cy="1871663"/>
            <a:chOff x="2880" y="2206"/>
            <a:chExt cx="253" cy="1179"/>
          </a:xfrm>
        </p:grpSpPr>
        <p:grpSp>
          <p:nvGrpSpPr>
            <p:cNvPr id="233478" name="Group 7"/>
            <p:cNvGrpSpPr>
              <a:grpSpLocks/>
            </p:cNvGrpSpPr>
            <p:nvPr/>
          </p:nvGrpSpPr>
          <p:grpSpPr bwMode="auto">
            <a:xfrm>
              <a:off x="2938" y="2206"/>
              <a:ext cx="195" cy="1179"/>
              <a:chOff x="2938" y="2160"/>
              <a:chExt cx="195" cy="1179"/>
            </a:xfrm>
          </p:grpSpPr>
          <p:sp>
            <p:nvSpPr>
              <p:cNvPr id="247812" name="Line 4"/>
              <p:cNvSpPr>
                <a:spLocks noChangeShapeType="1"/>
              </p:cNvSpPr>
              <p:nvPr/>
            </p:nvSpPr>
            <p:spPr bwMode="auto">
              <a:xfrm flipV="1">
                <a:off x="3107" y="2160"/>
                <a:ext cx="0" cy="1179"/>
              </a:xfrm>
              <a:prstGeom prst="line">
                <a:avLst/>
              </a:prstGeom>
              <a:noFill/>
              <a:ln w="76200">
                <a:solidFill>
                  <a:srgbClr val="FF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47813" name="Line 5"/>
              <p:cNvSpPr>
                <a:spLocks noChangeShapeType="1"/>
              </p:cNvSpPr>
              <p:nvPr/>
            </p:nvSpPr>
            <p:spPr bwMode="auto">
              <a:xfrm flipH="1">
                <a:off x="2951" y="2186"/>
                <a:ext cx="182" cy="0"/>
              </a:xfrm>
              <a:prstGeom prst="line">
                <a:avLst/>
              </a:prstGeom>
              <a:noFill/>
              <a:ln w="76200">
                <a:solidFill>
                  <a:srgbClr val="FF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  <p:sp>
            <p:nvSpPr>
              <p:cNvPr id="247814" name="Line 6"/>
              <p:cNvSpPr>
                <a:spLocks noChangeShapeType="1"/>
              </p:cNvSpPr>
              <p:nvPr/>
            </p:nvSpPr>
            <p:spPr bwMode="auto">
              <a:xfrm flipH="1">
                <a:off x="2938" y="3326"/>
                <a:ext cx="182" cy="0"/>
              </a:xfrm>
              <a:prstGeom prst="line">
                <a:avLst/>
              </a:prstGeom>
              <a:noFill/>
              <a:ln w="76200">
                <a:solidFill>
                  <a:srgbClr val="FF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</p:grpSp>
        <p:sp>
          <p:nvSpPr>
            <p:cNvPr id="247816" name="Oval 8"/>
            <p:cNvSpPr>
              <a:spLocks noChangeArrowheads="1"/>
            </p:cNvSpPr>
            <p:nvPr/>
          </p:nvSpPr>
          <p:spPr bwMode="auto">
            <a:xfrm>
              <a:off x="2880" y="3067"/>
              <a:ext cx="136" cy="182"/>
            </a:xfrm>
            <a:prstGeom prst="ellipse">
              <a:avLst/>
            </a:prstGeom>
            <a:solidFill>
              <a:schemeClr val="accent1"/>
            </a:solidFill>
            <a:ln w="76200" algn="ctr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47819" name="Oval 11"/>
            <p:cNvSpPr>
              <a:spLocks noChangeArrowheads="1"/>
            </p:cNvSpPr>
            <p:nvPr/>
          </p:nvSpPr>
          <p:spPr bwMode="auto">
            <a:xfrm>
              <a:off x="2880" y="2704"/>
              <a:ext cx="136" cy="182"/>
            </a:xfrm>
            <a:prstGeom prst="ellipse">
              <a:avLst/>
            </a:prstGeom>
            <a:solidFill>
              <a:schemeClr val="accent1"/>
            </a:solidFill>
            <a:ln w="76200" algn="ctr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47820" name="Oval 12"/>
            <p:cNvSpPr>
              <a:spLocks noChangeArrowheads="1"/>
            </p:cNvSpPr>
            <p:nvPr/>
          </p:nvSpPr>
          <p:spPr bwMode="auto">
            <a:xfrm>
              <a:off x="2880" y="2341"/>
              <a:ext cx="136" cy="182"/>
            </a:xfrm>
            <a:prstGeom prst="ellipse">
              <a:avLst/>
            </a:prstGeom>
            <a:solidFill>
              <a:schemeClr val="accent1"/>
            </a:solidFill>
            <a:ln w="76200" algn="ctr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0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5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7810" grpId="0"/>
      <p:bldP spid="2478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25DB-3ECC-4EDA-8AF9-B0A6D869ADC5}" type="slidenum">
              <a:rPr lang="ar-SA"/>
              <a:pPr>
                <a:defRPr/>
              </a:pPr>
              <a:t>9</a:t>
            </a:fld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381750"/>
          </a:xfrm>
        </p:spPr>
        <p:txBody>
          <a:bodyPr/>
          <a:lstStyle/>
          <a:p>
            <a:pPr marL="609600" indent="-609600" algn="r" rtl="1" eaLnBrk="1" hangingPunct="1"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                                                     1- ایجاد رابطه بین معلم و شاگرد</a:t>
            </a:r>
          </a:p>
          <a:p>
            <a:pPr marL="609600" indent="-609600" algn="r" rtl="1" eaLnBrk="1" hangingPunct="1"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4400" smtClean="0">
                <a:solidFill>
                  <a:srgbClr val="FF0066"/>
                </a:solidFill>
                <a:cs typeface="B Nazanin" pitchFamily="2" charset="-78"/>
              </a:rPr>
              <a:t>2) 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مقدمه سخنرانی</a:t>
            </a:r>
            <a:r>
              <a:rPr lang="fa-IR" smtClean="0">
                <a:cs typeface="B Nazanin" pitchFamily="2" charset="-78"/>
              </a:rPr>
              <a:t>   </a:t>
            </a:r>
          </a:p>
          <a:p>
            <a:pPr marL="609600" indent="-609600" algn="r" rtl="1" eaLnBrk="1" hangingPunct="1"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2400" smtClean="0">
                <a:cs typeface="B Nazanin" pitchFamily="2" charset="-78"/>
              </a:rPr>
              <a:t>                                                     </a:t>
            </a: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2- جلب توجه شاگردان  </a:t>
            </a:r>
          </a:p>
          <a:p>
            <a:pPr marL="609600" indent="-609600" algn="r" rtl="1" eaLnBrk="1" hangingPunct="1"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endParaRPr lang="fa-IR" sz="2400" smtClean="0">
              <a:solidFill>
                <a:srgbClr val="00FFCC"/>
              </a:solidFill>
              <a:cs typeface="B Nazanin" pitchFamily="2" charset="-78"/>
            </a:endParaRPr>
          </a:p>
          <a:p>
            <a:pPr marL="609600" indent="-609600" algn="r" rtl="1" eaLnBrk="1" hangingPunct="1"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                                                                            الف: شناخت علایق و</a:t>
            </a:r>
          </a:p>
          <a:p>
            <a:pPr marL="609600" indent="-609600" algn="r" rtl="1" eaLnBrk="1" hangingPunct="1">
              <a:lnSpc>
                <a:spcPct val="60000"/>
              </a:lnSpc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                                                                             خواسته های شاگردان.</a:t>
            </a:r>
          </a:p>
          <a:p>
            <a:pPr marL="609600" indent="-609600" algn="r" rtl="1" eaLnBrk="1" hangingPunct="1">
              <a:lnSpc>
                <a:spcPct val="60000"/>
              </a:lnSpc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2400" smtClean="0">
                <a:cs typeface="B Nazanin" pitchFamily="2" charset="-78"/>
              </a:rPr>
              <a:t> </a:t>
            </a:r>
            <a:r>
              <a:rPr lang="fa-IR" sz="4000" smtClean="0">
                <a:solidFill>
                  <a:srgbClr val="FF0066"/>
                </a:solidFill>
                <a:cs typeface="B Nazanin" pitchFamily="2" charset="-78"/>
              </a:rPr>
              <a:t>3)</a:t>
            </a:r>
            <a:r>
              <a:rPr lang="fa-IR" sz="4000" smtClean="0">
                <a:cs typeface="B Nazanin" pitchFamily="2" charset="-78"/>
              </a:rPr>
              <a:t>  </a:t>
            </a:r>
            <a:r>
              <a:rPr lang="fa-IR" sz="4000" smtClean="0">
                <a:solidFill>
                  <a:srgbClr val="FFFF00"/>
                </a:solidFill>
                <a:cs typeface="B Nazanin" pitchFamily="2" charset="-78"/>
              </a:rPr>
              <a:t>متن و محتوای سخنران</a:t>
            </a:r>
            <a:r>
              <a:rPr lang="fa-IR" sz="2400" smtClean="0">
                <a:cs typeface="B Nazanin" pitchFamily="2" charset="-78"/>
              </a:rPr>
              <a:t>                  </a:t>
            </a: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ب: ایجاد انگیزش.</a:t>
            </a:r>
          </a:p>
          <a:p>
            <a:pPr marL="609600" indent="-609600" algn="r" rtl="1" eaLnBrk="1" hangingPunct="1"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                                                                           ج: بیان صریح هدفها و</a:t>
            </a:r>
          </a:p>
          <a:p>
            <a:pPr marL="609600" indent="-609600" algn="r" rtl="1" eaLnBrk="1" hangingPunct="1"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                                                                            نکات مهم سخنرانی.</a:t>
            </a:r>
          </a:p>
          <a:p>
            <a:pPr marL="609600" indent="-609600" algn="r" rtl="1" eaLnBrk="1" hangingPunct="1">
              <a:lnSpc>
                <a:spcPct val="70000"/>
              </a:lnSpc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                                                                            د: استفاده از پیش</a:t>
            </a:r>
          </a:p>
          <a:p>
            <a:pPr marL="609600" indent="-609600" algn="r" rtl="1" eaLnBrk="1" hangingPunct="1">
              <a:lnSpc>
                <a:spcPct val="70000"/>
              </a:lnSpc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FF0066"/>
                </a:solidFill>
                <a:cs typeface="B Nazanin" pitchFamily="2" charset="-78"/>
              </a:rPr>
              <a:t>4)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جمع بندی و نتیجه گیری</a:t>
            </a:r>
            <a:r>
              <a:rPr lang="fa-IR" sz="2400" smtClean="0">
                <a:cs typeface="B Nazanin" pitchFamily="2" charset="-78"/>
              </a:rPr>
              <a:t>                      </a:t>
            </a: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سازمان دهنده.</a:t>
            </a:r>
          </a:p>
          <a:p>
            <a:pPr marL="609600" indent="-609600" algn="r" rtl="1" eaLnBrk="1" hangingPunct="1"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2400" smtClean="0">
                <a:cs typeface="B Nazanin" pitchFamily="2" charset="-78"/>
              </a:rPr>
              <a:t>                                                                           </a:t>
            </a: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هـ : پیش آزمون و فعال                    </a:t>
            </a:r>
          </a:p>
          <a:p>
            <a:pPr marL="609600" indent="-609600" algn="r" rtl="1" eaLnBrk="1" hangingPunct="1">
              <a:buClr>
                <a:srgbClr val="FF0066"/>
              </a:buClr>
              <a:buSzPct val="90000"/>
              <a:buFont typeface="Wingdings" pitchFamily="2" charset="2"/>
              <a:buNone/>
              <a:defRPr/>
            </a:pPr>
            <a:r>
              <a:rPr lang="fa-IR" sz="2400" smtClean="0">
                <a:solidFill>
                  <a:srgbClr val="00FFCC"/>
                </a:solidFill>
                <a:cs typeface="B Nazanin" pitchFamily="2" charset="-78"/>
              </a:rPr>
              <a:t>                                                                           کردن اطلاعات شاگردان.</a:t>
            </a:r>
            <a:endParaRPr lang="en-US" sz="2400" smtClean="0">
              <a:solidFill>
                <a:srgbClr val="00FFCC"/>
              </a:solidFill>
              <a:cs typeface="B Nazanin" pitchFamily="2" charset="-78"/>
            </a:endParaRP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0" y="2205038"/>
            <a:ext cx="2987675" cy="57943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59113" y="908050"/>
            <a:ext cx="2376487" cy="5689600"/>
            <a:chOff x="1927" y="572"/>
            <a:chExt cx="1497" cy="3584"/>
          </a:xfrm>
        </p:grpSpPr>
        <p:sp>
          <p:nvSpPr>
            <p:cNvPr id="248836" name="Line 4"/>
            <p:cNvSpPr>
              <a:spLocks noChangeShapeType="1"/>
            </p:cNvSpPr>
            <p:nvPr/>
          </p:nvSpPr>
          <p:spPr bwMode="auto">
            <a:xfrm flipH="1">
              <a:off x="2925" y="845"/>
              <a:ext cx="408" cy="0"/>
            </a:xfrm>
            <a:prstGeom prst="line">
              <a:avLst/>
            </a:prstGeom>
            <a:noFill/>
            <a:ln w="76200" cmpd="tri">
              <a:solidFill>
                <a:srgbClr val="FF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grpSp>
          <p:nvGrpSpPr>
            <p:cNvPr id="234503" name="Group 19"/>
            <p:cNvGrpSpPr>
              <a:grpSpLocks/>
            </p:cNvGrpSpPr>
            <p:nvPr/>
          </p:nvGrpSpPr>
          <p:grpSpPr bwMode="auto">
            <a:xfrm>
              <a:off x="1927" y="1434"/>
              <a:ext cx="661" cy="2722"/>
              <a:chOff x="1927" y="1434"/>
              <a:chExt cx="661" cy="2722"/>
            </a:xfrm>
          </p:grpSpPr>
          <p:sp>
            <p:nvSpPr>
              <p:cNvPr id="248839" name="Line 7"/>
              <p:cNvSpPr>
                <a:spLocks noChangeShapeType="1"/>
              </p:cNvSpPr>
              <p:nvPr/>
            </p:nvSpPr>
            <p:spPr bwMode="auto">
              <a:xfrm flipH="1">
                <a:off x="2226" y="2238"/>
                <a:ext cx="362" cy="0"/>
              </a:xfrm>
              <a:prstGeom prst="line">
                <a:avLst/>
              </a:prstGeom>
              <a:noFill/>
              <a:ln w="76200" cmpd="tri">
                <a:solidFill>
                  <a:srgbClr val="FF99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  <p:grpSp>
            <p:nvGrpSpPr>
              <p:cNvPr id="234507" name="Group 12"/>
              <p:cNvGrpSpPr>
                <a:grpSpLocks/>
              </p:cNvGrpSpPr>
              <p:nvPr/>
            </p:nvGrpSpPr>
            <p:grpSpPr bwMode="auto">
              <a:xfrm>
                <a:off x="1927" y="1434"/>
                <a:ext cx="227" cy="2722"/>
                <a:chOff x="1940" y="1344"/>
                <a:chExt cx="227" cy="2449"/>
              </a:xfrm>
            </p:grpSpPr>
            <p:sp>
              <p:nvSpPr>
                <p:cNvPr id="248840" name="Line 8"/>
                <p:cNvSpPr>
                  <a:spLocks noChangeShapeType="1"/>
                </p:cNvSpPr>
                <p:nvPr/>
              </p:nvSpPr>
              <p:spPr bwMode="auto">
                <a:xfrm>
                  <a:off x="2108" y="1344"/>
                  <a:ext cx="46" cy="2449"/>
                </a:xfrm>
                <a:prstGeom prst="line">
                  <a:avLst/>
                </a:prstGeom>
                <a:noFill/>
                <a:ln w="76200">
                  <a:solidFill>
                    <a:srgbClr val="FF99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4884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940" y="1357"/>
                  <a:ext cx="182" cy="0"/>
                </a:xfrm>
                <a:prstGeom prst="line">
                  <a:avLst/>
                </a:prstGeom>
                <a:noFill/>
                <a:ln w="76200">
                  <a:solidFill>
                    <a:srgbClr val="FF99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  <p:sp>
              <p:nvSpPr>
                <p:cNvPr id="24884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986" y="3780"/>
                  <a:ext cx="181" cy="0"/>
                </a:xfrm>
                <a:prstGeom prst="line">
                  <a:avLst/>
                </a:prstGeom>
                <a:noFill/>
                <a:ln w="76200">
                  <a:solidFill>
                    <a:srgbClr val="FF99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/>
                </a:p>
              </p:txBody>
            </p:sp>
          </p:grpSp>
          <p:sp>
            <p:nvSpPr>
              <p:cNvPr id="248845" name="Line 13"/>
              <p:cNvSpPr>
                <a:spLocks noChangeShapeType="1"/>
              </p:cNvSpPr>
              <p:nvPr/>
            </p:nvSpPr>
            <p:spPr bwMode="auto">
              <a:xfrm>
                <a:off x="2562" y="1435"/>
                <a:ext cx="0" cy="816"/>
              </a:xfrm>
              <a:prstGeom prst="line">
                <a:avLst/>
              </a:prstGeom>
              <a:noFill/>
              <a:ln w="76200" cmpd="tri">
                <a:solidFill>
                  <a:srgbClr val="FF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/>
              </a:p>
            </p:txBody>
          </p:sp>
        </p:grpSp>
        <p:sp>
          <p:nvSpPr>
            <p:cNvPr id="248849" name="Text Box 17"/>
            <p:cNvSpPr txBox="1">
              <a:spLocks noChangeArrowheads="1"/>
            </p:cNvSpPr>
            <p:nvPr/>
          </p:nvSpPr>
          <p:spPr bwMode="auto">
            <a:xfrm>
              <a:off x="3016" y="572"/>
              <a:ext cx="408" cy="288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a-IR" sz="240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یعنی</a:t>
              </a:r>
              <a:endParaRPr lang="en-US" sz="24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8850" name="Text Box 18"/>
            <p:cNvSpPr txBox="1">
              <a:spLocks noChangeArrowheads="1"/>
            </p:cNvSpPr>
            <p:nvPr/>
          </p:nvSpPr>
          <p:spPr bwMode="auto">
            <a:xfrm>
              <a:off x="2200" y="1525"/>
              <a:ext cx="385" cy="635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rtl="1">
                <a:spcBef>
                  <a:spcPct val="50000"/>
                </a:spcBef>
                <a:defRPr/>
              </a:pPr>
              <a:r>
                <a:rPr lang="fa-IR" sz="280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از طریق</a:t>
              </a:r>
              <a:endPara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90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4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8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8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8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1927</Words>
  <Application>Microsoft Office PowerPoint</Application>
  <PresentationFormat>On-screen Show (4:3)</PresentationFormat>
  <Paragraphs>258</Paragraphs>
  <Slides>42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فصل دهم  روشهای تدریس سنتی و متداول  پس از مطالعه این فصل دانشجو باید بتواند روشهای تدریس زیررا توضیح و مقایسه کند : </vt:lpstr>
      <vt:lpstr>PowerPoint Presentation</vt:lpstr>
      <vt:lpstr>PowerPoint Presentation</vt:lpstr>
      <vt:lpstr>PowerPoint Presentation</vt:lpstr>
      <vt:lpstr>محدودیت ها :</vt:lpstr>
      <vt:lpstr>PowerPoint Presentation</vt:lpstr>
      <vt:lpstr>روش سخنرانی :</vt:lpstr>
      <vt:lpstr>PowerPoint Presentation</vt:lpstr>
      <vt:lpstr>متن سخنرانی قسمت اصلی و بسیار مهم سخنرانی است که در رابطه با آن نکات زیر باید رعایت شود :</vt:lpstr>
      <vt:lpstr>PowerPoint Presentation</vt:lpstr>
      <vt:lpstr>PowerPoint Presentation</vt:lpstr>
      <vt:lpstr>PowerPoint Presentation</vt:lpstr>
      <vt:lpstr>PowerPoint Presentation</vt:lpstr>
      <vt:lpstr>محاسن روش سخنرانی :</vt:lpstr>
      <vt:lpstr>معایب روش سخنرانی :</vt:lpstr>
      <vt:lpstr>روش پرسش و پاسخ :</vt:lpstr>
      <vt:lpstr>روش پرسش و پاسخ بر سه اصل متکی است :</vt:lpstr>
      <vt:lpstr>هدف از روش پرسش و پاسخ :</vt:lpstr>
      <vt:lpstr>محاسن :</vt:lpstr>
      <vt:lpstr>معایب :</vt:lpstr>
      <vt:lpstr>روش نمایشی ( نمایش علمی ): </vt:lpstr>
      <vt:lpstr>PowerPoint Presentation</vt:lpstr>
      <vt:lpstr>روش ایفای نقش :</vt:lpstr>
      <vt:lpstr>مراحل اجرای روش ایفای نقش:</vt:lpstr>
      <vt:lpstr>محاسن :</vt:lpstr>
      <vt:lpstr>محدودیتها :</vt:lpstr>
      <vt:lpstr>روش گردش علمی :</vt:lpstr>
      <vt:lpstr>محاسن :</vt:lpstr>
      <vt:lpstr>PowerPoint Presentation</vt:lpstr>
      <vt:lpstr>این روش در مورد دروس و محتواهایی قابل اجراست که دارای ویژگیهای زیر باشند:</vt:lpstr>
      <vt:lpstr>مراحل اجرا :</vt:lpstr>
      <vt:lpstr>متمرکز: یک فرد قویتر و مقتدرتر محور و مرکز ارتباط است  غیر متمرکز : همه افراد فرصت مساوی ارتباطی دارند. </vt:lpstr>
      <vt:lpstr>شبکه ارتباطی چرخی : شخصی که در مرکز شبکه ارتباطی قرار دارد مطالب را از بقیه می گیرد ،وقتی که به حل مسأله و تصمیم گیری نهایی رسید ، نتیجه را به افراد باز می گرداند .</vt:lpstr>
      <vt:lpstr>شبکه ارتباط زنجیره ای : در این نوع معمولاً سلسله  مراتب حاکم است ( کار یک گروه هنری ).</vt:lpstr>
      <vt:lpstr>شبکه ارتباطیy:معلم بین دو اظهار نظر متفاوت اعتدال برقرار می کند و آن را به صورت پیام به قسمت پایین شبکة ارتباطی انتقال می دهد .</vt:lpstr>
      <vt:lpstr>شبکه ارتباطی دایره و چند کانالی : افراد گروه فرصت بیشتری برای ارتباط با یکدیگر دارند ، این نوع شبکه ارتباطی در بحث گروهی قویترین و موثر ترین نوع ارتباط است . </vt:lpstr>
      <vt:lpstr>شبکه ارتباط تلفیقی :</vt:lpstr>
      <vt:lpstr>اعضای شرکت کننده در یک بحث گروهی :</vt:lpstr>
      <vt:lpstr>وظایف معلم در روش بحث گروهی:</vt:lpstr>
      <vt:lpstr>وظایف شاگردان در جریان بحث گروهی 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2020-06-10T20:13:15Z</dcterms:created>
  <dcterms:modified xsi:type="dcterms:W3CDTF">2020-06-10T20:33:22Z</dcterms:modified>
</cp:coreProperties>
</file>