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dirty="0" smtClean="0"/>
              <a:t>انواع اسم             جلسه هفتم             عبدالله زاده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اسم مفرد :اگر اسمی بر یک فر یا یک چیز دلالت کند مفرد نامیده می شود.بلبل،دفتر،باغ.</a:t>
            </a:r>
          </a:p>
          <a:p>
            <a:pPr algn="r" rtl="1"/>
            <a:endParaRPr lang="fa-IR" dirty="0" smtClean="0"/>
          </a:p>
          <a:p>
            <a:pPr algn="r" rtl="1"/>
            <a:r>
              <a:rPr lang="fa-IR" dirty="0" smtClean="0"/>
              <a:t>اسم جمع: اسم هایی که بیشتر از یکی را می رسانند جمع نامیده می شوند. علامت جمع در زبان فارسی«هان»و«ن»است. وجدان ها،کبوتران،آقایان،آزادگان.</a:t>
            </a:r>
          </a:p>
          <a:p>
            <a:pPr algn="r" rtl="1"/>
            <a:endParaRPr lang="fa-IR" dirty="0" smtClean="0"/>
          </a:p>
          <a:p>
            <a:pPr algn="r" rtl="1"/>
            <a:r>
              <a:rPr lang="fa-IR" smtClean="0"/>
              <a:t>اسم جمع:اسمی که علامت جمع ندارد اما معنی جمع داردوبر گروهی دلالت می کند اسم جمع نام دارد.مردم،طایفه،لشگر،گله،قوم،قبیله.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3200" dirty="0" smtClean="0"/>
              <a:t>اسم              جلسه هفتم                              عبدالله زاده   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r>
              <a:rPr lang="fa-IR" dirty="0" smtClean="0"/>
              <a:t>اسم : کلمه ای که برای نامیدن انسان یا حیوان یا مفهوم به کار می رود.</a:t>
            </a:r>
          </a:p>
          <a:p>
            <a:pPr algn="r" rtl="1">
              <a:buNone/>
            </a:pPr>
            <a:r>
              <a:rPr lang="fa-IR" dirty="0" smtClean="0"/>
              <a:t>اسم را می توان از جهات گوناگون تقسیم کرد.</a:t>
            </a:r>
          </a:p>
          <a:p>
            <a:pPr algn="r" rtl="1">
              <a:buNone/>
            </a:pPr>
            <a:endParaRPr lang="fa-IR" dirty="0" smtClean="0"/>
          </a:p>
          <a:p>
            <a:pPr algn="r" rtl="1">
              <a:buNone/>
            </a:pPr>
            <a:r>
              <a:rPr lang="fa-IR" dirty="0" smtClean="0"/>
              <a:t>1- اسم عام ،اسم خاص</a:t>
            </a:r>
          </a:p>
          <a:p>
            <a:pPr algn="r" rtl="1">
              <a:buNone/>
            </a:pPr>
            <a:r>
              <a:rPr lang="fa-IR" dirty="0" smtClean="0"/>
              <a:t>اسم اگربر تمامی افراد همنوع یا همجنس دلات کند اسم عام نامیده می شود.مانند: کشور،رود،پهلوان.</a:t>
            </a:r>
          </a:p>
          <a:p>
            <a:pPr algn="r" rtl="1">
              <a:buNone/>
            </a:pPr>
            <a:r>
              <a:rPr lang="fa-IR" dirty="0" smtClean="0"/>
              <a:t>اسم اگر برفرد یا افرادی خاص از یک جنس اطلاق شود تسم خاص نامیده می شود. مانند: ایران،کارون،رستم.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انواع اسم         جلسه هفتم        عبدالله زاده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2- اسم معرفه،اسم نکره:اگر اسم برای مخاطب شناخته شده باشد معرفه است: کتاب را از محمد گرفتم.    کتاب و محمد معرفه اند.</a:t>
            </a:r>
          </a:p>
          <a:p>
            <a:pPr algn="r" rtl="1"/>
            <a:endParaRPr lang="fa-IR" dirty="0" smtClean="0"/>
          </a:p>
          <a:p>
            <a:pPr algn="r" rtl="1"/>
            <a:endParaRPr lang="fa-IR" dirty="0" smtClean="0"/>
          </a:p>
          <a:p>
            <a:pPr algn="r" rtl="1"/>
            <a:r>
              <a:rPr lang="fa-IR" dirty="0" smtClean="0"/>
              <a:t>اسمی که برای خواننده یا مخاطب آشنا نباشد نکره است: از مردی کتابی گرفتم.       مردی و کتابی نکره هستند.</a:t>
            </a:r>
          </a:p>
          <a:p>
            <a:pPr algn="r" rtl="1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انواع اسم        جلسه هفتم           عبدالله زاده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اسم ذات :اسمی که ملموس و محسوس است. اسم ذات به طور مستقل در خارج از ذهن وجود دارد. مانند : شکوفه ، میوه ، کوه ، قلم.</a:t>
            </a:r>
            <a:endParaRPr lang="fa-IR" dirty="0" smtClean="0"/>
          </a:p>
          <a:p>
            <a:pPr algn="r" rtl="1"/>
            <a:endParaRPr lang="fa-IR" dirty="0" smtClean="0"/>
          </a:p>
          <a:p>
            <a:pPr algn="r" rtl="1"/>
            <a:endParaRPr lang="fa-IR" dirty="0" smtClean="0"/>
          </a:p>
          <a:p>
            <a:pPr algn="r" rtl="1"/>
            <a:r>
              <a:rPr lang="fa-IR" dirty="0" smtClean="0"/>
              <a:t>اسم معنی:اسمی که ملموس و محسوس نیست. اسم معنی ب خودی خودو مستقلا در خارج از ذهن وجود ندارد.بلکه وجود آن وابسته به وجود دیگری است. مانند:آزادگی،شجاعت،زیبایی،هوش،عشق.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dirty="0" smtClean="0"/>
              <a:t>انواع اسم             جلسه هفتم             عبدالله زاده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اسم ساده:اسم اگر یک جز باشد به صورتی که نتوان آن را به دویاچند بخش معنی دار تقسیم کرد اسم ساده یا بسیط نامیده می شود.کتاب،انسان،دل.</a:t>
            </a:r>
          </a:p>
          <a:p>
            <a:pPr algn="r" rtl="1"/>
            <a:endParaRPr lang="fa-IR" dirty="0" smtClean="0"/>
          </a:p>
          <a:p>
            <a:pPr algn="r" rtl="1">
              <a:buNone/>
            </a:pPr>
            <a:endParaRPr lang="fa-IR" dirty="0" smtClean="0"/>
          </a:p>
          <a:p>
            <a:pPr algn="r" rtl="1"/>
            <a:r>
              <a:rPr lang="fa-IR" dirty="0" smtClean="0"/>
              <a:t>اسم مرکب:اگر اسم دو یا چند بخش ترکیب یافته باشد مرکب نامیده می شود. کتابخانه،انسان دوستی،دلارایی.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</TotalTime>
  <Words>317</Words>
  <Application>Microsoft Office PowerPoint</Application>
  <PresentationFormat>On-screen Show (4:3)</PresentationFormat>
  <Paragraphs>28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Slide 1</vt:lpstr>
      <vt:lpstr>Slide 2</vt:lpstr>
      <vt:lpstr>Slide 3</vt:lpstr>
      <vt:lpstr>Slide 4</vt:lpstr>
      <vt:lpstr>Slide 5</vt:lpstr>
      <vt:lpstr>اسم              جلسه هفتم                              عبدالله زاده    </vt:lpstr>
      <vt:lpstr>انواع اسم         جلسه هفتم        عبدالله زاده</vt:lpstr>
      <vt:lpstr>انواع اسم        جلسه هفتم           عبدالله زاده</vt:lpstr>
      <vt:lpstr>انواع اسم             جلسه هفتم             عبدالله زاده</vt:lpstr>
      <vt:lpstr>انواع اسم             جلسه هفتم             عبدالله زاده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kosar amin.co</dc:creator>
  <cp:lastModifiedBy>NPSoft</cp:lastModifiedBy>
  <cp:revision>10</cp:revision>
  <dcterms:created xsi:type="dcterms:W3CDTF">2006-08-16T00:00:00Z</dcterms:created>
  <dcterms:modified xsi:type="dcterms:W3CDTF">2020-05-27T18:52:29Z</dcterms:modified>
</cp:coreProperties>
</file>