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kosar%20amin.co\AppData\Local\Microsoft\Windows\INetCache\IE\AGM2VIZ1\&#1590;&#1605;&#1740;&#1585;-&#1583;_&#1593;&#1576;&#1583;&#1575;&#1604;&#1604;&#1607;_&#1586;&#1575;&#1583;&#1607;%5b1%5d.m4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kosar%20amin.co\AppData\Local\Microsoft\Windows\INetCache\IE\OPX3YB79\&#1575;&#1606;&#1608;&#1575;&#1593;__&#1590;&#1605;&#1740;&#1585;-&#1583;&#1705;&#1578;&#1585;_&#1593;&#1576;&#1583;&#1575;&#1604;&#1604;&#1607;_&#1586;&#1575;&#1583;&#1607;%5b1%5d.m4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kosar%20amin.co\AppData\Local\Microsoft\Windows\INetCache\IE\8YG43XYK\&#1581;&#1585;&#1608;&#1601;-&#1583;&#1705;&#1578;&#1585;_&#1593;&#1576;&#1583;&#1575;&#1604;&#1604;&#1607;_&#1586;&#1575;&#1583;&#1607;%5b1%5d.m4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fa-IR" dirty="0" smtClean="0"/>
              <a:t>ضمیر     جلسه10    عبدالله زاده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dirty="0" smtClean="0"/>
              <a:t>ضمیر: کلمه ای است که به جای اسم نشسته و از تکرار آن جلوگیری می کند.</a:t>
            </a:r>
          </a:p>
          <a:p>
            <a:endParaRPr lang="fa-IR" dirty="0" smtClean="0"/>
          </a:p>
          <a:p>
            <a:r>
              <a:rPr lang="fa-IR" dirty="0" smtClean="0"/>
              <a:t>در رفتن جان از بدن گویند هر نوعی سخن</a:t>
            </a:r>
          </a:p>
          <a:p>
            <a:r>
              <a:rPr lang="fa-IR" dirty="0" smtClean="0"/>
              <a:t>                         </a:t>
            </a:r>
          </a:p>
          <a:p>
            <a:pPr algn="ctr"/>
            <a:r>
              <a:rPr lang="fa-IR" b="1" i="1" dirty="0" smtClean="0">
                <a:solidFill>
                  <a:srgbClr val="FF0000"/>
                </a:solidFill>
              </a:rPr>
              <a:t>من</a:t>
            </a:r>
            <a:r>
              <a:rPr lang="fa-IR" dirty="0" smtClean="0"/>
              <a:t> </a:t>
            </a:r>
            <a:r>
              <a:rPr lang="fa-IR" dirty="0" smtClean="0">
                <a:solidFill>
                  <a:srgbClr val="C00000"/>
                </a:solidFill>
              </a:rPr>
              <a:t>خود</a:t>
            </a:r>
            <a:r>
              <a:rPr lang="fa-IR" dirty="0" smtClean="0"/>
              <a:t> به چشم </a:t>
            </a:r>
            <a:r>
              <a:rPr lang="fa-IR" dirty="0" smtClean="0">
                <a:solidFill>
                  <a:srgbClr val="C00000"/>
                </a:solidFill>
              </a:rPr>
              <a:t>خویشتن</a:t>
            </a:r>
            <a:r>
              <a:rPr lang="fa-IR" dirty="0" smtClean="0"/>
              <a:t> دیدم که </a:t>
            </a:r>
            <a:r>
              <a:rPr lang="fa-IR" dirty="0" smtClean="0">
                <a:solidFill>
                  <a:srgbClr val="FFC000"/>
                </a:solidFill>
              </a:rPr>
              <a:t>جانم</a:t>
            </a:r>
            <a:r>
              <a:rPr lang="fa-IR" dirty="0" smtClean="0"/>
              <a:t> می رود</a:t>
            </a:r>
            <a:endParaRPr lang="en-US" dirty="0"/>
          </a:p>
        </p:txBody>
      </p:sp>
      <p:pic>
        <p:nvPicPr>
          <p:cNvPr id="4" name="ضمیر-د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انواع ضمیر            جلسه10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1- ضمایر شخصی</a:t>
            </a:r>
          </a:p>
          <a:p>
            <a:pPr algn="r" rtl="1"/>
            <a:r>
              <a:rPr lang="fa-IR" dirty="0" smtClean="0"/>
              <a:t>2-ضمایر مشترک</a:t>
            </a:r>
          </a:p>
          <a:p>
            <a:pPr algn="r" rtl="1"/>
            <a:r>
              <a:rPr lang="fa-IR" dirty="0" smtClean="0"/>
              <a:t>3-ضمایراشاره</a:t>
            </a:r>
          </a:p>
          <a:p>
            <a:pPr algn="r" rtl="1"/>
            <a:r>
              <a:rPr lang="fa-IR" dirty="0" smtClean="0"/>
              <a:t>4-ضمایر مبهم</a:t>
            </a:r>
          </a:p>
          <a:p>
            <a:pPr algn="r" rtl="1"/>
            <a:r>
              <a:rPr lang="fa-IR" dirty="0" smtClean="0"/>
              <a:t>5-ضمایر پرسشی</a:t>
            </a:r>
          </a:p>
          <a:p>
            <a:pPr algn="r" rtl="1"/>
            <a:r>
              <a:rPr lang="fa-IR" dirty="0" smtClean="0"/>
              <a:t>6-ضمایر شمارشی</a:t>
            </a:r>
          </a:p>
          <a:p>
            <a:pPr algn="r" rtl="1"/>
            <a:r>
              <a:rPr lang="fa-IR" dirty="0" smtClean="0"/>
              <a:t>7-تعجبی</a:t>
            </a:r>
          </a:p>
          <a:p>
            <a:pPr algn="r" rtl="1"/>
            <a:r>
              <a:rPr lang="fa-IR" dirty="0" smtClean="0"/>
              <a:t>8-ملکی</a:t>
            </a:r>
            <a:endParaRPr lang="en-US" dirty="0"/>
          </a:p>
        </p:txBody>
      </p:sp>
      <p:pic>
        <p:nvPicPr>
          <p:cNvPr id="4" name="انواع__ضمیر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حروف           جلسه10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حرف: کلمه ای که به تنهایی معنای مستقلی ندارد و برای پیوند جمله ها و کلمات به کار می رود:</a:t>
            </a:r>
          </a:p>
          <a:p>
            <a:pPr algn="r" rtl="1"/>
            <a:r>
              <a:rPr lang="fa-IR" dirty="0" smtClean="0"/>
              <a:t>1-حروف ربط</a:t>
            </a:r>
          </a:p>
          <a:p>
            <a:pPr algn="r" rtl="1"/>
            <a:r>
              <a:rPr lang="fa-IR" dirty="0" smtClean="0"/>
              <a:t>2-حروف اضافه</a:t>
            </a:r>
          </a:p>
          <a:p>
            <a:pPr algn="r" rtl="1"/>
            <a:r>
              <a:rPr lang="fa-IR" dirty="0" smtClean="0"/>
              <a:t>3-حروف نشانه</a:t>
            </a:r>
            <a:endParaRPr lang="en-US" dirty="0"/>
          </a:p>
        </p:txBody>
      </p:sp>
      <p:pic>
        <p:nvPicPr>
          <p:cNvPr id="4" name="حروف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93</Words>
  <Application>Microsoft Office PowerPoint</Application>
  <PresentationFormat>On-screen Show (4:3)</PresentationFormat>
  <Paragraphs>20</Paragraphs>
  <Slides>3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ضمیر     جلسه10    عبدالله زاده</vt:lpstr>
      <vt:lpstr>انواع ضمیر            جلسه10     عبدالله زاده</vt:lpstr>
      <vt:lpstr>حروف           جلسه10     عبدالله زاده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ضمیر     جلسه10    عبدالله زاده</dc:title>
  <dc:creator>kosar amin.co</dc:creator>
  <cp:lastModifiedBy>NPSoft</cp:lastModifiedBy>
  <cp:revision>3</cp:revision>
  <dcterms:created xsi:type="dcterms:W3CDTF">2006-08-16T00:00:00Z</dcterms:created>
  <dcterms:modified xsi:type="dcterms:W3CDTF">2020-06-07T18:27:08Z</dcterms:modified>
</cp:coreProperties>
</file>