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7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6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2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8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9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0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2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4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0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CF5CB-D4C4-4535-A9B0-7899F766E08C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63DF5-E5F4-4D88-9CBC-6372BF16E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بخش5و6روان رشد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a-IR" dirty="0" smtClean="0"/>
              <a:t>مدرس:قره دینگهَ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3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55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9-وضعیت تحول زبان وازخودبه درآیی تدریجی کودک رابراساس جدول ص85شرح دهید.(ص85).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9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545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10-نتایج حاصل ازرشدوتحول زبان وازخودبه درآیی رابنویسید.(ص85).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>
            <a:normAutofit/>
          </a:bodyPr>
          <a:lstStyle/>
          <a:p>
            <a:r>
              <a:rPr lang="fa-IR" sz="6000" dirty="0" smtClean="0"/>
              <a:t>پایان</a:t>
            </a:r>
            <a:endParaRPr lang="en-US" sz="6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5636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762"/>
          </a:xfrm>
        </p:spPr>
        <p:txBody>
          <a:bodyPr>
            <a:normAutofit/>
          </a:bodyPr>
          <a:lstStyle/>
          <a:p>
            <a:r>
              <a:rPr lang="fa-IR" sz="4000" dirty="0" smtClean="0"/>
              <a:t>1-نظرپیاژه درموردرشدومراحل آن؟(ص77).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2-نظریه رشدپیاژه چه کمکی به مربیان تعلیم وتربیت می کند؟(77).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0327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49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3-دوره حسی-حرکتی پیاژه ومشخصه بارز آن ؟(ص78).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0109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0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4-دوره پیش عملیاتی پیاژه ومشخصه بارز  آن ؟(ص79).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6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5-دوره عملیات عینی ومشخصه بارزآن؟(ص81)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/>
          <a:lstStyle/>
          <a:p>
            <a:r>
              <a:rPr lang="fa-IR" dirty="0" smtClean="0"/>
              <a:t>6-دوره عملیات صوری؟(ص82).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87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7-چهارعامل اصلی ازنظرپیاژه که درکیفیت ودرجه رشدشناختی تاثیرمی گذارند؟(ص83).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7982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55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8-به نظرپیاژه کارکردهای ذهن برچه اصولی استواراست وسخن معروف پیاژه دراین مورد؟(ص84).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4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106</Words>
  <Application>Microsoft Office PowerPoint</Application>
  <PresentationFormat>On-screen Show (4:3)</PresentationFormat>
  <Paragraphs>12</Paragraphs>
  <Slides>12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بخش5و6روان رشد مدرس:قره دینگهَ</vt:lpstr>
      <vt:lpstr>1-نظرپیاژه درموردرشدومراحل آن؟(ص77).</vt:lpstr>
      <vt:lpstr>2-نظریه رشدپیاژه چه کمکی به مربیان تعلیم وتربیت می کند؟(77).</vt:lpstr>
      <vt:lpstr>3-دوره حسی-حرکتی پیاژه ومشخصه بارز آن ؟(ص78).</vt:lpstr>
      <vt:lpstr>4-دوره پیش عملیاتی پیاژه ومشخصه بارز  آن ؟(ص79).</vt:lpstr>
      <vt:lpstr>5-دوره عملیات عینی ومشخصه بارزآن؟(ص81)</vt:lpstr>
      <vt:lpstr>6-دوره عملیات صوری؟(ص82).</vt:lpstr>
      <vt:lpstr>7-چهارعامل اصلی ازنظرپیاژه که درکیفیت ودرجه رشدشناختی تاثیرمی گذارند؟(ص83).</vt:lpstr>
      <vt:lpstr>8-به نظرپیاژه کارکردهای ذهن برچه اصولی استواراست وسخن معروف پیاژه دراین مورد؟(ص84).</vt:lpstr>
      <vt:lpstr>9-وضعیت تحول زبان وازخودبه درآیی تدریجی کودک رابراساس جدول ص85شرح دهید.(ص85).</vt:lpstr>
      <vt:lpstr>10-نتایج حاصل ازرشدوتحول زبان وازخودبه درآیی رابنویسید.(ص85).</vt:lpstr>
      <vt:lpstr>پایان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بخش5و6روان رشد مدرس:قره دینگهَ</dc:title>
  <dc:creator>Windows 7</dc:creator>
  <cp:lastModifiedBy>Windows 7</cp:lastModifiedBy>
  <cp:revision>8</cp:revision>
  <dcterms:created xsi:type="dcterms:W3CDTF">2020-05-31T19:37:39Z</dcterms:created>
  <dcterms:modified xsi:type="dcterms:W3CDTF">2020-06-03T20:14:09Z</dcterms:modified>
</cp:coreProperties>
</file>