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239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809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112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892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51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760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8211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538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226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248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844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4F93-8D83-4D30-BA65-00ACB4B79589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85C86-17DE-49F0-B45E-E82456590B1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701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آموزش زبان فارسی </a:t>
            </a:r>
          </a:p>
          <a:p>
            <a:r>
              <a:rPr lang="fa-IR" dirty="0" smtClean="0"/>
              <a:t>جلسه 9</a:t>
            </a:r>
          </a:p>
          <a:p>
            <a:r>
              <a:rPr lang="fa-IR" dirty="0" smtClean="0"/>
              <a:t>حاجی قاسملو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5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5"/>
    </mc:Choice>
    <mc:Fallback>
      <p:transition spd="slow" advTm="1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آرایه ادبی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تجاهل العارف: وقتی شاعر در اسناد امری به کسی یا چیزی خود را به نادانی بزند.(با اینکه کاملا آگاه است)</a:t>
            </a:r>
          </a:p>
          <a:p>
            <a:r>
              <a:rPr lang="fa-IR" dirty="0" smtClean="0"/>
              <a:t>ندانم این شب قدر است یا ستاره روز/ تویی برابر من یا خیال در نظرم</a:t>
            </a:r>
          </a:p>
          <a:p>
            <a:r>
              <a:rPr lang="fa-IR" dirty="0" smtClean="0"/>
              <a:t>به دل گفت بهمن که این رستم است /  و یا آفتاب سپیده دم است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97"/>
    </mc:Choice>
    <mc:Fallback>
      <p:transition spd="slow" advTm="7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کنایه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کنایه در لغت به معنی پوشیده سخن گفتن است. اما درعلم بیان عبارت است از ایراد لفظ و اراده معنی غیر حقیقی آن، به صورتی که بتوان معنی حقیقی آن را نیز اراده کرد.</a:t>
            </a:r>
          </a:p>
          <a:p>
            <a:r>
              <a:rPr lang="fa-IR" dirty="0" smtClean="0"/>
              <a:t>مثال</a:t>
            </a:r>
          </a:p>
          <a:p>
            <a:r>
              <a:rPr lang="fa-IR" dirty="0" smtClean="0"/>
              <a:t>یکی مرد بود اندر آن روزگار    / ز </a:t>
            </a:r>
            <a:r>
              <a:rPr lang="fa-IR" u="sng" dirty="0" smtClean="0"/>
              <a:t>دشت سواران نیزه گذار : کنایه از عربستان</a:t>
            </a:r>
          </a:p>
          <a:p>
            <a:r>
              <a:rPr lang="fa-IR" dirty="0" smtClean="0"/>
              <a:t>دهر</a:t>
            </a:r>
            <a:r>
              <a:rPr lang="fa-IR" u="sng" dirty="0" smtClean="0"/>
              <a:t> سیه کاسه </a:t>
            </a:r>
            <a:r>
              <a:rPr lang="fa-IR" dirty="0" smtClean="0"/>
              <a:t>ایست ما همه مهمان او / بی نمکی تعبیه است در نمک خوان او</a:t>
            </a:r>
          </a:p>
          <a:p>
            <a:r>
              <a:rPr lang="fa-IR" dirty="0" smtClean="0"/>
              <a:t>سیه کاسه کنایه از: بخیل</a:t>
            </a:r>
          </a:p>
          <a:p>
            <a:r>
              <a:rPr lang="fa-IR" dirty="0" smtClean="0"/>
              <a:t>گره بر باد زدن/ آب در هاون کوبیدن 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75"/>
    </mc:Choice>
    <mc:Fallback>
      <p:transition spd="slow" advTm="9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تکرار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 یک بیت دو کلمه پشت سر هم تکرار شود.</a:t>
            </a:r>
          </a:p>
          <a:p>
            <a:r>
              <a:rPr lang="fa-IR" dirty="0" smtClean="0"/>
              <a:t>باران قطره قطره همی بارم ابروار / هر روز خیره خیره از این چشم سیل بار</a:t>
            </a:r>
          </a:p>
          <a:p>
            <a:r>
              <a:rPr lang="fa-IR" smtClean="0"/>
              <a:t>دلبر جانان من برد دل و جان من / برد دل و جان من دلبر جانان من </a:t>
            </a:r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2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61"/>
    </mc:Choice>
    <mc:Fallback>
      <p:transition spd="slow" advTm="47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9" y="0"/>
            <a:ext cx="513814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2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36"/>
    </mc:Choice>
    <mc:Fallback>
      <p:transition spd="slow" advTm="4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76"/>
    </mc:Choice>
    <mc:Fallback>
      <p:transition spd="slow" advTm="13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590"/>
    </mc:Choice>
    <mc:Fallback>
      <p:transition spd="slow" advTm="40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6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38"/>
    </mc:Choice>
    <mc:Fallback>
      <p:transition spd="slow" advTm="18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62"/>
    </mc:Choice>
    <mc:Fallback>
      <p:transition spd="slow" advTm="9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5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222"/>
    </mc:Choice>
    <mc:Fallback>
      <p:transition spd="slow" advTm="30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80"/>
    </mc:Choice>
    <mc:Fallback>
      <p:transition spd="slow" advTm="10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341"/>
    </mc:Choice>
    <mc:Fallback>
      <p:transition spd="slow" advTm="3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200</Words>
  <Application>Microsoft Office PowerPoint</Application>
  <PresentationFormat>Widescreen</PresentationFormat>
  <Paragraphs>19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آرایه ادبی</vt:lpstr>
      <vt:lpstr>کنایه</vt:lpstr>
      <vt:lpstr>تکرار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MRT www.Win2Farsi.com</dc:creator>
  <cp:lastModifiedBy>MRT www.Win2Farsi.com</cp:lastModifiedBy>
  <cp:revision>7</cp:revision>
  <dcterms:created xsi:type="dcterms:W3CDTF">2020-05-31T20:07:15Z</dcterms:created>
  <dcterms:modified xsi:type="dcterms:W3CDTF">2020-06-02T18:48:44Z</dcterms:modified>
</cp:coreProperties>
</file>