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handoutMasterIdLst>
    <p:handoutMasterId r:id="rId14"/>
  </p:handoutMasterIdLst>
  <p:sldIdLst>
    <p:sldId id="258" r:id="rId2"/>
    <p:sldId id="259" r:id="rId3"/>
    <p:sldId id="260" r:id="rId4"/>
    <p:sldId id="261" r:id="rId5"/>
    <p:sldId id="262" r:id="rId6"/>
    <p:sldId id="263" r:id="rId7"/>
    <p:sldId id="264" r:id="rId8"/>
    <p:sldId id="265" r:id="rId9"/>
    <p:sldId id="266" r:id="rId10"/>
    <p:sldId id="267"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4660"/>
  </p:normalViewPr>
  <p:slideViewPr>
    <p:cSldViewPr snapToGrid="0" showGuides="1">
      <p:cViewPr varScale="1">
        <p:scale>
          <a:sx n="78" d="100"/>
          <a:sy n="78" d="100"/>
        </p:scale>
        <p:origin x="67" y="235"/>
      </p:cViewPr>
      <p:guideLst>
        <p:guide orient="horz" pos="2160"/>
        <p:guide pos="3840"/>
      </p:guideLst>
    </p:cSldViewPr>
  </p:slideViewPr>
  <p:notesTextViewPr>
    <p:cViewPr>
      <p:scale>
        <a:sx n="3" d="2"/>
        <a:sy n="3" d="2"/>
      </p:scale>
      <p:origin x="0" y="0"/>
    </p:cViewPr>
  </p:notesTextViewPr>
  <p:notesViewPr>
    <p:cSldViewPr snapToGrid="0" showGuides="1">
      <p:cViewPr varScale="1">
        <p:scale>
          <a:sx n="79" d="100"/>
          <a:sy n="79" d="100"/>
        </p:scale>
        <p:origin x="249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06F081-8781-4431-8FD4-2CF608CD7C47}" type="datetimeFigureOut">
              <a:rPr lang="en-US" smtClean="0"/>
              <a:t>5/31/2020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26E42EF-B2A2-4428-A098-E6934E2840B8}" type="slidenum">
              <a:rPr lang="en-US" smtClean="0"/>
              <a:t>‹#›</a:t>
            </a:fld>
            <a:endParaRPr lang="en-US"/>
          </a:p>
        </p:txBody>
      </p:sp>
    </p:spTree>
    <p:extLst>
      <p:ext uri="{BB962C8B-B14F-4D97-AF65-F5344CB8AC3E}">
        <p14:creationId xmlns:p14="http://schemas.microsoft.com/office/powerpoint/2010/main" val="1226619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6CA47C-B7FD-4BE9-B0E6-81BA758D95F2}" type="datetimeFigureOut">
              <a:rPr lang="en-US" smtClean="0"/>
              <a:t>5/31/2020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3716F0-385D-4F6E-BE54-A09D410D24C2}" type="slidenum">
              <a:rPr lang="en-US" smtClean="0"/>
              <a:t>‹#›</a:t>
            </a:fld>
            <a:endParaRPr lang="en-US"/>
          </a:p>
        </p:txBody>
      </p:sp>
    </p:spTree>
    <p:extLst>
      <p:ext uri="{BB962C8B-B14F-4D97-AF65-F5344CB8AC3E}">
        <p14:creationId xmlns:p14="http://schemas.microsoft.com/office/powerpoint/2010/main" val="683426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3716F0-385D-4F6E-BE54-A09D410D24C2}" type="slidenum">
              <a:rPr lang="en-US" smtClean="0"/>
              <a:t>1</a:t>
            </a:fld>
            <a:endParaRPr lang="en-US"/>
          </a:p>
        </p:txBody>
      </p:sp>
    </p:spTree>
    <p:extLst>
      <p:ext uri="{BB962C8B-B14F-4D97-AF65-F5344CB8AC3E}">
        <p14:creationId xmlns:p14="http://schemas.microsoft.com/office/powerpoint/2010/main" val="456846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3024136-D290-48F3-A182-4C46BEB5146B}" type="datetime1">
              <a:rPr lang="en-US" smtClean="0"/>
              <a:t>5/31/2020</a:t>
            </a:fld>
            <a:endParaRPr lang="en-US" dirty="0"/>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786469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CD11720-76E7-46E6-B0AA-057287C42052}" type="datetime1">
              <a:rPr lang="en-US" smtClean="0"/>
              <a:t>5/31/2020</a:t>
            </a:fld>
            <a:endParaRPr lang="en-US" dirty="0"/>
          </a:p>
        </p:txBody>
      </p:sp>
      <p:sp>
        <p:nvSpPr>
          <p:cNvPr id="6" name="Footer Placeholder 5"/>
          <p:cNvSpPr>
            <a:spLocks noGrp="1"/>
          </p:cNvSpPr>
          <p:nvPr>
            <p:ph type="ftr" sz="quarter" idx="11"/>
          </p:nvPr>
        </p:nvSpPr>
        <p:spPr/>
        <p:txBody>
          <a:bodyPr/>
          <a:lstStyle/>
          <a:p>
            <a:r>
              <a:rPr lang="en-US" smtClean="0"/>
              <a:t>Add a footer</a:t>
            </a:r>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95200014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CD11720-76E7-46E6-B0AA-057287C42052}" type="datetime1">
              <a:rPr lang="en-US" smtClean="0"/>
              <a:t>5/31/2020</a:t>
            </a:fld>
            <a:endParaRPr lang="en-US" dirty="0"/>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67642021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CD11720-76E7-46E6-B0AA-057287C42052}" type="datetime1">
              <a:rPr lang="en-US" smtClean="0"/>
              <a:t>5/31/2020</a:t>
            </a:fld>
            <a:endParaRPr lang="en-US" dirty="0"/>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79277976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CD11720-76E7-46E6-B0AA-057287C42052}" type="datetime1">
              <a:rPr lang="en-US" smtClean="0"/>
              <a:t>5/31/2020</a:t>
            </a:fld>
            <a:endParaRPr lang="en-US" dirty="0"/>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348154999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CD11720-76E7-46E6-B0AA-057287C42052}" type="datetime1">
              <a:rPr lang="en-US" smtClean="0"/>
              <a:t>5/31/2020</a:t>
            </a:fld>
            <a:endParaRPr lang="en-US" dirty="0"/>
          </a:p>
        </p:txBody>
      </p:sp>
      <p:sp>
        <p:nvSpPr>
          <p:cNvPr id="4"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86482804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CD11720-76E7-46E6-B0AA-057287C42052}" type="datetime1">
              <a:rPr lang="en-US" smtClean="0"/>
              <a:t>5/31/2020</a:t>
            </a:fld>
            <a:endParaRPr lang="en-US" dirty="0"/>
          </a:p>
        </p:txBody>
      </p:sp>
      <p:sp>
        <p:nvSpPr>
          <p:cNvPr id="4"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94733447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C7D44C-38B1-4D0F-9006-D5774F331095}" type="datetime1">
              <a:rPr lang="en-US" smtClean="0"/>
              <a:t>5/31/2020</a:t>
            </a:fld>
            <a:endParaRPr lang="en-US"/>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015737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8D518A-FD4F-4358-B95B-9DB5A17160FB}" type="datetime1">
              <a:rPr lang="en-US" smtClean="0"/>
              <a:t>5/31/2020</a:t>
            </a:fld>
            <a:endParaRPr lang="en-US"/>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652468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5E2A9F4F-03AD-4497-A65D-076601BD41D2}" type="datetime1">
              <a:rPr lang="en-US" smtClean="0"/>
              <a:t>5/31/2020</a:t>
            </a:fld>
            <a:endParaRPr lang="en-US"/>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982374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DFBF3AC-A781-43AA-8BD5-B12F49168B94}" type="datetime1">
              <a:rPr lang="en-US" smtClean="0"/>
              <a:t>5/31/2020</a:t>
            </a:fld>
            <a:endParaRPr lang="en-US"/>
          </a:p>
        </p:txBody>
      </p:sp>
      <p:sp>
        <p:nvSpPr>
          <p:cNvPr id="5" name="Footer Placeholder 4"/>
          <p:cNvSpPr>
            <a:spLocks noGrp="1"/>
          </p:cNvSpPr>
          <p:nvPr>
            <p:ph type="ftr" sz="quarter" idx="11"/>
          </p:nvPr>
        </p:nvSpPr>
        <p:spPr/>
        <p:txBody>
          <a:bodyPr/>
          <a:lstStyle/>
          <a:p>
            <a:r>
              <a:rPr lang="en-US" smtClean="0"/>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823391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5256A41-C91B-43FF-9881-F5DA9878418F}" type="datetime1">
              <a:rPr lang="en-US" smtClean="0"/>
              <a:t>5/31/2020</a:t>
            </a:fld>
            <a:endParaRPr lang="en-US"/>
          </a:p>
        </p:txBody>
      </p:sp>
      <p:sp>
        <p:nvSpPr>
          <p:cNvPr id="6" name="Footer Placeholder 5"/>
          <p:cNvSpPr>
            <a:spLocks noGrp="1"/>
          </p:cNvSpPr>
          <p:nvPr>
            <p:ph type="ftr" sz="quarter" idx="11"/>
          </p:nvPr>
        </p:nvSpPr>
        <p:spPr/>
        <p:txBody>
          <a:bodyPr/>
          <a:lstStyle/>
          <a:p>
            <a:r>
              <a:rPr lang="en-US" smtClean="0"/>
              <a:t>Add a footer</a:t>
            </a:r>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pPr/>
              <a:t>‹#›</a:t>
            </a:fld>
            <a:endParaRPr lang="en-US"/>
          </a:p>
        </p:txBody>
      </p:sp>
    </p:spTree>
    <p:extLst>
      <p:ext uri="{BB962C8B-B14F-4D97-AF65-F5344CB8AC3E}">
        <p14:creationId xmlns:p14="http://schemas.microsoft.com/office/powerpoint/2010/main" val="3499135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D7AA76-41EE-4C13-950E-E611B8B8FC52}" type="datetime1">
              <a:rPr lang="en-US" smtClean="0"/>
              <a:t>5/31/2020</a:t>
            </a:fld>
            <a:endParaRPr lang="en-US"/>
          </a:p>
        </p:txBody>
      </p:sp>
      <p:sp>
        <p:nvSpPr>
          <p:cNvPr id="8" name="Footer Placeholder 7"/>
          <p:cNvSpPr>
            <a:spLocks noGrp="1"/>
          </p:cNvSpPr>
          <p:nvPr>
            <p:ph type="ftr" sz="quarter" idx="11"/>
          </p:nvPr>
        </p:nvSpPr>
        <p:spPr/>
        <p:txBody>
          <a:bodyPr/>
          <a:lstStyle/>
          <a:p>
            <a:r>
              <a:rPr lang="en-US" smtClean="0"/>
              <a:t>Add a footer</a:t>
            </a:r>
            <a:endParaRPr lang="en-US" dirty="0"/>
          </a:p>
        </p:txBody>
      </p:sp>
      <p:sp>
        <p:nvSpPr>
          <p:cNvPr id="9" name="Slide Number Placeholder 8"/>
          <p:cNvSpPr>
            <a:spLocks noGrp="1"/>
          </p:cNvSpPr>
          <p:nvPr>
            <p:ph type="sldNum" sz="quarter" idx="12"/>
          </p:nvPr>
        </p:nvSpPr>
        <p:spPr/>
        <p:txBody>
          <a:bodyPr/>
          <a:lstStyle/>
          <a:p>
            <a:fld id="{401CF334-2D5C-4859-84A6-CA7E6E43FAEB}" type="slidenum">
              <a:rPr lang="en-US" smtClean="0"/>
              <a:pPr/>
              <a:t>‹#›</a:t>
            </a:fld>
            <a:endParaRPr lang="en-US"/>
          </a:p>
        </p:txBody>
      </p:sp>
    </p:spTree>
    <p:extLst>
      <p:ext uri="{BB962C8B-B14F-4D97-AF65-F5344CB8AC3E}">
        <p14:creationId xmlns:p14="http://schemas.microsoft.com/office/powerpoint/2010/main" val="2989775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89407A26-E7BC-4498-97E4-87AF12377CA9}" type="datetime1">
              <a:rPr lang="en-US" smtClean="0"/>
              <a:t>5/31/2020</a:t>
            </a:fld>
            <a:endParaRPr lang="en-US"/>
          </a:p>
        </p:txBody>
      </p:sp>
      <p:sp>
        <p:nvSpPr>
          <p:cNvPr id="5" name="Footer Placeholder 3"/>
          <p:cNvSpPr>
            <a:spLocks noGrp="1"/>
          </p:cNvSpPr>
          <p:nvPr>
            <p:ph type="ftr" sz="quarter" idx="11"/>
          </p:nvPr>
        </p:nvSpPr>
        <p:spPr/>
        <p:txBody>
          <a:bodyPr/>
          <a:lstStyle/>
          <a:p>
            <a:r>
              <a:rPr lang="en-US" smtClean="0"/>
              <a:t>Add a footer</a:t>
            </a:r>
            <a:endParaRPr lang="en-US" dirty="0"/>
          </a:p>
        </p:txBody>
      </p:sp>
      <p:sp>
        <p:nvSpPr>
          <p:cNvPr id="6" name="Slide Number Placeholder 4"/>
          <p:cNvSpPr>
            <a:spLocks noGrp="1"/>
          </p:cNvSpPr>
          <p:nvPr>
            <p:ph type="sldNum" sz="quarter" idx="12"/>
          </p:nvPr>
        </p:nvSpPr>
        <p:spPr/>
        <p:txBody>
          <a:bodyPr/>
          <a:lstStyle/>
          <a:p>
            <a:fld id="{401CF334-2D5C-4859-84A6-CA7E6E43FAEB}" type="slidenum">
              <a:rPr lang="en-US" smtClean="0"/>
              <a:pPr/>
              <a:t>‹#›</a:t>
            </a:fld>
            <a:endParaRPr lang="en-US"/>
          </a:p>
        </p:txBody>
      </p:sp>
    </p:spTree>
    <p:extLst>
      <p:ext uri="{BB962C8B-B14F-4D97-AF65-F5344CB8AC3E}">
        <p14:creationId xmlns:p14="http://schemas.microsoft.com/office/powerpoint/2010/main" val="2943163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3EA4171-1117-4486-993C-35A7470D8847}" type="datetime1">
              <a:rPr lang="en-US" smtClean="0"/>
              <a:t>5/31/2020</a:t>
            </a:fld>
            <a:endParaRPr lang="en-US"/>
          </a:p>
        </p:txBody>
      </p:sp>
      <p:sp>
        <p:nvSpPr>
          <p:cNvPr id="5" name="Footer Placeholder 2"/>
          <p:cNvSpPr>
            <a:spLocks noGrp="1"/>
          </p:cNvSpPr>
          <p:nvPr>
            <p:ph type="ftr" sz="quarter" idx="11"/>
          </p:nvPr>
        </p:nvSpPr>
        <p:spPr/>
        <p:txBody>
          <a:bodyPr/>
          <a:lstStyle/>
          <a:p>
            <a:r>
              <a:rPr lang="en-US" smtClean="0"/>
              <a:t>Add a footer</a:t>
            </a:r>
            <a:endParaRPr lang="en-US" dirty="0"/>
          </a:p>
        </p:txBody>
      </p:sp>
      <p:sp>
        <p:nvSpPr>
          <p:cNvPr id="6" name="Slide Number Placeholder 3"/>
          <p:cNvSpPr>
            <a:spLocks noGrp="1"/>
          </p:cNvSpPr>
          <p:nvPr>
            <p:ph type="sldNum" sz="quarter" idx="12"/>
          </p:nvPr>
        </p:nvSpPr>
        <p:spPr/>
        <p:txBody>
          <a:bodyPr/>
          <a:lstStyle/>
          <a:p>
            <a:fld id="{401CF334-2D5C-4859-84A6-CA7E6E43FAEB}" type="slidenum">
              <a:rPr lang="en-US" smtClean="0"/>
              <a:pPr/>
              <a:t>‹#›</a:t>
            </a:fld>
            <a:endParaRPr lang="en-US"/>
          </a:p>
        </p:txBody>
      </p:sp>
    </p:spTree>
    <p:extLst>
      <p:ext uri="{BB962C8B-B14F-4D97-AF65-F5344CB8AC3E}">
        <p14:creationId xmlns:p14="http://schemas.microsoft.com/office/powerpoint/2010/main" val="3015187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72A4CB8-1563-4663-81DB-74EB416C19BE}" type="datetime1">
              <a:rPr lang="en-US" smtClean="0"/>
              <a:t>5/31/2020</a:t>
            </a:fld>
            <a:endParaRPr lang="en-US"/>
          </a:p>
        </p:txBody>
      </p:sp>
      <p:sp>
        <p:nvSpPr>
          <p:cNvPr id="5" name="Footer Placeholder 5"/>
          <p:cNvSpPr>
            <a:spLocks noGrp="1"/>
          </p:cNvSpPr>
          <p:nvPr>
            <p:ph type="ftr" sz="quarter" idx="11"/>
          </p:nvPr>
        </p:nvSpPr>
        <p:spPr/>
        <p:txBody>
          <a:bodyPr/>
          <a:lstStyle/>
          <a:p>
            <a:r>
              <a:rPr lang="en-US" smtClean="0"/>
              <a:t>Add a footer</a:t>
            </a:r>
            <a:endParaRPr lang="en-US" dirty="0"/>
          </a:p>
        </p:txBody>
      </p:sp>
      <p:sp>
        <p:nvSpPr>
          <p:cNvPr id="6" name="Slide Number Placeholder 6"/>
          <p:cNvSpPr>
            <a:spLocks noGrp="1"/>
          </p:cNvSpPr>
          <p:nvPr>
            <p:ph type="sldNum" sz="quarter" idx="12"/>
          </p:nvPr>
        </p:nvSpPr>
        <p:spPr/>
        <p:txBody>
          <a:bodyPr/>
          <a:lstStyle/>
          <a:p>
            <a:fld id="{401CF334-2D5C-4859-84A6-CA7E6E43FAEB}" type="slidenum">
              <a:rPr lang="en-US" smtClean="0"/>
              <a:pPr/>
              <a:t>‹#›</a:t>
            </a:fld>
            <a:endParaRPr lang="en-US"/>
          </a:p>
        </p:txBody>
      </p:sp>
    </p:spTree>
    <p:extLst>
      <p:ext uri="{BB962C8B-B14F-4D97-AF65-F5344CB8AC3E}">
        <p14:creationId xmlns:p14="http://schemas.microsoft.com/office/powerpoint/2010/main" val="3433366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C6724CE-2468-448B-87C1-A92EDD78369B}" type="datetime1">
              <a:rPr lang="en-US" smtClean="0"/>
              <a:t>5/31/2020</a:t>
            </a:fld>
            <a:endParaRPr lang="en-US"/>
          </a:p>
        </p:txBody>
      </p:sp>
      <p:sp>
        <p:nvSpPr>
          <p:cNvPr id="6" name="Footer Placeholder 5"/>
          <p:cNvSpPr>
            <a:spLocks noGrp="1"/>
          </p:cNvSpPr>
          <p:nvPr>
            <p:ph type="ftr" sz="quarter" idx="11"/>
          </p:nvPr>
        </p:nvSpPr>
        <p:spPr/>
        <p:txBody>
          <a:bodyPr/>
          <a:lstStyle/>
          <a:p>
            <a:r>
              <a:rPr lang="en-US" smtClean="0"/>
              <a:t>Add a footer</a:t>
            </a:r>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pPr/>
              <a:t>‹#›</a:t>
            </a:fld>
            <a:endParaRPr lang="en-US"/>
          </a:p>
        </p:txBody>
      </p:sp>
      <p:sp>
        <p:nvSpPr>
          <p:cNvPr id="8" name="Rectangle 7"/>
          <p:cNvSpPr/>
          <p:nvPr userDrawn="1"/>
        </p:nvSpPr>
        <p:spPr>
          <a:xfrm>
            <a:off x="490709" y="0"/>
            <a:ext cx="1170432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extLst>
      <p:ext uri="{BB962C8B-B14F-4D97-AF65-F5344CB8AC3E}">
        <p14:creationId xmlns:p14="http://schemas.microsoft.com/office/powerpoint/2010/main" val="3182265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CD11720-76E7-46E6-B0AA-057287C42052}" type="datetime1">
              <a:rPr lang="en-US" smtClean="0"/>
              <a:t>5/31/2020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smtClean="0"/>
              <a:t>Add a footer</a:t>
            </a:r>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947713998"/>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66948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136" y="0"/>
            <a:ext cx="9404723" cy="1400530"/>
          </a:xfrm>
        </p:spPr>
        <p:txBody>
          <a:bodyPr/>
          <a:lstStyle/>
          <a:p>
            <a:pPr algn="ctr" rtl="1"/>
            <a:r>
              <a:rPr lang="fa-IR" sz="5400" dirty="0">
                <a:solidFill>
                  <a:srgbClr val="FFFF00"/>
                </a:solidFill>
                <a:cs typeface="B Titr" panose="00000700000000000000" pitchFamily="2" charset="-78"/>
              </a:rPr>
              <a:t>سبد توپ</a:t>
            </a:r>
            <a:br>
              <a:rPr lang="fa-IR" sz="5400" dirty="0">
                <a:solidFill>
                  <a:srgbClr val="FFFF00"/>
                </a:solidFill>
                <a:cs typeface="B Titr" panose="00000700000000000000" pitchFamily="2" charset="-78"/>
              </a:rPr>
            </a:br>
            <a:endParaRPr lang="en-US" sz="5400" dirty="0">
              <a:solidFill>
                <a:srgbClr val="FFFF00"/>
              </a:solidFill>
              <a:cs typeface="B Titr" panose="00000700000000000000" pitchFamily="2" charset="-78"/>
            </a:endParaRPr>
          </a:p>
        </p:txBody>
      </p:sp>
      <p:sp>
        <p:nvSpPr>
          <p:cNvPr id="3" name="Content Placeholder 2"/>
          <p:cNvSpPr>
            <a:spLocks noGrp="1"/>
          </p:cNvSpPr>
          <p:nvPr>
            <p:ph idx="1"/>
          </p:nvPr>
        </p:nvSpPr>
        <p:spPr>
          <a:xfrm>
            <a:off x="786582" y="1297859"/>
            <a:ext cx="9891250" cy="4685070"/>
          </a:xfrm>
        </p:spPr>
        <p:txBody>
          <a:bodyPr>
            <a:normAutofit/>
          </a:bodyPr>
          <a:lstStyle/>
          <a:p>
            <a:pPr algn="just" rtl="1">
              <a:lnSpc>
                <a:spcPct val="150000"/>
              </a:lnSpc>
            </a:pPr>
            <a:r>
              <a:rPr lang="fa-IR" sz="2400" b="1" dirty="0" smtClean="0">
                <a:cs typeface="B Yagut" panose="00000400000000000000" pitchFamily="2" charset="-78"/>
              </a:rPr>
              <a:t>سبد </a:t>
            </a:r>
            <a:r>
              <a:rPr lang="fa-IR" sz="2400" b="1" dirty="0">
                <a:cs typeface="B Yagut" panose="00000400000000000000" pitchFamily="2" charset="-78"/>
              </a:rPr>
              <a:t>جمع آوری توپ یکی از لوازم ضروری هر ورزش توپی محسوب می شود. استفاده از سبد توپ در هنگام انجام تمرین مانع از پراکندگی توپ های تمرینی می شود</a:t>
            </a:r>
            <a:r>
              <a:rPr lang="fa-IR" sz="2400" b="1" dirty="0" smtClean="0">
                <a:cs typeface="B Yagut" panose="00000400000000000000" pitchFamily="2" charset="-78"/>
              </a:rPr>
              <a:t>.</a:t>
            </a:r>
            <a:endParaRPr lang="fa-IR" sz="2400" b="1" dirty="0">
              <a:cs typeface="B Yagut" panose="00000400000000000000" pitchFamily="2" charset="-78"/>
            </a:endParaRPr>
          </a:p>
          <a:p>
            <a:pPr algn="just" rtl="1">
              <a:lnSpc>
                <a:spcPct val="150000"/>
              </a:lnSpc>
            </a:pPr>
            <a:r>
              <a:rPr lang="fa-IR" sz="2400" b="1" dirty="0">
                <a:cs typeface="B Yagut" panose="00000400000000000000" pitchFamily="2" charset="-78"/>
              </a:rPr>
              <a:t>این وسیله از اتصال چند میله فلزی به همراه چند چرخ تشکیل شده است که معمولا با پارچه برزنتی دور تا دور آن محصور شده و ظرفیت نگهداری ۱۰ الی ۱۲ توپ را نیز دارا می باشد.</a:t>
            </a:r>
            <a:endParaRPr lang="en-US" sz="2400" b="1" dirty="0">
              <a:cs typeface="B Yagut"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805084"/>
            <a:ext cx="4601497" cy="3052915"/>
          </a:xfrm>
          <a:prstGeom prst="rect">
            <a:avLst/>
          </a:prstGeom>
        </p:spPr>
      </p:pic>
    </p:spTree>
    <p:extLst>
      <p:ext uri="{BB962C8B-B14F-4D97-AF65-F5344CB8AC3E}">
        <p14:creationId xmlns:p14="http://schemas.microsoft.com/office/powerpoint/2010/main" val="2709129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798"/>
            <a:ext cx="12192000" cy="6861798"/>
          </a:xfrm>
          <a:prstGeom prst="rect">
            <a:avLst/>
          </a:prstGeom>
        </p:spPr>
      </p:pic>
    </p:spTree>
    <p:extLst>
      <p:ext uri="{BB962C8B-B14F-4D97-AF65-F5344CB8AC3E}">
        <p14:creationId xmlns:p14="http://schemas.microsoft.com/office/powerpoint/2010/main" val="2220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413" y="1140542"/>
            <a:ext cx="10363200" cy="1188917"/>
          </a:xfrm>
        </p:spPr>
        <p:txBody>
          <a:bodyPr/>
          <a:lstStyle/>
          <a:p>
            <a:pPr algn="ctr" rtl="1"/>
            <a:r>
              <a:rPr lang="fa-IR" sz="7200" dirty="0" smtClean="0">
                <a:solidFill>
                  <a:srgbClr val="FFFF00"/>
                </a:solidFill>
                <a:cs typeface="B Titr" panose="00000700000000000000" pitchFamily="2" charset="-78"/>
              </a:rPr>
              <a:t>جلسه دوم</a:t>
            </a:r>
            <a:endParaRPr lang="en-US" sz="7200" dirty="0">
              <a:solidFill>
                <a:srgbClr val="FFFF00"/>
              </a:solidFill>
              <a:cs typeface="B Titr" panose="00000700000000000000" pitchFamily="2" charset="-78"/>
            </a:endParaRPr>
          </a:p>
        </p:txBody>
      </p:sp>
      <p:sp>
        <p:nvSpPr>
          <p:cNvPr id="3" name="Content Placeholder 2"/>
          <p:cNvSpPr>
            <a:spLocks noGrp="1"/>
          </p:cNvSpPr>
          <p:nvPr>
            <p:ph idx="1"/>
          </p:nvPr>
        </p:nvSpPr>
        <p:spPr>
          <a:xfrm>
            <a:off x="796413" y="2133599"/>
            <a:ext cx="10363200" cy="3484541"/>
          </a:xfrm>
        </p:spPr>
        <p:txBody>
          <a:bodyPr>
            <a:normAutofit/>
          </a:bodyPr>
          <a:lstStyle/>
          <a:p>
            <a:pPr marL="0" indent="0" algn="ctr" rtl="1">
              <a:lnSpc>
                <a:spcPct val="200000"/>
              </a:lnSpc>
              <a:buNone/>
            </a:pPr>
            <a:r>
              <a:rPr lang="fa-IR" sz="6000" b="1" dirty="0">
                <a:cs typeface="B Titr" panose="00000700000000000000" pitchFamily="2" charset="-78"/>
              </a:rPr>
              <a:t>آشنایی با تجهیزات </a:t>
            </a:r>
            <a:r>
              <a:rPr lang="fa-IR" sz="6000" b="1" dirty="0" smtClean="0">
                <a:cs typeface="B Titr" panose="00000700000000000000" pitchFamily="2" charset="-78"/>
              </a:rPr>
              <a:t>آموزشی</a:t>
            </a:r>
            <a:endParaRPr lang="fa-IR" sz="6000" b="1" dirty="0">
              <a:cs typeface="B Titr" panose="00000700000000000000" pitchFamily="2" charset="-78"/>
            </a:endParaRPr>
          </a:p>
        </p:txBody>
      </p:sp>
    </p:spTree>
    <p:extLst>
      <p:ext uri="{BB962C8B-B14F-4D97-AF65-F5344CB8AC3E}">
        <p14:creationId xmlns:p14="http://schemas.microsoft.com/office/powerpoint/2010/main" val="2956626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090" y="109727"/>
            <a:ext cx="10363200" cy="914400"/>
          </a:xfrm>
        </p:spPr>
        <p:txBody>
          <a:bodyPr/>
          <a:lstStyle/>
          <a:p>
            <a:pPr algn="ctr" rtl="1"/>
            <a:r>
              <a:rPr lang="fa-IR" sz="5400" dirty="0" smtClean="0">
                <a:solidFill>
                  <a:srgbClr val="FFFF00"/>
                </a:solidFill>
                <a:cs typeface="B Titr" panose="00000700000000000000" pitchFamily="2" charset="-78"/>
              </a:rPr>
              <a:t>مقدمه</a:t>
            </a:r>
            <a:endParaRPr lang="en-US" sz="5400" dirty="0">
              <a:solidFill>
                <a:srgbClr val="FFFF00"/>
              </a:solidFill>
              <a:cs typeface="B Titr" panose="00000700000000000000" pitchFamily="2" charset="-78"/>
            </a:endParaRPr>
          </a:p>
        </p:txBody>
      </p:sp>
      <p:sp>
        <p:nvSpPr>
          <p:cNvPr id="3" name="Content Placeholder 2"/>
          <p:cNvSpPr>
            <a:spLocks noGrp="1"/>
          </p:cNvSpPr>
          <p:nvPr>
            <p:ph idx="1"/>
          </p:nvPr>
        </p:nvSpPr>
        <p:spPr>
          <a:xfrm>
            <a:off x="383458" y="1121663"/>
            <a:ext cx="10363200" cy="4572000"/>
          </a:xfrm>
        </p:spPr>
        <p:txBody>
          <a:bodyPr>
            <a:normAutofit/>
          </a:bodyPr>
          <a:lstStyle/>
          <a:p>
            <a:pPr algn="just" rtl="1"/>
            <a:r>
              <a:rPr lang="fa-IR" sz="3200" b="1" dirty="0">
                <a:solidFill>
                  <a:srgbClr val="00FF00"/>
                </a:solidFill>
              </a:rPr>
              <a:t>تجهیزات آموزشی والیبال</a:t>
            </a:r>
          </a:p>
          <a:p>
            <a:pPr marL="68580" indent="0" algn="just" rtl="1">
              <a:lnSpc>
                <a:spcPct val="150000"/>
              </a:lnSpc>
              <a:buNone/>
            </a:pPr>
            <a:r>
              <a:rPr lang="fa-IR" sz="2400" b="1" dirty="0"/>
              <a:t>والیبال ورزشی است که با کمترین امکانات و تجهیزات مربوطه قابل انجام است. و حتی با کمترین هزینه می توان لوازم و تجهیزات آن را تهیه نمود. اما اگر بخواهیم به صورت آکادمیک و حرفه ای به یادگیری تکتیک ها و فنون حرکات تمرینی این ورزش بپردازیم مستلزم آن هستیم تا از وسایل و تجهیزات مدرن آموزشی این ورزش در جهت یادگیری اصولی آن استفاده کنیم.</a:t>
            </a:r>
            <a:endParaRPr lang="en-US" sz="24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181475"/>
            <a:ext cx="4762500" cy="2676525"/>
          </a:xfrm>
          <a:prstGeom prst="rect">
            <a:avLst/>
          </a:prstGeom>
        </p:spPr>
      </p:pic>
    </p:spTree>
    <p:extLst>
      <p:ext uri="{BB962C8B-B14F-4D97-AF65-F5344CB8AC3E}">
        <p14:creationId xmlns:p14="http://schemas.microsoft.com/office/powerpoint/2010/main" val="3761245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5400" dirty="0">
                <a:solidFill>
                  <a:srgbClr val="FFFF00"/>
                </a:solidFill>
                <a:cs typeface="B Titr" panose="00000700000000000000" pitchFamily="2" charset="-78"/>
              </a:rPr>
              <a:t>میله توپ نگهدار</a:t>
            </a:r>
            <a:br>
              <a:rPr lang="fa-IR" sz="5400" dirty="0">
                <a:solidFill>
                  <a:srgbClr val="FFFF00"/>
                </a:solidFill>
                <a:cs typeface="B Titr" panose="00000700000000000000" pitchFamily="2" charset="-78"/>
              </a:rPr>
            </a:br>
            <a:endParaRPr lang="en-US" sz="5400" dirty="0">
              <a:solidFill>
                <a:srgbClr val="FFFF00"/>
              </a:solidFill>
              <a:cs typeface="B Titr" panose="00000700000000000000" pitchFamily="2" charset="-78"/>
            </a:endParaRPr>
          </a:p>
        </p:txBody>
      </p:sp>
      <p:sp>
        <p:nvSpPr>
          <p:cNvPr id="3" name="Content Placeholder 2"/>
          <p:cNvSpPr>
            <a:spLocks noGrp="1"/>
          </p:cNvSpPr>
          <p:nvPr>
            <p:ph idx="1"/>
          </p:nvPr>
        </p:nvSpPr>
        <p:spPr>
          <a:xfrm>
            <a:off x="334298" y="1671484"/>
            <a:ext cx="10500850" cy="4576915"/>
          </a:xfrm>
        </p:spPr>
        <p:txBody>
          <a:bodyPr>
            <a:normAutofit/>
          </a:bodyPr>
          <a:lstStyle/>
          <a:p>
            <a:pPr algn="just" rtl="1"/>
            <a:r>
              <a:rPr lang="fa-IR" sz="2800" b="1" dirty="0" smtClean="0">
                <a:cs typeface="B Yagut" panose="00000400000000000000" pitchFamily="2" charset="-78"/>
              </a:rPr>
              <a:t>میله </a:t>
            </a:r>
            <a:r>
              <a:rPr lang="fa-IR" sz="2800" b="1" dirty="0">
                <a:cs typeface="B Yagut" panose="00000400000000000000" pitchFamily="2" charset="-78"/>
              </a:rPr>
              <a:t>توپ نگهدار دارای طولی در حدود ۳ متر است که در قسمت انتهایی میله بوسیله یک بند یا طناب نازک، توپ به آن متصل و آویزان می شود تا افراد تحت آموزش برای تمرین آبشار زدن از آن استفاده کنند.</a:t>
            </a:r>
          </a:p>
          <a:p>
            <a:pPr algn="just" rtl="1"/>
            <a:endParaRPr lang="fa-IR" sz="2800" b="1" dirty="0">
              <a:cs typeface="B Yagut" panose="00000400000000000000" pitchFamily="2" charset="-78"/>
            </a:endParaRPr>
          </a:p>
          <a:p>
            <a:pPr algn="just" rtl="1"/>
            <a:r>
              <a:rPr lang="fa-IR" sz="2800" b="1" dirty="0">
                <a:cs typeface="B Yagut" panose="00000400000000000000" pitchFamily="2" charset="-78"/>
              </a:rPr>
              <a:t>برای نصب توپ به میله می توان از توری و بند یا طناب نازک در جهت تنظیم ارتفاع توپ بر حسب مقدار قد افراد تحت آموزش استفاده نمود.</a:t>
            </a:r>
            <a:endParaRPr lang="en-US" sz="2800" b="1" dirty="0">
              <a:cs typeface="B Yagut"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50659"/>
            <a:ext cx="4473677" cy="2207342"/>
          </a:xfrm>
          <a:prstGeom prst="rect">
            <a:avLst/>
          </a:prstGeom>
        </p:spPr>
      </p:pic>
    </p:spTree>
    <p:extLst>
      <p:ext uri="{BB962C8B-B14F-4D97-AF65-F5344CB8AC3E}">
        <p14:creationId xmlns:p14="http://schemas.microsoft.com/office/powerpoint/2010/main" val="1431732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47918"/>
            <a:ext cx="9404723" cy="1400530"/>
          </a:xfrm>
        </p:spPr>
        <p:txBody>
          <a:bodyPr/>
          <a:lstStyle/>
          <a:p>
            <a:pPr algn="ctr" rtl="1"/>
            <a:r>
              <a:rPr lang="fa-IR" sz="4400" dirty="0">
                <a:solidFill>
                  <a:srgbClr val="FFFF00"/>
                </a:solidFill>
                <a:cs typeface="B Titr" panose="00000700000000000000" pitchFamily="2" charset="-78"/>
              </a:rPr>
              <a:t>وسایل تمرین پاس دادن</a:t>
            </a:r>
            <a:br>
              <a:rPr lang="fa-IR" sz="4400" dirty="0">
                <a:solidFill>
                  <a:srgbClr val="FFFF00"/>
                </a:solidFill>
                <a:cs typeface="B Titr" panose="00000700000000000000" pitchFamily="2" charset="-78"/>
              </a:rPr>
            </a:br>
            <a:endParaRPr lang="en-US" sz="4400" dirty="0">
              <a:solidFill>
                <a:srgbClr val="FFFF00"/>
              </a:solidFill>
              <a:cs typeface="B Titr" panose="00000700000000000000" pitchFamily="2" charset="-78"/>
            </a:endParaRPr>
          </a:p>
        </p:txBody>
      </p:sp>
      <p:sp>
        <p:nvSpPr>
          <p:cNvPr id="3" name="Content Placeholder 2"/>
          <p:cNvSpPr>
            <a:spLocks noGrp="1"/>
          </p:cNvSpPr>
          <p:nvPr>
            <p:ph idx="1"/>
          </p:nvPr>
        </p:nvSpPr>
        <p:spPr>
          <a:xfrm>
            <a:off x="481782" y="1248698"/>
            <a:ext cx="10078063" cy="4999702"/>
          </a:xfrm>
        </p:spPr>
        <p:txBody>
          <a:bodyPr/>
          <a:lstStyle/>
          <a:p>
            <a:pPr marL="0" indent="0" algn="just" rtl="1">
              <a:lnSpc>
                <a:spcPct val="150000"/>
              </a:lnSpc>
              <a:buNone/>
            </a:pPr>
            <a:r>
              <a:rPr lang="fa-IR" b="1" dirty="0" smtClean="0">
                <a:cs typeface="B Yagut" panose="00000400000000000000" pitchFamily="2" charset="-78"/>
              </a:rPr>
              <a:t>گونه </a:t>
            </a:r>
            <a:r>
              <a:rPr lang="fa-IR" b="1" dirty="0">
                <a:cs typeface="B Yagut" panose="00000400000000000000" pitchFamily="2" charset="-78"/>
              </a:rPr>
              <a:t>های متفاوتی از این وسیله طراحی و ساخته شده است که با توجه به امکانات تمرین مورد استفاده قرار گرفته می شود. وسایل تمرین پاس دادن در حقیقت به عنوان یک هدف تعین شده برای پاسور تلقی می شود که پاسور باید به سمت هدف، تمرین ارسال پاس را انجام دهد.</a:t>
            </a:r>
          </a:p>
          <a:p>
            <a:pPr marL="0" indent="0" algn="just" rtl="1">
              <a:lnSpc>
                <a:spcPct val="150000"/>
              </a:lnSpc>
              <a:buNone/>
            </a:pPr>
            <a:r>
              <a:rPr lang="fa-IR" b="1" dirty="0" smtClean="0">
                <a:cs typeface="B Yagut" panose="00000400000000000000" pitchFamily="2" charset="-78"/>
              </a:rPr>
              <a:t>یک </a:t>
            </a:r>
            <a:r>
              <a:rPr lang="fa-IR" b="1" dirty="0">
                <a:cs typeface="B Yagut" panose="00000400000000000000" pitchFamily="2" charset="-78"/>
              </a:rPr>
              <a:t>نوع این وسیله به آسانی بر روی تور نصب می شود و نوع دیگر آن دارای پایه هایی است که بر اساس نوع ارسال پاس در قسمت های مختلف تور نیز قابل نصب می باشد.</a:t>
            </a:r>
          </a:p>
          <a:p>
            <a:pPr marL="0" indent="0" algn="just" rtl="1">
              <a:buNone/>
            </a:pPr>
            <a:endParaRPr lang="fa-IR" b="1" dirty="0">
              <a:cs typeface="B Yagut"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11560"/>
            <a:ext cx="4762500" cy="2846439"/>
          </a:xfrm>
          <a:prstGeom prst="rect">
            <a:avLst/>
          </a:prstGeom>
        </p:spPr>
      </p:pic>
    </p:spTree>
    <p:extLst>
      <p:ext uri="{BB962C8B-B14F-4D97-AF65-F5344CB8AC3E}">
        <p14:creationId xmlns:p14="http://schemas.microsoft.com/office/powerpoint/2010/main" val="2513679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88924"/>
            <a:ext cx="9404723" cy="1405579"/>
          </a:xfrm>
        </p:spPr>
        <p:txBody>
          <a:bodyPr/>
          <a:lstStyle/>
          <a:p>
            <a:pPr algn="ctr" rtl="1"/>
            <a:r>
              <a:rPr lang="fa-IR" sz="4800" dirty="0">
                <a:solidFill>
                  <a:srgbClr val="FFFF00"/>
                </a:solidFill>
                <a:cs typeface="B Titr" panose="00000700000000000000" pitchFamily="2" charset="-78"/>
              </a:rPr>
              <a:t>صفحه های چوبی</a:t>
            </a:r>
            <a:br>
              <a:rPr lang="fa-IR" sz="4800" dirty="0">
                <a:solidFill>
                  <a:srgbClr val="FFFF00"/>
                </a:solidFill>
                <a:cs typeface="B Titr" panose="00000700000000000000" pitchFamily="2" charset="-78"/>
              </a:rPr>
            </a:br>
            <a:endParaRPr lang="en-US" sz="4800" dirty="0">
              <a:solidFill>
                <a:srgbClr val="FFFF00"/>
              </a:solidFill>
              <a:cs typeface="B Titr" panose="00000700000000000000" pitchFamily="2" charset="-78"/>
            </a:endParaRPr>
          </a:p>
        </p:txBody>
      </p:sp>
      <p:sp>
        <p:nvSpPr>
          <p:cNvPr id="3" name="Content Placeholder 2"/>
          <p:cNvSpPr>
            <a:spLocks noGrp="1"/>
          </p:cNvSpPr>
          <p:nvPr>
            <p:ph idx="1"/>
          </p:nvPr>
        </p:nvSpPr>
        <p:spPr>
          <a:xfrm>
            <a:off x="645130" y="1170040"/>
            <a:ext cx="9373941" cy="5078360"/>
          </a:xfrm>
        </p:spPr>
        <p:txBody>
          <a:bodyPr>
            <a:normAutofit/>
          </a:bodyPr>
          <a:lstStyle/>
          <a:p>
            <a:pPr algn="just" rtl="1">
              <a:lnSpc>
                <a:spcPct val="150000"/>
              </a:lnSpc>
            </a:pPr>
            <a:r>
              <a:rPr lang="fa-IR" sz="2400" dirty="0" smtClean="0">
                <a:cs typeface="B Titr" panose="00000700000000000000" pitchFamily="2" charset="-78"/>
              </a:rPr>
              <a:t>صفحه </a:t>
            </a:r>
            <a:r>
              <a:rPr lang="fa-IR" sz="2400" dirty="0">
                <a:cs typeface="B Titr" panose="00000700000000000000" pitchFamily="2" charset="-78"/>
              </a:rPr>
              <a:t>های چوبی برای آموزش تمرین های دفاع روی تور مورد استفاده قرار گرفته می شوند. صفحه های چوبی بوسیله دسته هایی که بر پشت آنها نصب شده بر روی کف دستان بازیکن قرار می گیرند و در دارای ابعاد ۲۰ * ۲۰ سانتی متر، و بزرگتر از کف دست ها هستند. و از کارایی بالایی برای آموزش دفاع روی توپ برخورداند به گونه ای که در حین تمرین از انگشتان و پنجه های آموزش گیرنده محافظت مطلوبی به عمل می آورد و از آسیب های احتمالی جلوگیری می کند.</a:t>
            </a:r>
            <a:endParaRPr lang="en-US" sz="2400" dirty="0">
              <a:cs typeface="B Titr" panose="00000700000000000000" pitchFamily="2" charset="-78"/>
            </a:endParaRPr>
          </a:p>
        </p:txBody>
      </p:sp>
    </p:spTree>
    <p:extLst>
      <p:ext uri="{BB962C8B-B14F-4D97-AF65-F5344CB8AC3E}">
        <p14:creationId xmlns:p14="http://schemas.microsoft.com/office/powerpoint/2010/main" val="2327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71282"/>
          </a:xfrm>
        </p:spPr>
        <p:txBody>
          <a:bodyPr/>
          <a:lstStyle/>
          <a:p>
            <a:pPr algn="ctr" rtl="1"/>
            <a:r>
              <a:rPr lang="fa-IR" sz="4800" dirty="0">
                <a:solidFill>
                  <a:srgbClr val="FFFF00"/>
                </a:solidFill>
                <a:cs typeface="B Titr" panose="00000700000000000000" pitchFamily="2" charset="-78"/>
              </a:rPr>
              <a:t>تشک نرم (اسفنجی)</a:t>
            </a:r>
            <a:br>
              <a:rPr lang="fa-IR" sz="4800" dirty="0">
                <a:solidFill>
                  <a:srgbClr val="FFFF00"/>
                </a:solidFill>
                <a:cs typeface="B Titr" panose="00000700000000000000" pitchFamily="2" charset="-78"/>
              </a:rPr>
            </a:br>
            <a:endParaRPr lang="en-US" sz="4800" dirty="0">
              <a:solidFill>
                <a:srgbClr val="FFFF00"/>
              </a:solidFill>
              <a:cs typeface="B Titr" panose="00000700000000000000" pitchFamily="2" charset="-78"/>
            </a:endParaRPr>
          </a:p>
        </p:txBody>
      </p:sp>
      <p:sp>
        <p:nvSpPr>
          <p:cNvPr id="3" name="Content Placeholder 2"/>
          <p:cNvSpPr>
            <a:spLocks noGrp="1"/>
          </p:cNvSpPr>
          <p:nvPr>
            <p:ph idx="1"/>
          </p:nvPr>
        </p:nvSpPr>
        <p:spPr>
          <a:xfrm>
            <a:off x="737420" y="1524000"/>
            <a:ext cx="9312434" cy="4724399"/>
          </a:xfrm>
        </p:spPr>
        <p:txBody>
          <a:bodyPr>
            <a:normAutofit/>
          </a:bodyPr>
          <a:lstStyle/>
          <a:p>
            <a:pPr algn="just" rtl="1">
              <a:lnSpc>
                <a:spcPct val="150000"/>
              </a:lnSpc>
            </a:pPr>
            <a:r>
              <a:rPr lang="fa-IR" sz="2800" b="1" dirty="0" smtClean="0">
                <a:cs typeface="B Yagut" panose="00000400000000000000" pitchFamily="2" charset="-78"/>
              </a:rPr>
              <a:t>تشک </a:t>
            </a:r>
            <a:r>
              <a:rPr lang="fa-IR" sz="2800" b="1" dirty="0">
                <a:cs typeface="B Yagut" panose="00000400000000000000" pitchFamily="2" charset="-78"/>
              </a:rPr>
              <a:t>های نرم در زمان آموزش دفاع روی تور برای قرار گرفتن فرد تحت آموزش بر روی آن و سایر تمرینات آموزشی کاربرد دارند.</a:t>
            </a:r>
          </a:p>
          <a:p>
            <a:pPr algn="just" rtl="1">
              <a:lnSpc>
                <a:spcPct val="150000"/>
              </a:lnSpc>
            </a:pPr>
            <a:endParaRPr lang="fa-IR" sz="2800" b="1" dirty="0">
              <a:cs typeface="B Yagut" panose="00000400000000000000" pitchFamily="2" charset="-78"/>
            </a:endParaRPr>
          </a:p>
          <a:p>
            <a:pPr algn="just" rtl="1">
              <a:lnSpc>
                <a:spcPct val="150000"/>
              </a:lnSpc>
            </a:pPr>
            <a:r>
              <a:rPr lang="fa-IR" sz="2800" b="1" dirty="0">
                <a:cs typeface="B Yagut" panose="00000400000000000000" pitchFamily="2" charset="-78"/>
              </a:rPr>
              <a:t>ورزشکار تحت آموزش در هنگام یادگیری و اجرای دفاع روی تور بدون نیاز به پرش بلند و با تمرکز بیشتر تکنیک دفاع روی تور را فرا می آموزد.</a:t>
            </a:r>
            <a:endParaRPr lang="en-US" sz="2800" b="1" dirty="0">
              <a:cs typeface="B Yagut" panose="00000400000000000000" pitchFamily="2" charset="-78"/>
            </a:endParaRPr>
          </a:p>
        </p:txBody>
      </p:sp>
    </p:spTree>
    <p:extLst>
      <p:ext uri="{BB962C8B-B14F-4D97-AF65-F5344CB8AC3E}">
        <p14:creationId xmlns:p14="http://schemas.microsoft.com/office/powerpoint/2010/main" val="560412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08589"/>
            <a:ext cx="9404723" cy="1169605"/>
          </a:xfrm>
        </p:spPr>
        <p:txBody>
          <a:bodyPr/>
          <a:lstStyle/>
          <a:p>
            <a:pPr algn="ctr" rtl="1"/>
            <a:r>
              <a:rPr lang="fa-IR" sz="4800" dirty="0">
                <a:solidFill>
                  <a:srgbClr val="FFFF00"/>
                </a:solidFill>
                <a:cs typeface="B Titr" panose="00000700000000000000" pitchFamily="2" charset="-78"/>
              </a:rPr>
              <a:t>مدیسین بال (توپ طبی)</a:t>
            </a:r>
            <a:br>
              <a:rPr lang="fa-IR" sz="4800" dirty="0">
                <a:solidFill>
                  <a:srgbClr val="FFFF00"/>
                </a:solidFill>
                <a:cs typeface="B Titr" panose="00000700000000000000" pitchFamily="2" charset="-78"/>
              </a:rPr>
            </a:br>
            <a:endParaRPr lang="en-US" sz="4800" dirty="0">
              <a:solidFill>
                <a:srgbClr val="FFFF00"/>
              </a:solidFill>
              <a:cs typeface="B Titr" panose="00000700000000000000" pitchFamily="2" charset="-78"/>
            </a:endParaRPr>
          </a:p>
        </p:txBody>
      </p:sp>
      <p:sp>
        <p:nvSpPr>
          <p:cNvPr id="3" name="Content Placeholder 2"/>
          <p:cNvSpPr>
            <a:spLocks noGrp="1"/>
          </p:cNvSpPr>
          <p:nvPr>
            <p:ph idx="1"/>
          </p:nvPr>
        </p:nvSpPr>
        <p:spPr>
          <a:xfrm>
            <a:off x="985325" y="1081548"/>
            <a:ext cx="8946541" cy="4862051"/>
          </a:xfrm>
        </p:spPr>
        <p:txBody>
          <a:bodyPr>
            <a:normAutofit/>
          </a:bodyPr>
          <a:lstStyle/>
          <a:p>
            <a:pPr algn="just" rtl="1">
              <a:lnSpc>
                <a:spcPct val="150000"/>
              </a:lnSpc>
            </a:pPr>
            <a:r>
              <a:rPr lang="fa-IR" sz="2800" b="1" dirty="0" smtClean="0">
                <a:cs typeface="B Yagut" panose="00000400000000000000" pitchFamily="2" charset="-78"/>
              </a:rPr>
              <a:t>مدیسین </a:t>
            </a:r>
            <a:r>
              <a:rPr lang="fa-IR" sz="2800" b="1" dirty="0">
                <a:cs typeface="B Yagut" panose="00000400000000000000" pitchFamily="2" charset="-78"/>
              </a:rPr>
              <a:t>بال یا همان توپ طبی یکی از تجهیزات آموزشی است که در جهت تقویت بدنی افراد تحت آموزش نقش تاثیر گذاری را ایفاء می کند. توپ طبی با وزن های متفاوت بسته به نوع فعالیت تمرینی تولید می شود و در اکثر رشته های ورزشی برای تقویت بدنی ورزشکاران در تمرینات بدنسازی آن ورزش مورد استفاده قرار می گیرد.</a:t>
            </a:r>
          </a:p>
          <a:p>
            <a:pPr marL="0" indent="0" algn="just" rtl="1">
              <a:lnSpc>
                <a:spcPct val="150000"/>
              </a:lnSpc>
              <a:buNone/>
            </a:pPr>
            <a:endParaRPr lang="fa-IR" sz="2800" b="1" dirty="0">
              <a:cs typeface="B Yagut"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14684"/>
            <a:ext cx="4762500" cy="2443316"/>
          </a:xfrm>
          <a:prstGeom prst="rect">
            <a:avLst/>
          </a:prstGeom>
        </p:spPr>
      </p:pic>
    </p:spTree>
    <p:extLst>
      <p:ext uri="{BB962C8B-B14F-4D97-AF65-F5344CB8AC3E}">
        <p14:creationId xmlns:p14="http://schemas.microsoft.com/office/powerpoint/2010/main" val="1274715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285570"/>
            <a:ext cx="9404723" cy="1400530"/>
          </a:xfrm>
        </p:spPr>
        <p:txBody>
          <a:bodyPr/>
          <a:lstStyle/>
          <a:p>
            <a:pPr algn="ctr" rtl="1"/>
            <a:r>
              <a:rPr lang="fa-IR" sz="4400" dirty="0">
                <a:solidFill>
                  <a:srgbClr val="FFFF00"/>
                </a:solidFill>
                <a:cs typeface="B Titr" panose="00000700000000000000" pitchFamily="2" charset="-78"/>
              </a:rPr>
              <a:t>توپ نگهدار فنری</a:t>
            </a:r>
            <a:br>
              <a:rPr lang="fa-IR" sz="4400" dirty="0">
                <a:solidFill>
                  <a:srgbClr val="FFFF00"/>
                </a:solidFill>
                <a:cs typeface="B Titr" panose="00000700000000000000" pitchFamily="2" charset="-78"/>
              </a:rPr>
            </a:br>
            <a:endParaRPr lang="en-US" sz="4400" dirty="0">
              <a:solidFill>
                <a:srgbClr val="FFFF00"/>
              </a:solidFill>
              <a:cs typeface="B Titr" panose="00000700000000000000" pitchFamily="2" charset="-78"/>
            </a:endParaRPr>
          </a:p>
        </p:txBody>
      </p:sp>
      <p:sp>
        <p:nvSpPr>
          <p:cNvPr id="3" name="Content Placeholder 2"/>
          <p:cNvSpPr>
            <a:spLocks noGrp="1"/>
          </p:cNvSpPr>
          <p:nvPr>
            <p:ph idx="1"/>
          </p:nvPr>
        </p:nvSpPr>
        <p:spPr>
          <a:xfrm>
            <a:off x="806245" y="1315498"/>
            <a:ext cx="9537289" cy="4195481"/>
          </a:xfrm>
        </p:spPr>
        <p:txBody>
          <a:bodyPr>
            <a:normAutofit/>
          </a:bodyPr>
          <a:lstStyle/>
          <a:p>
            <a:pPr algn="just" rtl="1">
              <a:lnSpc>
                <a:spcPct val="150000"/>
              </a:lnSpc>
            </a:pPr>
            <a:r>
              <a:rPr lang="fa-IR" sz="2800" dirty="0" smtClean="0"/>
              <a:t>توپ </a:t>
            </a:r>
            <a:r>
              <a:rPr lang="fa-IR" sz="2800" dirty="0"/>
              <a:t>نگهدار فنری همانطور که از نامش پیدا است وسیله ای تشکیل شده از میله و دو فنر است که توپ را در میان دو فنر نصب شده بر روی میله ثابت نگه می دارد.</a:t>
            </a:r>
          </a:p>
          <a:p>
            <a:pPr algn="just" rtl="1">
              <a:lnSpc>
                <a:spcPct val="150000"/>
              </a:lnSpc>
            </a:pPr>
            <a:r>
              <a:rPr lang="fa-IR" sz="2800" dirty="0" smtClean="0"/>
              <a:t>این </a:t>
            </a:r>
            <a:r>
              <a:rPr lang="fa-IR" sz="2800" dirty="0"/>
              <a:t>وسیله برای آموزش و تمرین آبشار، دفاع روی توپ و سرویس زدن مورد استفاده قرار می گیرد.</a:t>
            </a: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00500"/>
            <a:ext cx="2694040" cy="2857500"/>
          </a:xfrm>
          <a:prstGeom prst="rect">
            <a:avLst/>
          </a:prstGeom>
        </p:spPr>
      </p:pic>
    </p:spTree>
    <p:extLst>
      <p:ext uri="{BB962C8B-B14F-4D97-AF65-F5344CB8AC3E}">
        <p14:creationId xmlns:p14="http://schemas.microsoft.com/office/powerpoint/2010/main" val="1143594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5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5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47</TotalTime>
  <Words>606</Words>
  <Application>Microsoft Office PowerPoint</Application>
  <PresentationFormat>Widescreen</PresentationFormat>
  <Paragraphs>27</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B Titr</vt:lpstr>
      <vt:lpstr>B Yagut</vt:lpstr>
      <vt:lpstr>Century Gothic</vt:lpstr>
      <vt:lpstr>Times New Roman</vt:lpstr>
      <vt:lpstr>Wingdings 3</vt:lpstr>
      <vt:lpstr>Ion</vt:lpstr>
      <vt:lpstr>PowerPoint Presentation</vt:lpstr>
      <vt:lpstr>جلسه دوم</vt:lpstr>
      <vt:lpstr>مقدمه</vt:lpstr>
      <vt:lpstr>میله توپ نگهدار </vt:lpstr>
      <vt:lpstr>وسایل تمرین پاس دادن </vt:lpstr>
      <vt:lpstr>صفحه های چوبی </vt:lpstr>
      <vt:lpstr>تشک نرم (اسفنجی) </vt:lpstr>
      <vt:lpstr>مدیسین بال (توپ طبی) </vt:lpstr>
      <vt:lpstr>توپ نگهدار فنری </vt:lpstr>
      <vt:lpstr>سبد توپ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lion</dc:creator>
  <cp:lastModifiedBy>lion</cp:lastModifiedBy>
  <cp:revision>6</cp:revision>
  <dcterms:created xsi:type="dcterms:W3CDTF">2020-05-31T18:42:45Z</dcterms:created>
  <dcterms:modified xsi:type="dcterms:W3CDTF">2020-05-31T19:30:17Z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74064800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