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7" r:id="rId8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113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838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9519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6778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3326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0943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6734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657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1495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872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430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5831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4758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854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216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98699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7326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65BFC76-5E24-4067-8345-7EFB80F11860}" type="datetimeFigureOut">
              <a:rPr lang="fa-IR" smtClean="0"/>
              <a:t>10/19/1441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8572D-D6A5-4F79-9F74-FC7C350BF87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1393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2098" y="1439917"/>
            <a:ext cx="9828355" cy="3962399"/>
          </a:xfrm>
        </p:spPr>
        <p:txBody>
          <a:bodyPr/>
          <a:lstStyle/>
          <a:p>
            <a:pPr algn="ctr"/>
            <a:r>
              <a:rPr lang="fa-IR" sz="11500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بسم   الله    الرّحمن    الرّحيم</a:t>
            </a:r>
            <a: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</a:br>
            <a:endParaRPr lang="fa-IR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379241" cy="5222868"/>
          </a:xfrm>
        </p:spPr>
        <p:txBody>
          <a:bodyPr/>
          <a:lstStyle/>
          <a:p>
            <a:pPr algn="r"/>
            <a:r>
              <a:rPr lang="fa-IR" dirty="0" smtClean="0">
                <a:cs typeface="B Zar" panose="00000400000000000000" pitchFamily="2" charset="-78"/>
              </a:rPr>
              <a:t>                    کار آموزش قرآن يعني آموزش دين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               آموزش روخواني مقدمه آموزش دين است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فراگير بايد بفهمد 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                           که حرف حساب قرآن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                                                              همان حرف دين است</a:t>
            </a:r>
            <a:br>
              <a:rPr lang="fa-IR" dirty="0" smtClean="0">
                <a:cs typeface="B Zar" panose="00000400000000000000" pitchFamily="2" charset="-78"/>
              </a:rPr>
            </a:br>
            <a:endParaRPr lang="fa-IR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816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165" y="1608082"/>
            <a:ext cx="5927835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6600" dirty="0" smtClean="0">
                <a:solidFill>
                  <a:schemeClr val="bg1"/>
                </a:solidFill>
                <a:cs typeface="B Koodak" panose="00000700000000000000" pitchFamily="2" charset="-78"/>
              </a:rPr>
              <a:t>روش </a:t>
            </a:r>
            <a:r>
              <a:rPr lang="fa-IR" sz="6600" dirty="0" smtClean="0">
                <a:solidFill>
                  <a:schemeClr val="bg1"/>
                </a:solidFill>
                <a:cs typeface="B Koodak" panose="00000700000000000000" pitchFamily="2" charset="-78"/>
              </a:rPr>
              <a:t>تدريس</a:t>
            </a:r>
            <a:endParaRPr lang="fa-IR" sz="6600" dirty="0">
              <a:solidFill>
                <a:schemeClr val="bg1"/>
              </a:solidFill>
              <a:cs typeface="B Koodak" panose="00000700000000000000" pitchFamily="2" charset="-78"/>
            </a:endParaRPr>
          </a:p>
          <a:p>
            <a:pPr algn="ctr" rtl="1"/>
            <a:r>
              <a:rPr lang="fa-IR" sz="6600" dirty="0" smtClean="0">
                <a:solidFill>
                  <a:schemeClr val="bg1"/>
                </a:solidFill>
                <a:cs typeface="B Koodak" panose="00000700000000000000" pitchFamily="2" charset="-78"/>
              </a:rPr>
              <a:t>حرف </a:t>
            </a:r>
          </a:p>
          <a:p>
            <a:pPr algn="ctr" rtl="1"/>
            <a:r>
              <a:rPr lang="fa-IR" sz="6600" dirty="0" smtClean="0">
                <a:solidFill>
                  <a:schemeClr val="bg1"/>
                </a:solidFill>
                <a:cs typeface="B Koodak" panose="00000700000000000000" pitchFamily="2" charset="-78"/>
              </a:rPr>
              <a:t>داراي تشديد</a:t>
            </a:r>
            <a:endParaRPr lang="fa-IR" sz="6600" dirty="0" smtClean="0">
              <a:solidFill>
                <a:schemeClr val="bg1"/>
              </a:solidFill>
              <a:cs typeface="B Koodak" panose="00000700000000000000" pitchFamily="2" charset="-78"/>
            </a:endParaRPr>
          </a:p>
          <a:p>
            <a:pPr algn="ctr" rtl="1"/>
            <a:endParaRPr lang="fa-IR" sz="6600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38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وش تدريس تشدي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3903" y="998481"/>
            <a:ext cx="7882759" cy="458251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557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46" y="1190160"/>
            <a:ext cx="10616633" cy="1915647"/>
          </a:xfrm>
        </p:spPr>
        <p:txBody>
          <a:bodyPr/>
          <a:lstStyle/>
          <a:p>
            <a:pPr algn="r"/>
            <a:r>
              <a:rPr lang="fa-IR" dirty="0" smtClean="0">
                <a:cs typeface="B Zar" panose="00000400000000000000" pitchFamily="2" charset="-78"/>
              </a:rPr>
              <a:t>فعاليت: توجّه دانشجويان عزيز را به قرائت سوره مبارکه تکوير با صداي استاد </a:t>
            </a:r>
            <a:r>
              <a:rPr lang="fa-IR" dirty="0" smtClean="0">
                <a:solidFill>
                  <a:srgbClr val="FFC000"/>
                </a:solidFill>
                <a:cs typeface="Arabic Style" panose="00000400000000000000" pitchFamily="2" charset="-78"/>
              </a:rPr>
              <a:t>محمود خليل الحصري</a:t>
            </a:r>
            <a:r>
              <a:rPr lang="fa-IR" dirty="0" smtClean="0">
                <a:solidFill>
                  <a:srgbClr val="FFC000"/>
                </a:solidFill>
                <a:cs typeface="B Zar" panose="00000400000000000000" pitchFamily="2" charset="-78"/>
              </a:rPr>
              <a:t> </a:t>
            </a:r>
            <a:r>
              <a:rPr lang="fa-IR" dirty="0" smtClean="0">
                <a:cs typeface="B Zar" panose="00000400000000000000" pitchFamily="2" charset="-78"/>
              </a:rPr>
              <a:t>که داراي حروف تشديد دار زيادي است جلب مي نمايم.</a:t>
            </a:r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238116" y="4009970"/>
            <a:ext cx="5177385" cy="725214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cs typeface="B Zar" panose="00000400000000000000" pitchFamily="2" charset="-78"/>
              </a:rPr>
              <a:t>سوره تکویر</a:t>
            </a:r>
            <a:endParaRPr lang="fa-IR" sz="3200" dirty="0">
              <a:cs typeface="B Zar" panose="00000400000000000000" pitchFamily="2" charset="-78"/>
            </a:endParaRPr>
          </a:p>
        </p:txBody>
      </p:sp>
      <p:pic>
        <p:nvPicPr>
          <p:cNvPr id="4" name="081-تكوي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9641" y="4049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6814" y="777767"/>
            <a:ext cx="4567786" cy="6532178"/>
          </a:xfrm>
        </p:spPr>
        <p:txBody>
          <a:bodyPr/>
          <a:lstStyle/>
          <a:p>
            <a:pPr algn="r">
              <a:lnSpc>
                <a:spcPct val="150000"/>
              </a:lnSpc>
            </a:pPr>
            <a:r>
              <a:rPr lang="fa-IR" sz="4800" dirty="0" smtClean="0">
                <a:latin typeface="Scheherazade" panose="01000600020000020003" pitchFamily="2" charset="-78"/>
                <a:cs typeface="Scheherazade" panose="01000600020000020003" pitchFamily="2" charset="-78"/>
              </a:rPr>
              <a:t> </a:t>
            </a:r>
            <a:r>
              <a:rPr lang="en-US" sz="4800" dirty="0">
                <a:latin typeface="Scheherazade" panose="01000600020000020003" pitchFamily="2" charset="-78"/>
                <a:cs typeface="Scheherazade" panose="01000600020000020003" pitchFamily="2" charset="-78"/>
              </a:rPr>
              <a:t/>
            </a:r>
            <a:br>
              <a:rPr lang="en-US" sz="4800" dirty="0">
                <a:latin typeface="Scheherazade" panose="01000600020000020003" pitchFamily="2" charset="-78"/>
                <a:cs typeface="Scheherazade" panose="01000600020000020003" pitchFamily="2" charset="-78"/>
              </a:rPr>
            </a:br>
            <a:endParaRPr lang="fa-IR" sz="4800" dirty="0">
              <a:latin typeface="Scheherazade" panose="01000600020000020003" pitchFamily="2" charset="-78"/>
              <a:cs typeface="Scheherazade" panose="01000600020000020003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5121" y="631816"/>
            <a:ext cx="373117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بِسْمِ اللَّهِ الرَّحْمٰنِ الرَّحِيمِ‌ </a:t>
            </a:r>
            <a:r>
              <a:rPr lang="fa-IR" sz="2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                                  </a:t>
            </a:r>
          </a:p>
          <a:p>
            <a:pPr algn="r" rtl="1"/>
            <a:r>
              <a:rPr lang="fa-IR" sz="2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إِذَا </a:t>
            </a:r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الشَّمْسُ کُوِّرَتْ‌ (1) </a:t>
            </a:r>
            <a:endParaRPr lang="en-US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النُّجُومُ انْکَدَرَتْ‌ (2) </a:t>
            </a:r>
            <a:endParaRPr lang="en-US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الْجِبَالُ سُيِّرَتْ‌ (3) </a:t>
            </a:r>
            <a:endParaRPr lang="en-US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الْعِشَارُ عُطِّلَتْ‌ (4) </a:t>
            </a:r>
            <a:endParaRPr lang="en-US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الْوُحُوشُ حُشِرَتْ‌ (5) </a:t>
            </a:r>
            <a:endParaRPr lang="fa-IR" sz="2400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الْبِحَارُ سُجِّرَتْ‌ (6) </a:t>
            </a:r>
            <a:endParaRPr lang="en-US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النُّفُوسُ زُوِّجَتْ‌ (7)</a:t>
            </a:r>
            <a:endParaRPr lang="en-US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3587" y="139374"/>
            <a:ext cx="39865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الْمَوْءُودَةُ سُئِلَتْ‌ (8) 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بِأَيِّ ذَنْبٍ قُتِلَتْ‌ (9) 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الصُّحُفُ نُشِرَتْ‌ (10) 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السَّمَاءُ کُشِطَتْ‌ (11) 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الْجَحِيمُ سُعِّرَتْ‌ (12) 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 rtl="1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 إِذَا الْجَنَّةُ أُزْلِفَتْ‌ (13) 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/>
            <a:r>
              <a:rPr lang="fa-IR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عَلِمَتْ نَفْسٌ مَا أَحْضَرَتْ‌ (14) </a:t>
            </a:r>
            <a:endParaRPr lang="fa-IR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3587" y="3824755"/>
            <a:ext cx="10295684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solidFill>
                  <a:srgbClr val="FFC000"/>
                </a:solidFill>
                <a:cs typeface="B Zar" panose="00000400000000000000" pitchFamily="2" charset="-78"/>
              </a:rPr>
              <a:t>فعالیت: حروفات تشدید دار را در زیر بنویسید</a:t>
            </a:r>
          </a:p>
          <a:p>
            <a:pPr algn="ctr"/>
            <a:endParaRPr lang="fa-IR" sz="2400" dirty="0" smtClean="0">
              <a:solidFill>
                <a:srgbClr val="FFC000"/>
              </a:solidFill>
              <a:cs typeface="B Zar" panose="00000400000000000000" pitchFamily="2" charset="-78"/>
            </a:endParaRPr>
          </a:p>
          <a:p>
            <a:pPr algn="ctr"/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...................................................................... ......................................................................</a:t>
            </a:r>
            <a:r>
              <a:rPr lang="fa-IR" sz="2400" dirty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......................................................................</a:t>
            </a:r>
            <a:r>
              <a:rPr lang="fa-IR" sz="2400" dirty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......................................................................</a:t>
            </a:r>
            <a:r>
              <a:rPr lang="fa-IR" sz="2400" dirty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......................................................................</a:t>
            </a:r>
            <a:r>
              <a:rPr lang="fa-IR" sz="2400" dirty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......................................................................</a:t>
            </a:r>
            <a:r>
              <a:rPr lang="fa-IR" sz="2400" dirty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......................................................................</a:t>
            </a:r>
            <a:r>
              <a:rPr lang="fa-IR" sz="2400" dirty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....................................................................... </a:t>
            </a:r>
            <a:endParaRPr lang="fa-IR" sz="2400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/>
            <a:endParaRPr lang="fa-IR" sz="2400" dirty="0">
              <a:solidFill>
                <a:srgbClr val="FFC00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71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015" y="1219199"/>
            <a:ext cx="9404723" cy="4519449"/>
          </a:xfrm>
        </p:spPr>
        <p:txBody>
          <a:bodyPr/>
          <a:lstStyle/>
          <a:p>
            <a:pPr algn="ctr"/>
            <a: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برنامه  آموزش </a:t>
            </a:r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قـرآن</a:t>
            </a:r>
            <a: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  در پی  آن  است  که  </a:t>
            </a:r>
            <a:b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راهی   روشن  ، مطمئن   و  دائمی  برای  انـس  و  ارتباط  </a:t>
            </a:r>
            <a:b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dirty="0"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dirty="0"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همه ی  دانش آموزان  با  </a:t>
            </a:r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قـرآن  کریم</a:t>
            </a:r>
            <a:r>
              <a:rPr lang="fa-IR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   باز کنـد   </a:t>
            </a:r>
            <a:endParaRPr lang="fa-IR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2921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</TotalTime>
  <Words>173</Words>
  <Application>Microsoft Office PowerPoint</Application>
  <PresentationFormat>Widescreen</PresentationFormat>
  <Paragraphs>28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Arabic Style</vt:lpstr>
      <vt:lpstr>Arabic Typesetting</vt:lpstr>
      <vt:lpstr>Arial</vt:lpstr>
      <vt:lpstr>B Koodak</vt:lpstr>
      <vt:lpstr>B Zar</vt:lpstr>
      <vt:lpstr>Century Gothic</vt:lpstr>
      <vt:lpstr>IranNastaliq</vt:lpstr>
      <vt:lpstr>Scheherazade</vt:lpstr>
      <vt:lpstr>Wingdings 3</vt:lpstr>
      <vt:lpstr>Ion</vt:lpstr>
      <vt:lpstr>بسم   الله    الرّحمن    الرّحيم </vt:lpstr>
      <vt:lpstr>                    کار آموزش قرآن يعني آموزش دين                 آموزش روخواني مقدمه آموزش دين است   فراگير بايد بفهمد                             که حرف حساب قرآن                                                               همان حرف دين است </vt:lpstr>
      <vt:lpstr>PowerPoint Presentation</vt:lpstr>
      <vt:lpstr>PowerPoint Presentation</vt:lpstr>
      <vt:lpstr>فعاليت: توجّه دانشجويان عزيز را به قرائت سوره مبارکه تکوير با صداي استاد محمود خليل الحصري که داراي حروف تشديد دار زيادي است جلب مي نمايم.</vt:lpstr>
      <vt:lpstr>  </vt:lpstr>
      <vt:lpstr>برنامه  آموزش قـرآن  در پی  آن  است  که    راهی   روشن  ، مطمئن   و  دائمی  برای  انـس  و  ارتباط    همه ی  دانش آموزان  با  قـرآن  کریم   باز کنـد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  الله    الرّحمن    الرّحيم</dc:title>
  <dc:creator>Rose</dc:creator>
  <cp:lastModifiedBy>Rose</cp:lastModifiedBy>
  <cp:revision>10</cp:revision>
  <dcterms:created xsi:type="dcterms:W3CDTF">2020-06-07T19:33:31Z</dcterms:created>
  <dcterms:modified xsi:type="dcterms:W3CDTF">2020-06-09T20:36:04Z</dcterms:modified>
</cp:coreProperties>
</file>