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9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D572-E524-4FFA-9BAE-91B99C650F4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D94D-C427-4CF7-A15F-7EF2CE1CB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29" y="82378"/>
            <a:ext cx="11846011" cy="6598508"/>
          </a:xfrm>
        </p:spPr>
        <p:txBody>
          <a:bodyPr>
            <a:normAutofit lnSpcReduction="10000"/>
          </a:bodyPr>
          <a:lstStyle/>
          <a:p>
            <a:pPr rtl="1"/>
            <a:r>
              <a:rPr lang="fa-IR" b="1" dirty="0" smtClean="0">
                <a:cs typeface="2  Lotus" panose="00000400000000000000" pitchFamily="2" charset="-78"/>
              </a:rPr>
              <a:t>به نام خدا  </a:t>
            </a: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cs typeface="2  Lotus" panose="00000400000000000000" pitchFamily="2" charset="-78"/>
            </a:endParaRPr>
          </a:p>
          <a:p>
            <a:pPr rtl="1"/>
            <a:r>
              <a:rPr lang="fa-IR" b="1" dirty="0" smtClean="0">
                <a:cs typeface="2  Lotus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بررسی آزمایشهای کتاب علوم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ششم 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ابتدایی</a:t>
            </a:r>
          </a:p>
          <a:p>
            <a:pPr rtl="1"/>
            <a:endParaRPr lang="fa-IR" b="1" dirty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آزمایش (</a:t>
            </a:r>
            <a:r>
              <a:rPr lang="fa-IR" b="1" dirty="0" smtClean="0">
                <a:solidFill>
                  <a:srgbClr val="FF0000"/>
                </a:solidFill>
                <a:cs typeface="2  Lotus" panose="00000400000000000000" pitchFamily="2" charset="-78"/>
              </a:rPr>
              <a:t>1-7)</a:t>
            </a:r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>
              <a:cs typeface="2  Lotus" panose="00000400000000000000" pitchFamily="2" charset="-78"/>
            </a:endParaRPr>
          </a:p>
          <a:p>
            <a:pPr rtl="1"/>
            <a:endParaRPr lang="fa-IR" b="1" dirty="0" smtClean="0">
              <a:solidFill>
                <a:srgbClr val="FF0000"/>
              </a:solidFill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endParaRPr lang="fa-IR" dirty="0" smtClean="0">
              <a:cs typeface="2  Lotus" panose="00000400000000000000" pitchFamily="2" charset="-78"/>
            </a:endParaRPr>
          </a:p>
          <a:p>
            <a:pPr rtl="1"/>
            <a:r>
              <a:rPr lang="fa-IR" dirty="0" smtClean="0">
                <a:cs typeface="2  Lotus" panose="00000400000000000000" pitchFamily="2" charset="-78"/>
              </a:rPr>
              <a:t>مدرس : دریادل </a:t>
            </a:r>
            <a:endParaRPr lang="en-US" dirty="0" smtClean="0">
              <a:cs typeface="2  Lotus" panose="00000400000000000000" pitchFamily="2" charset="-78"/>
            </a:endParaRPr>
          </a:p>
          <a:p>
            <a:pPr algn="r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3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578" y="158420"/>
            <a:ext cx="9086335" cy="656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7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20561" cy="61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9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297" y="458142"/>
            <a:ext cx="8994849" cy="57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541" y="354227"/>
            <a:ext cx="9185189" cy="62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254" y="169818"/>
            <a:ext cx="9043624" cy="62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341" y="0"/>
            <a:ext cx="7570845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612" y="128630"/>
            <a:ext cx="7166170" cy="57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3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897" y="81650"/>
            <a:ext cx="8605703" cy="65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3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2  Lotus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2020-06-12T19:12:31Z</dcterms:created>
  <dcterms:modified xsi:type="dcterms:W3CDTF">2020-06-13T06:19:12Z</dcterms:modified>
</cp:coreProperties>
</file>