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3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0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9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9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6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0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7E0A-3A15-4F68-AC77-E62E46446A5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680C-CC9E-4DB8-B649-1B52BFDB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6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600" dirty="0" smtClean="0"/>
              <a:t/>
            </a:r>
            <a:br>
              <a:rPr lang="fa-IR" sz="3600" dirty="0" smtClean="0"/>
            </a:br>
            <a:r>
              <a:rPr lang="fa-IR" sz="3600" dirty="0" smtClean="0"/>
              <a:t>بخش 5و6مدیریت آموزشی</a:t>
            </a:r>
            <a:br>
              <a:rPr lang="fa-IR" sz="3600" dirty="0" smtClean="0"/>
            </a:br>
            <a:r>
              <a:rPr lang="fa-IR" sz="3600" dirty="0" smtClean="0"/>
              <a:t>مدرس:قره دینگه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5127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24-نظریه روابط انسانی درموردسازمان رابنویسید.(ص63).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244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25-نظرخانم فالت بعنوان نظریه پردازروابط انسانی درموردسازمان؟(ص64).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r>
              <a:rPr lang="fa-IR" dirty="0" smtClean="0"/>
              <a:t>پایان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000" dirty="0" smtClean="0"/>
              <a:t>1-پیام ضمنی نظریه مدیریت علمی برای سازمانهاچه بود؟(ص55).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2-مزیت استفاده ازمدیریت علمی درسازمانهارابنویسید.(ص56).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3-تفاوت وشباهت مدیریت علمی واداری رابنویسید.(ص57).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4-اعتقادات فایول(اداری)درموردسازمان وشرایط حاکم برآن چه بود؟(ص57).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1273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5-وظایف مدیران ازنظرفایول ونقش هرکدام ازآنهادرسازمان؟ .(ص57)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782"/>
            <a:ext cx="8229600" cy="55418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4000" dirty="0" smtClean="0"/>
              <a:t>6-تاثیرمدیریت اداری فایول برسازمانها؟(ص59).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7-منظورازسیستمهای عقلانی چیست وچرابه این نام خوانده می شوند؟(ص60).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0327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8-مشخصات کلی نظریه های کلاسیک رابرطبق جدول ص63 توضیح دهید(63).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3345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5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97</Words>
  <Application>Microsoft Office PowerPoint</Application>
  <PresentationFormat>On-screen Show (4:3)</PresentationFormat>
  <Paragraphs>12</Paragraphs>
  <Slides>12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بخش 5و6مدیریت آموزشی مدرس:قره دینگه</vt:lpstr>
      <vt:lpstr>1-پیام ضمنی نظریه مدیریت علمی برای سازمانهاچه بود؟(ص55).</vt:lpstr>
      <vt:lpstr>2-مزیت استفاده ازمدیریت علمی درسازمانهارابنویسید.(ص56).</vt:lpstr>
      <vt:lpstr>3-تفاوت وشباهت مدیریت علمی واداری رابنویسید.(ص57).</vt:lpstr>
      <vt:lpstr>4-اعتقادات فایول(اداری)درموردسازمان وشرایط حاکم برآن چه بود؟(ص57).</vt:lpstr>
      <vt:lpstr>5-وظایف مدیران ازنظرفایول ونقش هرکدام ازآنهادرسازمان؟ .(ص57)</vt:lpstr>
      <vt:lpstr>6-تاثیرمدیریت اداری فایول برسازمانها؟(ص59).</vt:lpstr>
      <vt:lpstr>7-منظورازسیستمهای عقلانی چیست وچرابه این نام خوانده می شوند؟(ص60).</vt:lpstr>
      <vt:lpstr>8-مشخصات کلی نظریه های کلاسیک رابرطبق جدول ص63 توضیح دهید(63).</vt:lpstr>
      <vt:lpstr>24-نظریه روابط انسانی درموردسازمان رابنویسید.(ص63).</vt:lpstr>
      <vt:lpstr>25-نظرخانم فالت بعنوان نظریه پردازروابط انسانی درموردسازمان؟(ص64).</vt:lpstr>
      <vt:lpstr>پایان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بخش 5و6مدیریت آموزشی مدرس:قره دینگه</dc:title>
  <dc:creator>Windows 7</dc:creator>
  <cp:lastModifiedBy>Windows 7</cp:lastModifiedBy>
  <cp:revision>8</cp:revision>
  <dcterms:created xsi:type="dcterms:W3CDTF">2020-06-03T06:16:01Z</dcterms:created>
  <dcterms:modified xsi:type="dcterms:W3CDTF">2020-06-03T11:38:28Z</dcterms:modified>
</cp:coreProperties>
</file>