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90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9" y="82378"/>
            <a:ext cx="11846011" cy="6598508"/>
          </a:xfrm>
        </p:spPr>
        <p:txBody>
          <a:bodyPr>
            <a:normAutofit lnSpcReduction="10000"/>
          </a:bodyPr>
          <a:lstStyle/>
          <a:p>
            <a:pPr rtl="1"/>
            <a:r>
              <a:rPr lang="fa-IR" b="1" dirty="0" smtClean="0">
                <a:cs typeface="2  Lotus" panose="00000400000000000000" pitchFamily="2" charset="-78"/>
              </a:rPr>
              <a:t>به نام خدا  </a:t>
            </a: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cs typeface="2  Lotus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بررسی آزمایشهای کتاب علوم پنجم ابتدایی</a:t>
            </a:r>
          </a:p>
          <a:p>
            <a:pPr rtl="1"/>
            <a:endParaRPr lang="fa-IR" b="1" dirty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r>
              <a:rPr lang="fa-IR" b="1" smtClean="0">
                <a:solidFill>
                  <a:srgbClr val="FF0000"/>
                </a:solidFill>
                <a:cs typeface="2  Lotus" panose="00000400000000000000" pitchFamily="2" charset="-78"/>
              </a:rPr>
              <a:t>آزمایش (1-10)</a:t>
            </a:r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r>
              <a:rPr lang="fa-IR" dirty="0" smtClean="0">
                <a:cs typeface="2  Lotus" panose="00000400000000000000" pitchFamily="2" charset="-78"/>
              </a:rPr>
              <a:t>مدرس : دریادل </a:t>
            </a:r>
            <a:endParaRPr lang="en-US" dirty="0" smtClean="0">
              <a:cs typeface="2  Lotus" panose="00000400000000000000" pitchFamily="2" charset="-78"/>
            </a:endParaRPr>
          </a:p>
          <a:p>
            <a:pPr algn="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3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550" y="477280"/>
            <a:ext cx="6870357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805"/>
            <a:ext cx="10974859" cy="604515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5</a:t>
            </a: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59" y="650789"/>
            <a:ext cx="8839199" cy="58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1" y="-1"/>
            <a:ext cx="11716265" cy="6268995"/>
          </a:xfrm>
        </p:spPr>
        <p:txBody>
          <a:bodyPr/>
          <a:lstStyle/>
          <a:p>
            <a:pPr marL="0" indent="0" algn="r" rtl="1">
              <a:buNone/>
            </a:pP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79" y="0"/>
            <a:ext cx="8732108" cy="6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34" y="194532"/>
            <a:ext cx="11617411" cy="611565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52" y="724930"/>
            <a:ext cx="9196280" cy="63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4" y="140043"/>
            <a:ext cx="11024286" cy="603692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84" y="667265"/>
            <a:ext cx="8381738" cy="63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7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515" y="82378"/>
            <a:ext cx="11631826" cy="6664411"/>
          </a:xfrm>
        </p:spPr>
        <p:txBody>
          <a:bodyPr/>
          <a:lstStyle/>
          <a:p>
            <a:pPr algn="r" rtl="1"/>
            <a:r>
              <a:rPr lang="fa-IR" dirty="0" smtClean="0"/>
              <a:t>آزمایش 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51" y="617838"/>
            <a:ext cx="6977449" cy="62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048" y="247564"/>
            <a:ext cx="6061001" cy="61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53" y="0"/>
            <a:ext cx="11714205" cy="68580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533" y="642551"/>
            <a:ext cx="9009325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871" y="212441"/>
            <a:ext cx="10955710" cy="48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616"/>
            <a:ext cx="11147854" cy="608634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04" y="681667"/>
            <a:ext cx="7792995" cy="60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357" y="0"/>
            <a:ext cx="8369643" cy="66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363" y="169820"/>
            <a:ext cx="6908172" cy="51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346" y="225425"/>
            <a:ext cx="10989276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25" y="0"/>
            <a:ext cx="9630032" cy="6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270" y="0"/>
            <a:ext cx="10063080" cy="68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222" y="148280"/>
            <a:ext cx="8196491" cy="63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330"/>
            <a:ext cx="11213757" cy="606163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57" y="659027"/>
            <a:ext cx="7315199" cy="61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071" y="460793"/>
            <a:ext cx="7900086" cy="60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092"/>
            <a:ext cx="11123141" cy="606987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330" y="609600"/>
            <a:ext cx="7361251" cy="61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2  Lotus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2020-06-12T19:12:31Z</dcterms:created>
  <dcterms:modified xsi:type="dcterms:W3CDTF">2020-06-12T21:14:48Z</dcterms:modified>
</cp:coreProperties>
</file>