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90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9" y="82378"/>
            <a:ext cx="11846011" cy="6598508"/>
          </a:xfrm>
        </p:spPr>
        <p:txBody>
          <a:bodyPr>
            <a:normAutofit lnSpcReduction="10000"/>
          </a:bodyPr>
          <a:lstStyle/>
          <a:p>
            <a:pPr rtl="1"/>
            <a:r>
              <a:rPr lang="fa-IR" b="1" dirty="0" smtClean="0">
                <a:cs typeface="2  Lotus" panose="00000400000000000000" pitchFamily="2" charset="-78"/>
              </a:rPr>
              <a:t>به نام خدا  </a:t>
            </a: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cs typeface="2  Lotus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بررسی آزمایشهای کتاب علوم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ششم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ابتدایی</a:t>
            </a:r>
          </a:p>
          <a:p>
            <a:pPr rtl="1"/>
            <a:endParaRPr lang="fa-IR" b="1" dirty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آزمایش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(8-14)</a:t>
            </a:r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r>
              <a:rPr lang="fa-IR" dirty="0" smtClean="0">
                <a:cs typeface="2  Lotus" panose="00000400000000000000" pitchFamily="2" charset="-78"/>
              </a:rPr>
              <a:t>مدرس : دریادل </a:t>
            </a:r>
            <a:endParaRPr lang="en-US" dirty="0" smtClean="0">
              <a:cs typeface="2  Lotus" panose="00000400000000000000" pitchFamily="2" charset="-78"/>
            </a:endParaRPr>
          </a:p>
          <a:p>
            <a:pPr algn="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3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6715" y="79203"/>
            <a:ext cx="7273536" cy="65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378" y="131762"/>
            <a:ext cx="7389873" cy="64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1" y="-1"/>
            <a:ext cx="11716265" cy="6268995"/>
          </a:xfrm>
        </p:spPr>
        <p:txBody>
          <a:bodyPr/>
          <a:lstStyle/>
          <a:p>
            <a:pPr marL="0" indent="0" algn="r" rtl="1">
              <a:buNone/>
            </a:pP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22" y="-1"/>
            <a:ext cx="8441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865" y="153344"/>
            <a:ext cx="9091886" cy="65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427" y="112153"/>
            <a:ext cx="7410103" cy="64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95678"/>
            <a:ext cx="7576603" cy="63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076" y="120392"/>
            <a:ext cx="6723865" cy="58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795" y="74139"/>
            <a:ext cx="8458991" cy="61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584" y="181791"/>
            <a:ext cx="7625971" cy="64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396" y="235721"/>
            <a:ext cx="7670596" cy="64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735" y="98125"/>
            <a:ext cx="8184870" cy="66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2  Lotus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2020-06-12T19:12:31Z</dcterms:created>
  <dcterms:modified xsi:type="dcterms:W3CDTF">2020-06-13T06:35:31Z</dcterms:modified>
</cp:coreProperties>
</file>