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C:\Users\kosar%20amin.co\AppData\Local\Microsoft\Windows\INetCache\IE\AGM2VIZ1\&#1578;&#1588;&#1576;&#1740;&#1607;-&#1583;&#1705;&#1578;&#1585;_&#1593;&#1576;&#1583;&#1575;&#1604;&#1604;&#1607;_&#1586;&#1575;&#1583;&#1607;%5b1%5d.m4a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kosar%20amin.co\AppData\Local\Microsoft\Windows\INetCache\IE\8YG43XYK\&#1575;&#1606;&#1608;&#1575;&#1593;_&#1578;&#1588;&#1576;&#1740;&#1607;-&#1583;&#1705;&#1578;&#1585;_&#1593;&#1576;&#1583;&#1575;&#1604;&#1604;&#1607;_&#1586;&#1575;&#1583;&#1607;%5b1%5d.m4a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تشبیه         جلسه11     عبدالله زاده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dirty="0" smtClean="0"/>
              <a:t>تشبیه: ادعای همانندی بین دو یا چند موجود در صفت یا صفاتی</a:t>
            </a:r>
          </a:p>
          <a:p>
            <a:endParaRPr lang="fa-IR" dirty="0" smtClean="0"/>
          </a:p>
          <a:p>
            <a:r>
              <a:rPr lang="fa-IR" dirty="0" smtClean="0"/>
              <a:t>دلیری کجا نام او اشکبوس     </a:t>
            </a:r>
          </a:p>
          <a:p>
            <a:pPr algn="ctr"/>
            <a:r>
              <a:rPr lang="fa-IR" dirty="0" smtClean="0"/>
              <a:t>همی بر خروشید بر سان کوس</a:t>
            </a:r>
            <a:endParaRPr lang="en-US" dirty="0"/>
          </a:p>
        </p:txBody>
      </p:sp>
      <p:pic>
        <p:nvPicPr>
          <p:cNvPr id="4" name="تشبیه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انواع تشبیه         جلسه 11     عبدالله زاده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r" rtl="1"/>
            <a:r>
              <a:rPr lang="fa-IR" dirty="0" smtClean="0"/>
              <a:t>1-تشبیه مفرد</a:t>
            </a:r>
          </a:p>
          <a:p>
            <a:pPr algn="r" rtl="1"/>
            <a:r>
              <a:rPr lang="fa-IR" dirty="0" smtClean="0"/>
              <a:t>2- تشبیه مقید</a:t>
            </a:r>
          </a:p>
          <a:p>
            <a:pPr algn="r" rtl="1"/>
            <a:r>
              <a:rPr lang="fa-IR" dirty="0" smtClean="0"/>
              <a:t>3-تشبیه مرکب</a:t>
            </a:r>
          </a:p>
          <a:p>
            <a:pPr algn="r" rtl="1"/>
            <a:r>
              <a:rPr lang="fa-IR" dirty="0" smtClean="0"/>
              <a:t>4-مجمل</a:t>
            </a:r>
          </a:p>
          <a:p>
            <a:pPr algn="r" rtl="1"/>
            <a:r>
              <a:rPr lang="fa-IR" dirty="0" smtClean="0"/>
              <a:t>5-مرسل</a:t>
            </a:r>
          </a:p>
          <a:p>
            <a:pPr algn="r" rtl="1"/>
            <a:r>
              <a:rPr lang="fa-IR" dirty="0" smtClean="0"/>
              <a:t>6-بلیغ</a:t>
            </a:r>
          </a:p>
          <a:p>
            <a:pPr algn="r" rtl="1"/>
            <a:r>
              <a:rPr lang="fa-IR" dirty="0" smtClean="0"/>
              <a:t>7-مفصل</a:t>
            </a:r>
          </a:p>
          <a:p>
            <a:pPr algn="r" rtl="1"/>
            <a:r>
              <a:rPr lang="fa-IR" dirty="0" smtClean="0"/>
              <a:t>8-موکد</a:t>
            </a:r>
          </a:p>
          <a:p>
            <a:pPr algn="r" rtl="1"/>
            <a:r>
              <a:rPr lang="fa-IR" dirty="0" smtClean="0"/>
              <a:t>9-مضمر</a:t>
            </a:r>
          </a:p>
          <a:p>
            <a:pPr algn="r" rtl="1"/>
            <a:r>
              <a:rPr lang="fa-IR" dirty="0" smtClean="0"/>
              <a:t>10-تفضیل</a:t>
            </a:r>
          </a:p>
          <a:p>
            <a:pPr algn="r" rtl="1"/>
            <a:r>
              <a:rPr lang="fa-IR" dirty="0" smtClean="0"/>
              <a:t>11-حسی به حسی</a:t>
            </a:r>
          </a:p>
          <a:p>
            <a:pPr algn="r" rtl="1"/>
            <a:r>
              <a:rPr lang="fa-IR" dirty="0" smtClean="0"/>
              <a:t>12-عقلی به حسی</a:t>
            </a:r>
          </a:p>
          <a:p>
            <a:pPr algn="r" rtl="1"/>
            <a:r>
              <a:rPr lang="fa-IR" dirty="0" smtClean="0"/>
              <a:t>13-حسی به عقلی</a:t>
            </a:r>
          </a:p>
          <a:p>
            <a:pPr algn="r" rtl="1"/>
            <a:r>
              <a:rPr lang="fa-IR" dirty="0" smtClean="0"/>
              <a:t>14-عقلی به عقلی</a:t>
            </a:r>
            <a:endParaRPr lang="en-US" dirty="0"/>
          </a:p>
        </p:txBody>
      </p:sp>
      <p:pic>
        <p:nvPicPr>
          <p:cNvPr id="4" name="انواع_تشبیه-دکتر_عبدالله_زاده[1].m4a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35</TotalTime>
  <Words>60</Words>
  <Application>Microsoft Office PowerPoint</Application>
  <PresentationFormat>On-screen Show (4:3)</PresentationFormat>
  <Paragraphs>20</Paragraphs>
  <Slides>3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تشبیه         جلسه11     عبدالله زاده</vt:lpstr>
      <vt:lpstr>انواع تشبیه         جلسه 11     عبدالله زاده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تشبیه         جلسه11     عبدالله زاده</dc:title>
  <dc:creator>kosar amin.co</dc:creator>
  <cp:lastModifiedBy>NPSoft</cp:lastModifiedBy>
  <cp:revision>7</cp:revision>
  <dcterms:created xsi:type="dcterms:W3CDTF">2006-08-16T00:00:00Z</dcterms:created>
  <dcterms:modified xsi:type="dcterms:W3CDTF">2020-06-07T18:28:53Z</dcterms:modified>
</cp:coreProperties>
</file>