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65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3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81DAF-D635-42FE-8B95-91EA42B45061}" type="datetimeFigureOut">
              <a:rPr lang="fa-IR" smtClean="0"/>
              <a:t>1441/10/12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B0EC8-1510-4000-A74D-73861D8F240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67907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81DAF-D635-42FE-8B95-91EA42B45061}" type="datetimeFigureOut">
              <a:rPr lang="fa-IR" smtClean="0"/>
              <a:t>1441/10/12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B0EC8-1510-4000-A74D-73861D8F240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2161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81DAF-D635-42FE-8B95-91EA42B45061}" type="datetimeFigureOut">
              <a:rPr lang="fa-IR" smtClean="0"/>
              <a:t>1441/10/12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B0EC8-1510-4000-A74D-73861D8F240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6359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81DAF-D635-42FE-8B95-91EA42B45061}" type="datetimeFigureOut">
              <a:rPr lang="fa-IR" smtClean="0"/>
              <a:t>1441/10/12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B0EC8-1510-4000-A74D-73861D8F240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63433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81DAF-D635-42FE-8B95-91EA42B45061}" type="datetimeFigureOut">
              <a:rPr lang="fa-IR" smtClean="0"/>
              <a:t>1441/10/12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B0EC8-1510-4000-A74D-73861D8F240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64913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81DAF-D635-42FE-8B95-91EA42B45061}" type="datetimeFigureOut">
              <a:rPr lang="fa-IR" smtClean="0"/>
              <a:t>1441/10/12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B0EC8-1510-4000-A74D-73861D8F240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38648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81DAF-D635-42FE-8B95-91EA42B45061}" type="datetimeFigureOut">
              <a:rPr lang="fa-IR" smtClean="0"/>
              <a:t>1441/10/12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B0EC8-1510-4000-A74D-73861D8F240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92192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81DAF-D635-42FE-8B95-91EA42B45061}" type="datetimeFigureOut">
              <a:rPr lang="fa-IR" smtClean="0"/>
              <a:t>1441/10/12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B0EC8-1510-4000-A74D-73861D8F240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96978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81DAF-D635-42FE-8B95-91EA42B45061}" type="datetimeFigureOut">
              <a:rPr lang="fa-IR" smtClean="0"/>
              <a:t>1441/10/12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B0EC8-1510-4000-A74D-73861D8F240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00806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81DAF-D635-42FE-8B95-91EA42B45061}" type="datetimeFigureOut">
              <a:rPr lang="fa-IR" smtClean="0"/>
              <a:t>1441/10/12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B0EC8-1510-4000-A74D-73861D8F240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25720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81DAF-D635-42FE-8B95-91EA42B45061}" type="datetimeFigureOut">
              <a:rPr lang="fa-IR" smtClean="0"/>
              <a:t>1441/10/12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B0EC8-1510-4000-A74D-73861D8F240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31627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81DAF-D635-42FE-8B95-91EA42B45061}" type="datetimeFigureOut">
              <a:rPr lang="fa-IR" smtClean="0"/>
              <a:t>1441/10/12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B0EC8-1510-4000-A74D-73861D8F240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00223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fa-IR" dirty="0" smtClean="0"/>
              <a:t>بسم الله الرحمن الرحیم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a-IR" dirty="0" smtClean="0"/>
              <a:t>نگارش خلاق </a:t>
            </a:r>
          </a:p>
          <a:p>
            <a:pPr marL="0" indent="0">
              <a:buNone/>
            </a:pPr>
            <a:r>
              <a:rPr lang="fa-IR" smtClean="0"/>
              <a:t>جلسه پنجم</a:t>
            </a:r>
            <a:endParaRPr lang="fa-IR" dirty="0" smtClean="0"/>
          </a:p>
          <a:p>
            <a:pPr marL="0" indent="0">
              <a:buNone/>
            </a:pPr>
            <a:r>
              <a:rPr lang="fa-IR" dirty="0" smtClean="0"/>
              <a:t>حاجی قاسملو</a:t>
            </a:r>
            <a:endParaRPr lang="fa-I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2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75"/>
    </mc:Choice>
    <mc:Fallback>
      <p:transition spd="slow" advTm="8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/>
              <a:t>سبک نگارش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سبک، در خصوص اینکه یک مطلب چگونه نوشته شده است بحث می­کند، </a:t>
            </a:r>
            <a:r>
              <a:rPr lang="fa-IR" dirty="0" smtClean="0"/>
              <a:t>اینکه </a:t>
            </a:r>
            <a:r>
              <a:rPr lang="fa-IR" dirty="0" smtClean="0"/>
              <a:t>بهترین سبک برای نوشته شما چیست درست مثل آن است که بپرسید بهترین لباس برای پوشیدن کدام است. </a:t>
            </a:r>
            <a:endParaRPr lang="fa-IR" dirty="0" smtClean="0"/>
          </a:p>
          <a:p>
            <a:r>
              <a:rPr lang="fa-IR" dirty="0" smtClean="0"/>
              <a:t>احتمالا </a:t>
            </a:r>
            <a:r>
              <a:rPr lang="fa-IR" dirty="0" smtClean="0"/>
              <a:t>برای رفتن به باشگاه ورزشی لباس ساتن یا ابریشم نمی­باشید. به همین صورت در موقعیت­های مختلف از یک زبان خاص (ادبیات) با توجه به هدفی که دارید، استفاده خواهید کرد.</a:t>
            </a:r>
            <a:endParaRPr lang="en-US" dirty="0" smtClean="0"/>
          </a:p>
          <a:p>
            <a:r>
              <a:rPr lang="fa-IR" dirty="0" smtClean="0"/>
              <a:t>سبک نگارش، مانند سبک پوشش کاملا مرتبط به انتخاب ما می­باشد. خوب است که به دو سبک غیررسمی و رسمی در اینجا اشاره­ای بکنیم .</a:t>
            </a:r>
            <a:endParaRPr lang="en-US" dirty="0" smtClean="0"/>
          </a:p>
          <a:p>
            <a:endParaRPr lang="fa-I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160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038"/>
    </mc:Choice>
    <mc:Fallback>
      <p:transition spd="slow" advTm="44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/>
              <a:t>سبک غیررسمی</a:t>
            </a:r>
            <a:r>
              <a:rPr lang="en-US" dirty="0" smtClean="0"/>
              <a:t/>
            </a:r>
            <a:br>
              <a:rPr lang="en-US" dirty="0" smtClean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در </a:t>
            </a:r>
            <a:r>
              <a:rPr lang="fa-IR" dirty="0"/>
              <a:t>سبک غیررسمی از کلمات عامیانه و روزمره، کلمات یا عبارت­های محاوره­ای استفاده می­شود. ممکن است نوشتار شخصی باشد به این معنا که مستقیما با خواننده محبت شود.مثال:</a:t>
            </a:r>
            <a:endParaRPr lang="en-US" dirty="0"/>
          </a:p>
          <a:p>
            <a:r>
              <a:rPr lang="fa-IR" dirty="0"/>
              <a:t>سبک </a:t>
            </a:r>
            <a:r>
              <a:rPr lang="fa-IR" u="sng" dirty="0"/>
              <a:t>یه</a:t>
            </a:r>
            <a:r>
              <a:rPr lang="fa-IR" dirty="0"/>
              <a:t> چیز روشن نیست، </a:t>
            </a:r>
            <a:r>
              <a:rPr lang="fa-IR" u="sng" dirty="0"/>
              <a:t>حرف آخر</a:t>
            </a:r>
            <a:r>
              <a:rPr lang="fa-IR" dirty="0"/>
              <a:t> اینکه سبک، مربوط به شیوه نگارش </a:t>
            </a:r>
            <a:r>
              <a:rPr lang="fa-IR" u="sng" dirty="0"/>
              <a:t>من</a:t>
            </a:r>
            <a:r>
              <a:rPr lang="fa-IR" dirty="0"/>
              <a:t> در مورد چیزی است، که می نویسم، نه چیزی که در باره اش </a:t>
            </a:r>
            <a:r>
              <a:rPr lang="fa-IR" u="sng" dirty="0"/>
              <a:t>می نویسیم</a:t>
            </a:r>
            <a:r>
              <a:rPr lang="fa-IR" dirty="0"/>
              <a:t>.</a:t>
            </a:r>
            <a:endParaRPr lang="en-US" dirty="0"/>
          </a:p>
          <a:p>
            <a:endParaRPr lang="fa-I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37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535"/>
    </mc:Choice>
    <mc:Fallback>
      <p:transition spd="slow" advTm="49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/>
              <a:t>سبک رسمی</a:t>
            </a:r>
            <a:r>
              <a:rPr lang="en-US" dirty="0" smtClean="0"/>
              <a:t/>
            </a:r>
            <a:br>
              <a:rPr lang="en-US" dirty="0" smtClean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در </a:t>
            </a:r>
            <a:r>
              <a:rPr lang="fa-IR" dirty="0"/>
              <a:t>سبک رسمی معمولا از کلمات ادبی رسمی استفاده می­شود و از نظر دستوری ترتیب کلمات صحیح است. نکته دیگر اینکه جملات پیچیده­تر بوده و نویسنده از خواننده، فاصله گرفته و به عنوان مشاهده­گر عمل می­کند، از کلمات شخصی نیز استفاده نمی­شود.</a:t>
            </a:r>
            <a:endParaRPr lang="en-US" dirty="0"/>
          </a:p>
          <a:p>
            <a:r>
              <a:rPr lang="fa-IR" u="sng" dirty="0"/>
              <a:t>مفهوم</a:t>
            </a:r>
            <a:r>
              <a:rPr lang="fa-IR" dirty="0"/>
              <a:t> سبک کاملا واضح نیست. ولی </a:t>
            </a:r>
            <a:r>
              <a:rPr lang="fa-IR" u="sng" dirty="0"/>
              <a:t>نشان دهنده</a:t>
            </a:r>
            <a:r>
              <a:rPr lang="fa-IR" dirty="0"/>
              <a:t> تفاوت در شیوه نگارش </a:t>
            </a:r>
            <a:r>
              <a:rPr lang="fa-IR" u="sng" dirty="0"/>
              <a:t>آنچه که</a:t>
            </a:r>
            <a:r>
              <a:rPr lang="fa-IR" dirty="0"/>
              <a:t> نوشته می شود، است و ارتباطی به محتوا ندارد.</a:t>
            </a:r>
            <a:endParaRPr lang="en-US" dirty="0"/>
          </a:p>
          <a:p>
            <a:endParaRPr lang="fa-I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97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555"/>
    </mc:Choice>
    <mc:Fallback>
      <p:transition spd="slow" advTm="62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/>
              <a:t>مرور مراحل بازنگری نگارش خلاق</a:t>
            </a:r>
            <a:r>
              <a:rPr lang="en-US" dirty="0"/>
              <a:t/>
            </a:r>
            <a:br>
              <a:rPr lang="en-US" dirty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 </a:t>
            </a:r>
            <a:r>
              <a:rPr lang="fa-IR" b="1" dirty="0"/>
              <a:t>1- یک کپی از پیش نویس اولیه تهیه کنید. </a:t>
            </a:r>
            <a:endParaRPr lang="en-US" dirty="0"/>
          </a:p>
          <a:p>
            <a:r>
              <a:rPr lang="fa-IR" dirty="0"/>
              <a:t>از این طریق خیلی سریع به ایده اصلی نوشته خود، پی می­برید و فضاهای خالی برای نوشته خود در نظر بگیرید، به نحوی که کلمات به راحتی خوانده شود. </a:t>
            </a:r>
            <a:endParaRPr lang="en-US" dirty="0"/>
          </a:p>
          <a:p>
            <a:r>
              <a:rPr lang="fa-IR" b="1" dirty="0"/>
              <a:t> ۲. مانند یک غریبه بخوانید.</a:t>
            </a:r>
            <a:endParaRPr lang="en-US" dirty="0"/>
          </a:p>
          <a:p>
            <a:r>
              <a:rPr lang="fa-IR" dirty="0"/>
              <a:t>بدون وقفه بخوانید و برای اصلاح متوقف نشوید.</a:t>
            </a:r>
            <a:endParaRPr lang="en-US" dirty="0"/>
          </a:p>
          <a:p>
            <a:r>
              <a:rPr lang="fa-IR" dirty="0"/>
              <a:t> اگر چیزی اشتباه به نظر می­رسد، در حاشیه آن علامت بگذارید. </a:t>
            </a:r>
            <a:endParaRPr lang="en-US" dirty="0"/>
          </a:p>
          <a:p>
            <a:r>
              <a:rPr lang="fa-IR" dirty="0"/>
              <a:t> برای اینکه ببینید چرا نکته­ای به نظر غلط است، متوقف </a:t>
            </a:r>
            <a:r>
              <a:rPr lang="fa-IR" dirty="0" smtClean="0"/>
              <a:t>نشوید</a:t>
            </a:r>
          </a:p>
          <a:p>
            <a:endParaRPr lang="fa-IR" dirty="0"/>
          </a:p>
          <a:p>
            <a:endParaRPr lang="fa-I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99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562"/>
    </mc:Choice>
    <mc:Fallback>
      <p:transition spd="slow" advTm="108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/>
              <a:t>۳. برای حذف کردن نکات زیر را در نظر بگیرید.</a:t>
            </a:r>
            <a:r>
              <a:rPr lang="en-US" dirty="0" smtClean="0"/>
              <a:t/>
            </a:r>
            <a:br>
              <a:rPr lang="en-US" dirty="0" smtClean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دفعه </a:t>
            </a:r>
            <a:r>
              <a:rPr lang="fa-IR" dirty="0"/>
              <a:t>دوم که می­خوانید از خود سوال کنید که آیا باید بخشی از مقدمه را حذف کنم؟</a:t>
            </a:r>
            <a:endParaRPr lang="en-US" dirty="0"/>
          </a:p>
          <a:p>
            <a:r>
              <a:rPr lang="fa-IR" dirty="0"/>
              <a:t>آیا باید بخش پایانی که هماهنگ با اوج داستان نیست را حذف کنم؟ </a:t>
            </a:r>
            <a:endParaRPr lang="en-US" dirty="0"/>
          </a:p>
          <a:p>
            <a:r>
              <a:rPr lang="fa-IR" dirty="0"/>
              <a:t>آیا گفتگوها را حذف با کوتاه کنم؟ </a:t>
            </a:r>
            <a:endParaRPr lang="en-US" dirty="0"/>
          </a:p>
          <a:p>
            <a:r>
              <a:rPr lang="fa-IR" dirty="0"/>
              <a:t> آیا بعضی از توصیف­ها را حذف کنم؟ </a:t>
            </a:r>
            <a:endParaRPr lang="en-US" dirty="0"/>
          </a:p>
          <a:p>
            <a:r>
              <a:rPr lang="fa-IR" dirty="0"/>
              <a:t> آیا این مطلب را قبلا نگفته­ام؟ </a:t>
            </a:r>
            <a:endParaRPr lang="en-US" dirty="0"/>
          </a:p>
          <a:p>
            <a:r>
              <a:rPr lang="fa-IR" dirty="0"/>
              <a:t>آیا خواننده قبلا این نکته را درک نکرده است؟</a:t>
            </a:r>
            <a:endParaRPr lang="en-US" dirty="0"/>
          </a:p>
          <a:p>
            <a:r>
              <a:rPr lang="fa-IR" dirty="0"/>
              <a:t>آیا می­توانم هیج که از جزییات کاربردی را حدف کنم؟ </a:t>
            </a:r>
            <a:endParaRPr lang="en-US" dirty="0"/>
          </a:p>
          <a:p>
            <a:endParaRPr lang="fa-I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785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233"/>
    </mc:Choice>
    <mc:Fallback>
      <p:transition spd="slow" advTm="38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/>
              <a:t>4- برای اضافه کردن مطلب موارد زیر را در نظر بگیرید.</a:t>
            </a:r>
            <a:r>
              <a:rPr lang="en-US" dirty="0" smtClean="0"/>
              <a:t/>
            </a:r>
            <a:br>
              <a:rPr lang="en-US" dirty="0" smtClean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سوالات </a:t>
            </a:r>
            <a:r>
              <a:rPr lang="fa-IR" dirty="0"/>
              <a:t>زیر را از خود </a:t>
            </a:r>
            <a:r>
              <a:rPr lang="fa-IR" dirty="0" smtClean="0"/>
              <a:t>بپرسید.</a:t>
            </a:r>
          </a:p>
          <a:p>
            <a:r>
              <a:rPr lang="fa-IR" dirty="0" smtClean="0"/>
              <a:t>آیا </a:t>
            </a:r>
            <a:r>
              <a:rPr lang="fa-IR" dirty="0"/>
              <a:t>فرض بر این بوده که چیزهایی را که میدانند به آنها نگویم؟</a:t>
            </a:r>
            <a:endParaRPr lang="en-US" dirty="0"/>
          </a:p>
          <a:p>
            <a:r>
              <a:rPr lang="fa-IR" dirty="0"/>
              <a:t>آیا به جای نشان دادن تصویر نوشته خود را خلاصه کرده ام؟(داستان را به جای نشان دادن نقل کردم)</a:t>
            </a:r>
            <a:endParaRPr lang="en-US" dirty="0"/>
          </a:p>
          <a:p>
            <a:r>
              <a:rPr lang="fa-IR" dirty="0"/>
              <a:t>آیا باید با اضافه کردن جزییات بیشتر در خصوص شخصیت­ها و فضای داستان توشه را بسط دهم؟ </a:t>
            </a:r>
            <a:endParaRPr lang="en-US" dirty="0"/>
          </a:p>
          <a:p>
            <a:r>
              <a:rPr lang="fa-IR" dirty="0"/>
              <a:t>آیا به یک جمله شروع خوب و یا یک جمله پایانی خوب نیاز دارم؟ </a:t>
            </a:r>
            <a:endParaRPr lang="en-US" dirty="0"/>
          </a:p>
          <a:p>
            <a:endParaRPr lang="fa-I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248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41"/>
    </mc:Choice>
    <mc:Fallback>
      <p:transition spd="slow" advTm="90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/>
              <a:t>ویرایش چیست؟</a:t>
            </a:r>
            <a:r>
              <a:rPr lang="fa-IR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ویرایش </a:t>
            </a:r>
            <a:r>
              <a:rPr lang="fa-IR" dirty="0"/>
              <a:t>در واقع به معنای آن است که نوشته را به نحوی مرتب کنید که خواننده دوست داشته باشد، مطلب شما را بخواند. ویرایش باعث می­شود که نوشته روان و واضح باشد برای این منظور دستور زبان استفاده شده، بایستی مناسب نوشته موردنظر شما باشد. علائم نقطه گذاری مناسب نیاز دارد، دیکته کلمات باید صحیح باشد و پاراگراف ها به صورت مناسب در نوشته، چیده شده باشند.|</a:t>
            </a:r>
            <a:endParaRPr lang="en-US" dirty="0"/>
          </a:p>
          <a:p>
            <a:r>
              <a:rPr lang="fa-IR" dirty="0"/>
              <a:t>از آنجایی که نویسنده مایل است نوشته اش کامل و بی نقص باشد. خوب است از فرد دیگری بخواهید که نوشته شما را بخواند و نظرات اصلاحی خود را به شما ارائه دهد. برای اینکه نوشته شما تا آنجایی که ممکن است روان باشد، نیاز دارید که سبک و دستور زبان آن را بررسی کنید.</a:t>
            </a:r>
            <a:endParaRPr lang="en-US" dirty="0"/>
          </a:p>
          <a:p>
            <a:endParaRPr lang="fa-IR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02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291"/>
    </mc:Choice>
    <mc:Fallback>
      <p:transition spd="slow" advTm="293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652</Words>
  <Application>Microsoft Office PowerPoint</Application>
  <PresentationFormat>Widescreen</PresentationFormat>
  <Paragraphs>38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 بسم الله الرحمن الرحیم</vt:lpstr>
      <vt:lpstr>سبک نگارش</vt:lpstr>
      <vt:lpstr>سبک غیررسمی </vt:lpstr>
      <vt:lpstr>سبک رسمی </vt:lpstr>
      <vt:lpstr>مرور مراحل بازنگری نگارش خلاق </vt:lpstr>
      <vt:lpstr>۳. برای حذف کردن نکات زیر را در نظر بگیرید. </vt:lpstr>
      <vt:lpstr>4- برای اضافه کردن مطلب موارد زیر را در نظر بگیرید. </vt:lpstr>
      <vt:lpstr>ویرایش چیست؟  </vt:lpstr>
    </vt:vector>
  </TitlesOfParts>
  <Company>Moorche 30 DVDs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سبک نگارش </dc:title>
  <dc:creator>MRT www.Win2Farsi.com</dc:creator>
  <cp:lastModifiedBy>MRT www.Win2Farsi.com</cp:lastModifiedBy>
  <cp:revision>5</cp:revision>
  <dcterms:created xsi:type="dcterms:W3CDTF">2020-06-02T08:01:33Z</dcterms:created>
  <dcterms:modified xsi:type="dcterms:W3CDTF">2020-06-02T20:43:58Z</dcterms:modified>
</cp:coreProperties>
</file>