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kosar%20amin.co\AppData\Local\Microsoft\Windows\INetCache\IE\OPX3YB79\&#1605;&#1606;&#1575;&#1587;&#1576;&#1575;&#1578;_&#1575;&#1587;&#1605;-&#1583;&#1705;&#1578;&#1585;_&#1593;&#1576;&#1583;&#1575;&#1604;&#1604;&#1607;_&#1586;&#1575;&#1583;&#1607;%5b1%5d.m4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kosar%20amin.co\AppData\Local\Microsoft\Windows\INetCache\IE\R46D5KJY\&#1606;&#1602;&#1588;_&#1575;&#1587;&#1605;-&#1583;&#1705;&#1578;&#1585;_&#1593;&#1576;&#1583;&#1575;&#1604;&#1604;&#1607;_&#1586;&#1575;&#1583;&#1607;%5b1%5d.m4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جلسه هشتم------ مناسبات اسم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a-IR" dirty="0" smtClean="0"/>
              <a:t>1-تشابه: خوار و خار</a:t>
            </a:r>
          </a:p>
          <a:p>
            <a:r>
              <a:rPr lang="fa-IR" dirty="0" smtClean="0"/>
              <a:t>2-ترادف:نور و روشنایی</a:t>
            </a:r>
          </a:p>
          <a:p>
            <a:r>
              <a:rPr lang="fa-IR" dirty="0" smtClean="0"/>
              <a:t>3-تضاد:نور و تاریکی</a:t>
            </a:r>
          </a:p>
          <a:p>
            <a:r>
              <a:rPr lang="fa-IR" dirty="0" smtClean="0"/>
              <a:t>4-تناسب: ماه و خورشید</a:t>
            </a:r>
          </a:p>
          <a:p>
            <a:r>
              <a:rPr lang="fa-IR" dirty="0" smtClean="0"/>
              <a:t>5-تضمن: ماه و آسمان</a:t>
            </a:r>
            <a:endParaRPr lang="en-US" dirty="0"/>
          </a:p>
        </p:txBody>
      </p:sp>
      <p:pic>
        <p:nvPicPr>
          <p:cNvPr id="4" name="مناسبات_اسم-دکتر_عبدالله_زاده[1]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نقش های اسم      جلسه هشتم    عبدالله زاده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dirty="0" smtClean="0"/>
              <a:t>1-نهاد</a:t>
            </a:r>
          </a:p>
          <a:p>
            <a:pPr algn="r" rtl="1"/>
            <a:r>
              <a:rPr lang="fa-IR" dirty="0" smtClean="0"/>
              <a:t>2-مفعول</a:t>
            </a:r>
          </a:p>
          <a:p>
            <a:pPr algn="r" rtl="1"/>
            <a:r>
              <a:rPr lang="fa-IR" dirty="0" smtClean="0"/>
              <a:t>3-مسند</a:t>
            </a:r>
          </a:p>
          <a:p>
            <a:pPr algn="r" rtl="1"/>
            <a:r>
              <a:rPr lang="fa-IR" dirty="0" smtClean="0"/>
              <a:t>4-متمم</a:t>
            </a:r>
          </a:p>
          <a:p>
            <a:pPr algn="r" rtl="1"/>
            <a:r>
              <a:rPr lang="fa-IR" dirty="0" smtClean="0"/>
              <a:t>5-قید</a:t>
            </a:r>
          </a:p>
          <a:p>
            <a:pPr algn="r" rtl="1"/>
            <a:r>
              <a:rPr lang="fa-IR" dirty="0" smtClean="0"/>
              <a:t>6-وصفی</a:t>
            </a:r>
          </a:p>
          <a:p>
            <a:pPr algn="r" rtl="1"/>
            <a:r>
              <a:rPr lang="fa-IR" dirty="0" smtClean="0"/>
              <a:t>7-اضافی</a:t>
            </a:r>
          </a:p>
          <a:p>
            <a:pPr algn="r" rtl="1"/>
            <a:r>
              <a:rPr lang="fa-IR" dirty="0" smtClean="0"/>
              <a:t>8-منادا</a:t>
            </a:r>
          </a:p>
          <a:p>
            <a:pPr algn="r" rtl="1"/>
            <a:r>
              <a:rPr lang="fa-IR" dirty="0" smtClean="0"/>
              <a:t>9-بدل</a:t>
            </a:r>
          </a:p>
          <a:p>
            <a:pPr algn="r" rtl="1"/>
            <a:r>
              <a:rPr lang="fa-IR" dirty="0" smtClean="0"/>
              <a:t>10-معطوف</a:t>
            </a:r>
          </a:p>
          <a:p>
            <a:pPr algn="r" rtl="1"/>
            <a:r>
              <a:rPr lang="fa-IR" dirty="0" smtClean="0"/>
              <a:t>11-تکرار</a:t>
            </a:r>
            <a:endParaRPr lang="en-US" dirty="0"/>
          </a:p>
        </p:txBody>
      </p:sp>
      <p:pic>
        <p:nvPicPr>
          <p:cNvPr id="4" name="نقش_اسم-دکتر_عبدالله_زاده[1]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جلسه نهم      انواع اضافه           عبدالله زاده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1-ملکی:خانه مریم</a:t>
            </a:r>
          </a:p>
          <a:p>
            <a:pPr algn="r" rtl="1"/>
            <a:r>
              <a:rPr lang="fa-IR" dirty="0" smtClean="0"/>
              <a:t>2-تخصیصی:در کلاس</a:t>
            </a:r>
          </a:p>
          <a:p>
            <a:pPr algn="r" rtl="1"/>
            <a:r>
              <a:rPr lang="fa-IR" dirty="0" smtClean="0"/>
              <a:t>3-توضیحی:شهر خوی</a:t>
            </a:r>
          </a:p>
          <a:p>
            <a:pPr algn="r" rtl="1"/>
            <a:r>
              <a:rPr lang="fa-IR" dirty="0" smtClean="0"/>
              <a:t>4-جنسی:جام طلا</a:t>
            </a:r>
          </a:p>
          <a:p>
            <a:pPr algn="r" rtl="1"/>
            <a:r>
              <a:rPr lang="fa-IR" dirty="0" smtClean="0"/>
              <a:t>5-تشبیهی:آتش عشق</a:t>
            </a:r>
          </a:p>
          <a:p>
            <a:pPr algn="r" rtl="1"/>
            <a:r>
              <a:rPr lang="fa-IR" dirty="0" smtClean="0"/>
              <a:t>6-استعاری:دست حوادث</a:t>
            </a:r>
          </a:p>
          <a:p>
            <a:pPr algn="r" rtl="1"/>
            <a:r>
              <a:rPr lang="fa-IR" dirty="0" smtClean="0"/>
              <a:t>7-اقترانی: دست ادب</a:t>
            </a:r>
          </a:p>
          <a:p>
            <a:pPr algn="r" rtl="1"/>
            <a:r>
              <a:rPr lang="fa-IR" dirty="0" smtClean="0"/>
              <a:t>8-بنوت:عیسی مریم</a:t>
            </a:r>
          </a:p>
          <a:p>
            <a:pPr algn="r" rtl="1"/>
            <a:r>
              <a:rPr lang="fa-IR" dirty="0" smtClean="0"/>
              <a:t>9-ترجیحی:مرد مردان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</TotalTime>
  <Words>70</Words>
  <Application>Microsoft Office PowerPoint</Application>
  <PresentationFormat>On-screen Show (4:3)</PresentationFormat>
  <Paragraphs>28</Paragraphs>
  <Slides>3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جلسه هشتم------ مناسبات اسم</vt:lpstr>
      <vt:lpstr>نقش های اسم      جلسه هشتم    عبدالله زاده</vt:lpstr>
      <vt:lpstr>جلسه نهم      انواع اضافه           عبدالله زاده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جلسه هشتم------ مناسبات اسم</dc:title>
  <dc:creator>kosar amin.co</dc:creator>
  <cp:lastModifiedBy>NPSoft</cp:lastModifiedBy>
  <cp:revision>3</cp:revision>
  <dcterms:created xsi:type="dcterms:W3CDTF">2006-08-16T00:00:00Z</dcterms:created>
  <dcterms:modified xsi:type="dcterms:W3CDTF">2020-06-07T18:30:33Z</dcterms:modified>
</cp:coreProperties>
</file>