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kosar%20amin.co\AppData\Local\Microsoft\Windows\INetCache\IE\R46D5KJY\&#1575;&#1606;&#1608;&#1575;&#1593;_&#1575;&#1590;&#1575;&#1601;&#1607;_&#1778;-&#1583;&#1705;&#1578;&#1585;_&#1593;&#1576;&#1583;&#1575;&#1604;&#1604;&#1607;_&#1586;&#1575;&#1583;&#1607;%5b1%5d.m4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جلسه نهم      انواع اضافه   عبدالله زاده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7452" y="3886200"/>
            <a:ext cx="7054948" cy="2584938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 smtClean="0"/>
              <a:t>1-ملکی:خانه مریم</a:t>
            </a:r>
          </a:p>
          <a:p>
            <a:pPr algn="r" rtl="1"/>
            <a:r>
              <a:rPr lang="fa-IR" sz="1800" dirty="0" smtClean="0"/>
              <a:t>2-تخصیصی:در کلاس</a:t>
            </a:r>
          </a:p>
          <a:p>
            <a:pPr algn="r" rtl="1"/>
            <a:r>
              <a:rPr lang="fa-IR" sz="1800" dirty="0" smtClean="0"/>
              <a:t>3-توضیحی:شهر خوی</a:t>
            </a:r>
          </a:p>
          <a:p>
            <a:pPr algn="r" rtl="1"/>
            <a:r>
              <a:rPr lang="fa-IR" sz="1800" dirty="0" smtClean="0"/>
              <a:t>4-جنسی:جام طلا</a:t>
            </a:r>
          </a:p>
          <a:p>
            <a:pPr algn="r" rtl="1"/>
            <a:r>
              <a:rPr lang="fa-IR" sz="1800" dirty="0" smtClean="0"/>
              <a:t>5-تشبیهی:آتش عشق</a:t>
            </a:r>
          </a:p>
          <a:p>
            <a:pPr algn="r" rtl="1"/>
            <a:r>
              <a:rPr lang="fa-IR" sz="1800" dirty="0" smtClean="0"/>
              <a:t>6-استعاری:دست حوادث</a:t>
            </a:r>
          </a:p>
          <a:p>
            <a:pPr algn="r" rtl="1"/>
            <a:r>
              <a:rPr lang="fa-IR" sz="1800" dirty="0" smtClean="0"/>
              <a:t>7-اقترانی: دست ادب</a:t>
            </a:r>
          </a:p>
          <a:p>
            <a:pPr algn="r" rtl="1"/>
            <a:r>
              <a:rPr lang="fa-IR" sz="1800" dirty="0" smtClean="0"/>
              <a:t>8-بنوت:عیسی مریم</a:t>
            </a:r>
          </a:p>
          <a:p>
            <a:pPr algn="r" rtl="1"/>
            <a:r>
              <a:rPr lang="fa-IR" sz="1800" dirty="0" smtClean="0"/>
              <a:t>9-ترجیحی:مرد مردان</a:t>
            </a:r>
            <a:endParaRPr lang="en-US" sz="1800" dirty="0" smtClean="0"/>
          </a:p>
          <a:p>
            <a:r>
              <a:rPr lang="fa-IR" sz="1800" smtClean="0"/>
              <a:t> </a:t>
            </a:r>
            <a:endParaRPr lang="en-US" sz="1800" dirty="0"/>
          </a:p>
        </p:txBody>
      </p:sp>
      <p:pic>
        <p:nvPicPr>
          <p:cNvPr id="4" name="انواع_اضافه_۲-دکتر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</TotalTime>
  <Words>27</Words>
  <Application>Microsoft Office PowerPoint</Application>
  <PresentationFormat>On-screen Show (4:3)</PresentationFormat>
  <Paragraphs>11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جلسه نهم      انواع اضافه   عبدالله زاده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جلسه نهم      انواع اضافه   عبدالله زاده</dc:title>
  <dc:creator>kosar amin.co</dc:creator>
  <cp:lastModifiedBy>NPSoft</cp:lastModifiedBy>
  <cp:revision>4</cp:revision>
  <dcterms:created xsi:type="dcterms:W3CDTF">2006-08-16T00:00:00Z</dcterms:created>
  <dcterms:modified xsi:type="dcterms:W3CDTF">2020-06-07T18:27:45Z</dcterms:modified>
</cp:coreProperties>
</file>