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666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90DCA-341A-41E3-B805-9B81E67C7F8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11148-2790-495F-86F8-2581625E84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11148-2790-495F-86F8-2581625E841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11148-2790-495F-86F8-2581625E841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FA5-0FFE-4C48-BC17-CB1870AC161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0B4B-07AA-4F29-BDAF-7B0FA4CE5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FA5-0FFE-4C48-BC17-CB1870AC161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0B4B-07AA-4F29-BDAF-7B0FA4CE5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FA5-0FFE-4C48-BC17-CB1870AC161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0B4B-07AA-4F29-BDAF-7B0FA4CE5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FA5-0FFE-4C48-BC17-CB1870AC161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0B4B-07AA-4F29-BDAF-7B0FA4CE5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FA5-0FFE-4C48-BC17-CB1870AC161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0B4B-07AA-4F29-BDAF-7B0FA4CE5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FA5-0FFE-4C48-BC17-CB1870AC161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0B4B-07AA-4F29-BDAF-7B0FA4CE5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FA5-0FFE-4C48-BC17-CB1870AC161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0B4B-07AA-4F29-BDAF-7B0FA4CE5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FA5-0FFE-4C48-BC17-CB1870AC161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0B4B-07AA-4F29-BDAF-7B0FA4CE5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FA5-0FFE-4C48-BC17-CB1870AC161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0B4B-07AA-4F29-BDAF-7B0FA4CE5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FA5-0FFE-4C48-BC17-CB1870AC161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0B4B-07AA-4F29-BDAF-7B0FA4CE5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FA5-0FFE-4C48-BC17-CB1870AC161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0B4B-07AA-4F29-BDAF-7B0FA4CE5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C2FA5-0FFE-4C48-BC17-CB1870AC161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B4B-07AA-4F29-BDAF-7B0FA4CE5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1190" y="3657600"/>
            <a:ext cx="406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dirty="0" smtClean="0"/>
              <a:t>به نام خدا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4800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dirty="0" smtClean="0"/>
              <a:t>درس ششم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5562600"/>
            <a:ext cx="3733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dirty="0" smtClean="0"/>
              <a:t>آرش کمانگیر</a:t>
            </a:r>
            <a:endParaRPr lang="en-US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shot_20200414-22564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-20200420-WA000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20" y="0"/>
            <a:ext cx="91643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-20200420-WA000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-20200420-WA000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-20200420-WA000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-20200420-WA0009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35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طرح درس :                                         </a:t>
            </a:r>
            <a:endParaRPr lang="en-US" dirty="0"/>
          </a:p>
        </p:txBody>
      </p:sp>
      <p:pic>
        <p:nvPicPr>
          <p:cNvPr id="3" name="Picture 2" descr="IMG-20200420-WA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1219200"/>
            <a:ext cx="917448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مدرس : شراره عبدالهی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2057400"/>
            <a:ext cx="5368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dirty="0" smtClean="0"/>
              <a:t>استاد : خانم دکتریوسف لو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3733800"/>
            <a:ext cx="578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dirty="0" smtClean="0"/>
              <a:t>درس : آرش کمانگیر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0"/>
            <a:ext cx="9115425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story-of-Arash-Kamangir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/>
          </a:bodyPr>
          <a:lstStyle/>
          <a:p>
            <a:r>
              <a:rPr lang="fa-IR" sz="4000" dirty="0" smtClean="0"/>
              <a:t>آری آری جان خود در تیر کرد آرش</a:t>
            </a:r>
            <a:br>
              <a:rPr lang="fa-IR" sz="4000" dirty="0" smtClean="0"/>
            </a:br>
            <a:r>
              <a:rPr lang="fa-IR" sz="4000" dirty="0" smtClean="0"/>
              <a:t/>
            </a:r>
            <a:br>
              <a:rPr lang="fa-IR" sz="4000" dirty="0" smtClean="0"/>
            </a:br>
            <a:r>
              <a:rPr lang="fa-IR" sz="4000" dirty="0" smtClean="0"/>
              <a:t>کار صدها صد هزاران تیغه ی شمشیر کرد آرش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\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IMG-20200420-WA000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0" y="0"/>
            <a:ext cx="9829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-20200420-WA000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448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34</Words>
  <Application>Microsoft Office PowerPoint</Application>
  <PresentationFormat>On-screen Show (4:3)</PresentationFormat>
  <Paragraphs>11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آری آری جان خود در تیر کرد آرش  کار صدها صد هزاران تیغه ی شمشیر کرد آرش </vt:lpstr>
      <vt:lpstr>\ 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طرح درس :                                         </vt:lpstr>
      <vt:lpstr>مدرس : شراره عبدالهی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7</cp:revision>
  <dcterms:created xsi:type="dcterms:W3CDTF">2020-04-15T18:07:22Z</dcterms:created>
  <dcterms:modified xsi:type="dcterms:W3CDTF">2020-04-20T15:01:04Z</dcterms:modified>
</cp:coreProperties>
</file>