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>جلسه ششم-----قید --------عبدالله زاده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a-IR" sz="2000" smtClean="0"/>
          </a:p>
          <a:p>
            <a:r>
              <a:rPr lang="fa-IR" sz="2000" smtClean="0"/>
              <a:t>قید </a:t>
            </a:r>
            <a:r>
              <a:rPr lang="fa-IR" sz="2000" dirty="0" smtClean="0"/>
              <a:t>کلمه ای که چگونگی انجام گرفتن فعل را به یکی از مفاهیم زمان ,مکان,مقدار,تاکید,و...مقید می سازد.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انواع قید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/>
              <a:t>1- قید زمان:امسال,دیروز,سالها,....</a:t>
            </a:r>
          </a:p>
          <a:p>
            <a:r>
              <a:rPr lang="fa-IR" dirty="0" smtClean="0"/>
              <a:t>2-مکان:جلو- آنجا- بالا و....</a:t>
            </a:r>
          </a:p>
          <a:p>
            <a:r>
              <a:rPr lang="fa-IR" dirty="0" smtClean="0"/>
              <a:t>3-مقدار:بیشتر- اندکی-نا حدودی</a:t>
            </a:r>
          </a:p>
          <a:p>
            <a:r>
              <a:rPr lang="fa-IR" dirty="0" smtClean="0"/>
              <a:t>4-کیفیت:خوب- چگونه-آهسته و............</a:t>
            </a:r>
          </a:p>
          <a:p>
            <a:r>
              <a:rPr lang="fa-IR" dirty="0" smtClean="0"/>
              <a:t>5-حالت:خندان- دست به عصا-سوتره و.</a:t>
            </a:r>
          </a:p>
          <a:p>
            <a:r>
              <a:rPr lang="fa-IR" dirty="0" smtClean="0"/>
              <a:t>6-تمنا:کاش-لطفا – انشاالله و.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انواع قید              عبدالله زاده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a-IR" dirty="0" smtClean="0"/>
              <a:t>7-تاسف:افسوس- وای-دردا و..</a:t>
            </a:r>
          </a:p>
          <a:p>
            <a:r>
              <a:rPr lang="fa-IR" dirty="0" smtClean="0"/>
              <a:t> 8- تعجب:عجب- شگفتا – سبحان الله</a:t>
            </a:r>
          </a:p>
          <a:p>
            <a:r>
              <a:rPr lang="fa-IR" dirty="0" smtClean="0"/>
              <a:t>9-قصد:تبرکا- ترحما و..</a:t>
            </a:r>
          </a:p>
          <a:p>
            <a:r>
              <a:rPr lang="fa-IR" dirty="0" smtClean="0"/>
              <a:t>10-تدریج:کم کم- اندک اندک و....</a:t>
            </a:r>
          </a:p>
          <a:p>
            <a:r>
              <a:rPr lang="fa-IR" dirty="0" smtClean="0"/>
              <a:t>11-تکرار:باز-دوباره-مجددا</a:t>
            </a:r>
          </a:p>
          <a:p>
            <a:r>
              <a:rPr lang="fa-IR" dirty="0" smtClean="0"/>
              <a:t>12-ترتیب:یک یک-دوتا دوتا و....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انواع قید            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13-پرسش: کجا- چرا-کی و......</a:t>
            </a:r>
          </a:p>
          <a:p>
            <a:pPr algn="r" rtl="1"/>
            <a:r>
              <a:rPr lang="fa-IR" dirty="0" smtClean="0"/>
              <a:t>14-استثنا:مگر- جز- استثناء</a:t>
            </a:r>
          </a:p>
          <a:p>
            <a:pPr algn="r" rtl="1"/>
            <a:r>
              <a:rPr lang="fa-IR" dirty="0" smtClean="0"/>
              <a:t>15-نفی:هرگز- ابدا-اصلا و...</a:t>
            </a:r>
          </a:p>
          <a:p>
            <a:pPr algn="r" rtl="1"/>
            <a:r>
              <a:rPr lang="fa-IR" dirty="0" smtClean="0"/>
              <a:t>16-تاکید:بلی- قطعا-حتما و ...</a:t>
            </a:r>
          </a:p>
          <a:p>
            <a:pPr algn="r" rtl="1"/>
            <a:r>
              <a:rPr lang="fa-IR" dirty="0" smtClean="0"/>
              <a:t>17-تردید:شاید- احتمالا-گویا و...</a:t>
            </a:r>
          </a:p>
          <a:p>
            <a:pPr algn="r" rtl="1"/>
            <a:r>
              <a:rPr lang="fa-IR" dirty="0" smtClean="0"/>
              <a:t>18-تشبیه:گفتی- پنداری- گویی و...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111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 جلسه ششم-----قید --------عبدالله زاده</vt:lpstr>
      <vt:lpstr>انواع قید</vt:lpstr>
      <vt:lpstr>انواع قید              عبدالله زاده</vt:lpstr>
      <vt:lpstr>انواع قید                 عبدالله زاده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جلسه ششم-----قید --------عبدالله زاده</dc:title>
  <dc:creator>kosar amin.co</dc:creator>
  <cp:lastModifiedBy>NPSoft</cp:lastModifiedBy>
  <cp:revision>4</cp:revision>
  <dcterms:created xsi:type="dcterms:W3CDTF">2006-08-16T00:00:00Z</dcterms:created>
  <dcterms:modified xsi:type="dcterms:W3CDTF">2020-05-24T06:54:19Z</dcterms:modified>
</cp:coreProperties>
</file>