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8" r:id="rId1"/>
  </p:sldMasterIdLst>
  <p:sldIdLst>
    <p:sldId id="256" r:id="rId2"/>
    <p:sldId id="257" r:id="rId3"/>
    <p:sldId id="258" r:id="rId4"/>
    <p:sldId id="263" r:id="rId5"/>
    <p:sldId id="264" r:id="rId6"/>
    <p:sldId id="262" r:id="rId7"/>
    <p:sldId id="259" r:id="rId8"/>
    <p:sldId id="260" r:id="rId9"/>
    <p:sldId id="265" r:id="rId10"/>
    <p:sldId id="266" r:id="rId11"/>
    <p:sldId id="267" r:id="rId12"/>
    <p:sldId id="271"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p:scale>
          <a:sx n="81" d="100"/>
          <a:sy n="81" d="100"/>
        </p:scale>
        <p:origin x="-90"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77324-04A1-40EE-8F9F-3421E1033766}" type="doc">
      <dgm:prSet loTypeId="urn:microsoft.com/office/officeart/2008/layout/VerticalCircleList" loCatId="list" qsTypeId="urn:microsoft.com/office/officeart/2005/8/quickstyle/3d1" qsCatId="3D" csTypeId="urn:microsoft.com/office/officeart/2005/8/colors/accent1_2" csCatId="accent1" phldr="1"/>
      <dgm:spPr/>
      <dgm:t>
        <a:bodyPr/>
        <a:lstStyle/>
        <a:p>
          <a:endParaRPr lang="en-US"/>
        </a:p>
      </dgm:t>
    </dgm:pt>
    <dgm:pt modelId="{5BDBD64F-D908-4BBC-BDE4-6A17945C1F1F}">
      <dgm:prSet phldrT="[Text]" custT="1"/>
      <dgm:spPr/>
      <dgm:t>
        <a:bodyPr/>
        <a:lstStyle/>
        <a:p>
          <a:pPr algn="r"/>
          <a:r>
            <a:rPr lang="fa-IR" sz="2400" dirty="0" smtClean="0">
              <a:latin typeface="Andalus" panose="02020603050405020304" pitchFamily="18" charset="-78"/>
              <a:cs typeface="Andalus" panose="02020603050405020304" pitchFamily="18" charset="-78"/>
            </a:rPr>
            <a:t>تزیین آسمان با ستارگان</a:t>
          </a:r>
          <a:endParaRPr lang="en-US" sz="2400" dirty="0">
            <a:latin typeface="Andalus" panose="02020603050405020304" pitchFamily="18" charset="-78"/>
            <a:cs typeface="Andalus" panose="02020603050405020304" pitchFamily="18" charset="-78"/>
          </a:endParaRPr>
        </a:p>
      </dgm:t>
    </dgm:pt>
    <dgm:pt modelId="{4981E8BD-8EA1-4903-AB5A-AA57ACE3D21D}" type="parTrans" cxnId="{5C4DBE20-2920-42F2-BDD6-8756C358F6AB}">
      <dgm:prSet/>
      <dgm:spPr/>
      <dgm:t>
        <a:bodyPr/>
        <a:lstStyle/>
        <a:p>
          <a:endParaRPr lang="en-US"/>
        </a:p>
      </dgm:t>
    </dgm:pt>
    <dgm:pt modelId="{96912001-81EF-419D-93FA-136C7C08BD02}" type="sibTrans" cxnId="{5C4DBE20-2920-42F2-BDD6-8756C358F6AB}">
      <dgm:prSet/>
      <dgm:spPr/>
      <dgm:t>
        <a:bodyPr/>
        <a:lstStyle/>
        <a:p>
          <a:endParaRPr lang="en-US"/>
        </a:p>
      </dgm:t>
    </dgm:pt>
    <dgm:pt modelId="{E3140605-C0F0-4109-AD93-C824713719C4}">
      <dgm:prSet phldrT="[Text]" custT="1"/>
      <dgm:spPr/>
      <dgm:t>
        <a:bodyPr/>
        <a:lstStyle/>
        <a:p>
          <a:pPr algn="r"/>
          <a:r>
            <a:rPr lang="fa-IR" sz="2400" dirty="0" smtClean="0">
              <a:latin typeface="Andalus" panose="02020603050405020304" pitchFamily="18" charset="-78"/>
              <a:cs typeface="Andalus" panose="02020603050405020304" pitchFamily="18" charset="-78"/>
            </a:rPr>
            <a:t>جایگاه و مسیر مشخص ستارگان</a:t>
          </a:r>
          <a:endParaRPr lang="en-US" sz="2400" dirty="0">
            <a:latin typeface="Andalus" panose="02020603050405020304" pitchFamily="18" charset="-78"/>
            <a:cs typeface="Andalus" panose="02020603050405020304" pitchFamily="18" charset="-78"/>
          </a:endParaRPr>
        </a:p>
      </dgm:t>
    </dgm:pt>
    <dgm:pt modelId="{E443EF91-1D2F-4A7B-8BC5-F1900EFC454A}" type="parTrans" cxnId="{7EB6BA4F-DA3F-42A2-B88F-D0181330774D}">
      <dgm:prSet/>
      <dgm:spPr/>
      <dgm:t>
        <a:bodyPr/>
        <a:lstStyle/>
        <a:p>
          <a:endParaRPr lang="en-US"/>
        </a:p>
      </dgm:t>
    </dgm:pt>
    <dgm:pt modelId="{3A1A4B46-1E88-4EA2-822E-1685112C7D1B}" type="sibTrans" cxnId="{7EB6BA4F-DA3F-42A2-B88F-D0181330774D}">
      <dgm:prSet/>
      <dgm:spPr/>
      <dgm:t>
        <a:bodyPr/>
        <a:lstStyle/>
        <a:p>
          <a:endParaRPr lang="en-US"/>
        </a:p>
      </dgm:t>
    </dgm:pt>
    <dgm:pt modelId="{8238F4CD-1BDC-4AD1-AB21-905CAE9EB180}">
      <dgm:prSet phldrT="[Text]"/>
      <dgm:spPr/>
      <dgm:t>
        <a:bodyPr/>
        <a:lstStyle/>
        <a:p>
          <a:pPr algn="r"/>
          <a:r>
            <a:rPr lang="fa-IR" dirty="0" smtClean="0">
              <a:latin typeface="Andalus" panose="02020603050405020304" pitchFamily="18" charset="-78"/>
              <a:cs typeface="Andalus" panose="02020603050405020304" pitchFamily="18" charset="-78"/>
            </a:rPr>
            <a:t>حرکت دورانی و جریانی خورشید</a:t>
          </a:r>
          <a:r>
            <a:rPr lang="fa-IR" dirty="0" smtClean="0"/>
            <a:t> </a:t>
          </a:r>
          <a:endParaRPr lang="en-US" dirty="0"/>
        </a:p>
      </dgm:t>
    </dgm:pt>
    <dgm:pt modelId="{25E1226A-2D4F-4791-BE3E-0F1481D791D1}" type="parTrans" cxnId="{A4C6B100-0989-4B37-86EE-2DE2F9E2CE5F}">
      <dgm:prSet/>
      <dgm:spPr/>
      <dgm:t>
        <a:bodyPr/>
        <a:lstStyle/>
        <a:p>
          <a:endParaRPr lang="en-US"/>
        </a:p>
      </dgm:t>
    </dgm:pt>
    <dgm:pt modelId="{CB68BBD8-2C81-4465-B92B-608E291F3C53}" type="sibTrans" cxnId="{A4C6B100-0989-4B37-86EE-2DE2F9E2CE5F}">
      <dgm:prSet/>
      <dgm:spPr/>
      <dgm:t>
        <a:bodyPr/>
        <a:lstStyle/>
        <a:p>
          <a:endParaRPr lang="en-US"/>
        </a:p>
      </dgm:t>
    </dgm:pt>
    <dgm:pt modelId="{D69015E2-EEFC-43F2-B48D-93DD12A23A25}">
      <dgm:prSet phldrT="[Text]"/>
      <dgm:spPr/>
      <dgm:t>
        <a:bodyPr/>
        <a:lstStyle/>
        <a:p>
          <a:pPr algn="r"/>
          <a:r>
            <a:rPr lang="fa-IR" dirty="0" smtClean="0">
              <a:latin typeface="Andalus" panose="02020603050405020304" pitchFamily="18" charset="-78"/>
              <a:cs typeface="Andalus" panose="02020603050405020304" pitchFamily="18" charset="-78"/>
            </a:rPr>
            <a:t>آماده شدن زمین برای زراعت بوسیله باران</a:t>
          </a:r>
        </a:p>
        <a:p>
          <a:pPr algn="r"/>
          <a:r>
            <a:rPr lang="fa-IR" dirty="0" smtClean="0">
              <a:latin typeface="Andalus" panose="02020603050405020304" pitchFamily="18" charset="-78"/>
              <a:cs typeface="Andalus" panose="02020603050405020304" pitchFamily="18" charset="-78"/>
            </a:rPr>
            <a:t>قانون جاذبه</a:t>
          </a:r>
        </a:p>
        <a:p>
          <a:pPr algn="r"/>
          <a:r>
            <a:rPr lang="fa-IR" dirty="0" smtClean="0">
              <a:latin typeface="Andalus" panose="02020603050405020304" pitchFamily="18" charset="-78"/>
              <a:cs typeface="Andalus" panose="02020603050405020304" pitchFamily="18" charset="-78"/>
            </a:rPr>
            <a:t>زوجیت در گیاهان</a:t>
          </a:r>
        </a:p>
        <a:p>
          <a:pPr algn="r"/>
          <a:r>
            <a:rPr lang="fa-IR" dirty="0" smtClean="0">
              <a:latin typeface="Andalus" panose="02020603050405020304" pitchFamily="18" charset="-78"/>
              <a:cs typeface="Andalus" panose="02020603050405020304" pitchFamily="18" charset="-78"/>
            </a:rPr>
            <a:t>شکل گیری استخوان ها در جنین</a:t>
          </a:r>
        </a:p>
        <a:p>
          <a:pPr algn="r"/>
          <a:r>
            <a:rPr lang="fa-IR" dirty="0" smtClean="0">
              <a:latin typeface="Andalus" panose="02020603050405020304" pitchFamily="18" charset="-78"/>
              <a:cs typeface="Andalus" panose="02020603050405020304" pitchFamily="18" charset="-78"/>
            </a:rPr>
            <a:t>.....</a:t>
          </a:r>
          <a:endParaRPr lang="en-US" dirty="0">
            <a:latin typeface="Andalus" panose="02020603050405020304" pitchFamily="18" charset="-78"/>
            <a:cs typeface="Andalus" panose="02020603050405020304" pitchFamily="18" charset="-78"/>
          </a:endParaRPr>
        </a:p>
      </dgm:t>
    </dgm:pt>
    <dgm:pt modelId="{07E4AB72-D5FA-43F0-8C21-8DA164FD3F5A}" type="parTrans" cxnId="{DB052685-54C2-424B-A3DC-6782BFB3CBA0}">
      <dgm:prSet/>
      <dgm:spPr/>
      <dgm:t>
        <a:bodyPr/>
        <a:lstStyle/>
        <a:p>
          <a:endParaRPr lang="en-US"/>
        </a:p>
      </dgm:t>
    </dgm:pt>
    <dgm:pt modelId="{9D8DF198-F958-4A07-894F-8FD9623AD5E8}" type="sibTrans" cxnId="{DB052685-54C2-424B-A3DC-6782BFB3CBA0}">
      <dgm:prSet/>
      <dgm:spPr/>
      <dgm:t>
        <a:bodyPr/>
        <a:lstStyle/>
        <a:p>
          <a:endParaRPr lang="en-US"/>
        </a:p>
      </dgm:t>
    </dgm:pt>
    <dgm:pt modelId="{CD8DB147-F8CF-4E5D-BE14-6E026BE65B0D}" type="pres">
      <dgm:prSet presAssocID="{39377324-04A1-40EE-8F9F-3421E1033766}" presName="Name0" presStyleCnt="0">
        <dgm:presLayoutVars>
          <dgm:dir/>
        </dgm:presLayoutVars>
      </dgm:prSet>
      <dgm:spPr/>
      <dgm:t>
        <a:bodyPr/>
        <a:lstStyle/>
        <a:p>
          <a:endParaRPr lang="en-US"/>
        </a:p>
      </dgm:t>
    </dgm:pt>
    <dgm:pt modelId="{45231230-09B8-4BD4-8721-A6B0A541D3B8}" type="pres">
      <dgm:prSet presAssocID="{5BDBD64F-D908-4BBC-BDE4-6A17945C1F1F}" presName="withChildren" presStyleCnt="0"/>
      <dgm:spPr/>
    </dgm:pt>
    <dgm:pt modelId="{B6DDCCE7-7225-42B4-ADCC-EF2DE99B45C0}" type="pres">
      <dgm:prSet presAssocID="{5BDBD64F-D908-4BBC-BDE4-6A17945C1F1F}" presName="bigCircle" presStyleLbl="vennNode1" presStyleIdx="0" presStyleCnt="4" custScaleX="119226" custLinFactNeighborX="-68" custLinFactNeighborY="-12"/>
      <dgm:spPr/>
    </dgm:pt>
    <dgm:pt modelId="{D2C68C73-ED27-498D-9E8E-113B56FEB189}" type="pres">
      <dgm:prSet presAssocID="{5BDBD64F-D908-4BBC-BDE4-6A17945C1F1F}" presName="medCircle" presStyleLbl="vennNode1" presStyleIdx="1" presStyleCnt="4"/>
      <dgm:spPr/>
    </dgm:pt>
    <dgm:pt modelId="{AEE3EE6D-BC13-4DDE-B8BE-F63DA5B7CD0E}" type="pres">
      <dgm:prSet presAssocID="{5BDBD64F-D908-4BBC-BDE4-6A17945C1F1F}" presName="txLvl1" presStyleLbl="revTx" presStyleIdx="0" presStyleCnt="4" custScaleX="73984" custScaleY="48230" custLinFactNeighborX="-13715" custLinFactNeighborY="1804"/>
      <dgm:spPr/>
      <dgm:t>
        <a:bodyPr/>
        <a:lstStyle/>
        <a:p>
          <a:endParaRPr lang="en-US"/>
        </a:p>
      </dgm:t>
    </dgm:pt>
    <dgm:pt modelId="{D03ECFC5-0DE1-48B2-998B-A4B1EC368F36}" type="pres">
      <dgm:prSet presAssocID="{5BDBD64F-D908-4BBC-BDE4-6A17945C1F1F}" presName="lin" presStyleCnt="0"/>
      <dgm:spPr/>
    </dgm:pt>
    <dgm:pt modelId="{BE8832F7-14B8-4003-B833-A5A40B4658D2}" type="pres">
      <dgm:prSet presAssocID="{E3140605-C0F0-4109-AD93-C824713719C4}" presName="txLvl2" presStyleLbl="revTx" presStyleIdx="1" presStyleCnt="4" custScaleX="79976" custLinFactY="-5496" custLinFactNeighborX="-299" custLinFactNeighborY="-100000"/>
      <dgm:spPr/>
      <dgm:t>
        <a:bodyPr/>
        <a:lstStyle/>
        <a:p>
          <a:endParaRPr lang="en-US"/>
        </a:p>
      </dgm:t>
    </dgm:pt>
    <dgm:pt modelId="{A530620B-14BD-4FB7-9A3B-F0077F7E1D29}" type="pres">
      <dgm:prSet presAssocID="{8238F4CD-1BDC-4AD1-AB21-905CAE9EB180}" presName="indentDot1" presStyleCnt="0"/>
      <dgm:spPr/>
    </dgm:pt>
    <dgm:pt modelId="{72019281-D9DB-4908-9A76-4D938E52C273}" type="pres">
      <dgm:prSet presAssocID="{8238F4CD-1BDC-4AD1-AB21-905CAE9EB180}" presName="gap1" presStyleLbl="node3" presStyleIdx="0" presStyleCnt="0"/>
      <dgm:spPr/>
    </dgm:pt>
    <dgm:pt modelId="{2B536A8E-AF14-4A91-A40D-06147246D532}" type="pres">
      <dgm:prSet presAssocID="{8238F4CD-1BDC-4AD1-AB21-905CAE9EB180}" presName="smCircle1" presStyleLbl="vennNode1" presStyleIdx="2" presStyleCnt="4"/>
      <dgm:spPr/>
    </dgm:pt>
    <dgm:pt modelId="{6DA2CF78-8BB3-4DE8-B1A2-8304F3CED607}" type="pres">
      <dgm:prSet presAssocID="{8238F4CD-1BDC-4AD1-AB21-905CAE9EB180}" presName="txLvl3" presStyleLbl="revTx" presStyleIdx="2" presStyleCnt="4" custScaleX="88035" custScaleY="93660" custLinFactNeighborX="-8941" custLinFactNeighborY="-83995">
        <dgm:presLayoutVars>
          <dgm:bulletEnabled val="1"/>
        </dgm:presLayoutVars>
      </dgm:prSet>
      <dgm:spPr/>
      <dgm:t>
        <a:bodyPr/>
        <a:lstStyle/>
        <a:p>
          <a:endParaRPr lang="en-US"/>
        </a:p>
      </dgm:t>
    </dgm:pt>
    <dgm:pt modelId="{2E53CD8C-43B9-4663-9BD7-8B9229D7B5BC}" type="pres">
      <dgm:prSet presAssocID="{3A1A4B46-1E88-4EA2-822E-1685112C7D1B}" presName="indentDot3" presStyleCnt="0"/>
      <dgm:spPr/>
    </dgm:pt>
    <dgm:pt modelId="{46B7D14E-4F62-4132-AFBF-35907D239E77}" type="pres">
      <dgm:prSet presAssocID="{3A1A4B46-1E88-4EA2-822E-1685112C7D1B}" presName="gap3" presStyleLbl="sibTrans2D2" presStyleIdx="0" presStyleCnt="0"/>
      <dgm:spPr/>
    </dgm:pt>
    <dgm:pt modelId="{ED75CC64-24C4-4620-B11F-9DCC9E269C61}" type="pres">
      <dgm:prSet presAssocID="{3A1A4B46-1E88-4EA2-822E-1685112C7D1B}" presName="smCircle3" presStyleLbl="vennNode1" presStyleIdx="3" presStyleCnt="4"/>
      <dgm:spPr/>
    </dgm:pt>
    <dgm:pt modelId="{642FD286-7A7D-49D5-AC59-7F836BB3AF0B}" type="pres">
      <dgm:prSet presAssocID="{D69015E2-EEFC-43F2-B48D-93DD12A23A25}" presName="txLvl2" presStyleLbl="revTx" presStyleIdx="3" presStyleCnt="4" custScaleX="84389" custScaleY="91802" custLinFactY="-994" custLinFactNeighborX="-4315" custLinFactNeighborY="-100000"/>
      <dgm:spPr/>
      <dgm:t>
        <a:bodyPr/>
        <a:lstStyle/>
        <a:p>
          <a:endParaRPr lang="en-US"/>
        </a:p>
      </dgm:t>
    </dgm:pt>
  </dgm:ptLst>
  <dgm:cxnLst>
    <dgm:cxn modelId="{DB052685-54C2-424B-A3DC-6782BFB3CBA0}" srcId="{5BDBD64F-D908-4BBC-BDE4-6A17945C1F1F}" destId="{D69015E2-EEFC-43F2-B48D-93DD12A23A25}" srcOrd="1" destOrd="0" parTransId="{07E4AB72-D5FA-43F0-8C21-8DA164FD3F5A}" sibTransId="{9D8DF198-F958-4A07-894F-8FD9623AD5E8}"/>
    <dgm:cxn modelId="{2FDA55CD-6BDA-4D10-B024-C35A3CD4E746}" type="presOf" srcId="{39377324-04A1-40EE-8F9F-3421E1033766}" destId="{CD8DB147-F8CF-4E5D-BE14-6E026BE65B0D}" srcOrd="0" destOrd="0" presId="urn:microsoft.com/office/officeart/2008/layout/VerticalCircleList"/>
    <dgm:cxn modelId="{F418BE6B-74BB-46ED-BB2F-53792D1BE8AE}" type="presOf" srcId="{5BDBD64F-D908-4BBC-BDE4-6A17945C1F1F}" destId="{AEE3EE6D-BC13-4DDE-B8BE-F63DA5B7CD0E}" srcOrd="0" destOrd="0" presId="urn:microsoft.com/office/officeart/2008/layout/VerticalCircleList"/>
    <dgm:cxn modelId="{A4C6B100-0989-4B37-86EE-2DE2F9E2CE5F}" srcId="{E3140605-C0F0-4109-AD93-C824713719C4}" destId="{8238F4CD-1BDC-4AD1-AB21-905CAE9EB180}" srcOrd="0" destOrd="0" parTransId="{25E1226A-2D4F-4791-BE3E-0F1481D791D1}" sibTransId="{CB68BBD8-2C81-4465-B92B-608E291F3C53}"/>
    <dgm:cxn modelId="{7EB6BA4F-DA3F-42A2-B88F-D0181330774D}" srcId="{5BDBD64F-D908-4BBC-BDE4-6A17945C1F1F}" destId="{E3140605-C0F0-4109-AD93-C824713719C4}" srcOrd="0" destOrd="0" parTransId="{E443EF91-1D2F-4A7B-8BC5-F1900EFC454A}" sibTransId="{3A1A4B46-1E88-4EA2-822E-1685112C7D1B}"/>
    <dgm:cxn modelId="{9D350DF3-D352-46FD-A0CF-8B334D613EFC}" type="presOf" srcId="{E3140605-C0F0-4109-AD93-C824713719C4}" destId="{BE8832F7-14B8-4003-B833-A5A40B4658D2}" srcOrd="0" destOrd="0" presId="urn:microsoft.com/office/officeart/2008/layout/VerticalCircleList"/>
    <dgm:cxn modelId="{7042FB5E-87CD-490B-8512-D0E7FE6BD0D6}" type="presOf" srcId="{D69015E2-EEFC-43F2-B48D-93DD12A23A25}" destId="{642FD286-7A7D-49D5-AC59-7F836BB3AF0B}" srcOrd="0" destOrd="0" presId="urn:microsoft.com/office/officeart/2008/layout/VerticalCircleList"/>
    <dgm:cxn modelId="{1FB44863-A2D9-460B-BA5C-3D19254EF810}" type="presOf" srcId="{8238F4CD-1BDC-4AD1-AB21-905CAE9EB180}" destId="{6DA2CF78-8BB3-4DE8-B1A2-8304F3CED607}" srcOrd="0" destOrd="0" presId="urn:microsoft.com/office/officeart/2008/layout/VerticalCircleList"/>
    <dgm:cxn modelId="{5C4DBE20-2920-42F2-BDD6-8756C358F6AB}" srcId="{39377324-04A1-40EE-8F9F-3421E1033766}" destId="{5BDBD64F-D908-4BBC-BDE4-6A17945C1F1F}" srcOrd="0" destOrd="0" parTransId="{4981E8BD-8EA1-4903-AB5A-AA57ACE3D21D}" sibTransId="{96912001-81EF-419D-93FA-136C7C08BD02}"/>
    <dgm:cxn modelId="{BF68C5F2-DF77-41A7-B288-99934A1AB123}" type="presParOf" srcId="{CD8DB147-F8CF-4E5D-BE14-6E026BE65B0D}" destId="{45231230-09B8-4BD4-8721-A6B0A541D3B8}" srcOrd="0" destOrd="0" presId="urn:microsoft.com/office/officeart/2008/layout/VerticalCircleList"/>
    <dgm:cxn modelId="{F6A5A2F3-0E7D-4B88-955B-81AD3EDA96CF}" type="presParOf" srcId="{45231230-09B8-4BD4-8721-A6B0A541D3B8}" destId="{B6DDCCE7-7225-42B4-ADCC-EF2DE99B45C0}" srcOrd="0" destOrd="0" presId="urn:microsoft.com/office/officeart/2008/layout/VerticalCircleList"/>
    <dgm:cxn modelId="{832A6742-0925-423A-A657-E3190C97DBD3}" type="presParOf" srcId="{45231230-09B8-4BD4-8721-A6B0A541D3B8}" destId="{D2C68C73-ED27-498D-9E8E-113B56FEB189}" srcOrd="1" destOrd="0" presId="urn:microsoft.com/office/officeart/2008/layout/VerticalCircleList"/>
    <dgm:cxn modelId="{5542C779-9A78-4203-ABA6-BC94DBB2C4DB}" type="presParOf" srcId="{45231230-09B8-4BD4-8721-A6B0A541D3B8}" destId="{AEE3EE6D-BC13-4DDE-B8BE-F63DA5B7CD0E}" srcOrd="2" destOrd="0" presId="urn:microsoft.com/office/officeart/2008/layout/VerticalCircleList"/>
    <dgm:cxn modelId="{BDC57D33-B7F2-4184-905E-B7315AB9B55C}" type="presParOf" srcId="{45231230-09B8-4BD4-8721-A6B0A541D3B8}" destId="{D03ECFC5-0DE1-48B2-998B-A4B1EC368F36}" srcOrd="3" destOrd="0" presId="urn:microsoft.com/office/officeart/2008/layout/VerticalCircleList"/>
    <dgm:cxn modelId="{10F5E73D-C644-4A42-A669-335DC051156B}" type="presParOf" srcId="{D03ECFC5-0DE1-48B2-998B-A4B1EC368F36}" destId="{BE8832F7-14B8-4003-B833-A5A40B4658D2}" srcOrd="0" destOrd="0" presId="urn:microsoft.com/office/officeart/2008/layout/VerticalCircleList"/>
    <dgm:cxn modelId="{62928EA8-5C6A-48A1-83EA-F50F3245D61A}" type="presParOf" srcId="{D03ECFC5-0DE1-48B2-998B-A4B1EC368F36}" destId="{A530620B-14BD-4FB7-9A3B-F0077F7E1D29}" srcOrd="1" destOrd="0" presId="urn:microsoft.com/office/officeart/2008/layout/VerticalCircleList"/>
    <dgm:cxn modelId="{C15F5D92-F441-42E1-83E7-7597977E12E5}" type="presParOf" srcId="{A530620B-14BD-4FB7-9A3B-F0077F7E1D29}" destId="{72019281-D9DB-4908-9A76-4D938E52C273}" srcOrd="0" destOrd="0" presId="urn:microsoft.com/office/officeart/2008/layout/VerticalCircleList"/>
    <dgm:cxn modelId="{A8FD0992-9BA1-4613-868E-93D908721C55}" type="presParOf" srcId="{A530620B-14BD-4FB7-9A3B-F0077F7E1D29}" destId="{2B536A8E-AF14-4A91-A40D-06147246D532}" srcOrd="1" destOrd="0" presId="urn:microsoft.com/office/officeart/2008/layout/VerticalCircleList"/>
    <dgm:cxn modelId="{D237B6A2-B234-44CA-AA6F-833AF00E874B}" type="presParOf" srcId="{D03ECFC5-0DE1-48B2-998B-A4B1EC368F36}" destId="{6DA2CF78-8BB3-4DE8-B1A2-8304F3CED607}" srcOrd="2" destOrd="0" presId="urn:microsoft.com/office/officeart/2008/layout/VerticalCircleList"/>
    <dgm:cxn modelId="{753AA6F3-4124-4B89-B92C-6C810052E92A}" type="presParOf" srcId="{D03ECFC5-0DE1-48B2-998B-A4B1EC368F36}" destId="{2E53CD8C-43B9-4663-9BD7-8B9229D7B5BC}" srcOrd="3" destOrd="0" presId="urn:microsoft.com/office/officeart/2008/layout/VerticalCircleList"/>
    <dgm:cxn modelId="{A9148B0A-F16A-40AB-8706-D95A88173A28}" type="presParOf" srcId="{2E53CD8C-43B9-4663-9BD7-8B9229D7B5BC}" destId="{46B7D14E-4F62-4132-AFBF-35907D239E77}" srcOrd="0" destOrd="0" presId="urn:microsoft.com/office/officeart/2008/layout/VerticalCircleList"/>
    <dgm:cxn modelId="{B3CE9332-CF85-4384-8AAE-79BF1308C3FC}" type="presParOf" srcId="{2E53CD8C-43B9-4663-9BD7-8B9229D7B5BC}" destId="{ED75CC64-24C4-4620-B11F-9DCC9E269C61}" srcOrd="1" destOrd="0" presId="urn:microsoft.com/office/officeart/2008/layout/VerticalCircleList"/>
    <dgm:cxn modelId="{D1B58106-0F8A-4460-A79C-664FC72835F0}" type="presParOf" srcId="{D03ECFC5-0DE1-48B2-998B-A4B1EC368F36}" destId="{642FD286-7A7D-49D5-AC59-7F836BB3AF0B}" srcOrd="4"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87AADC-07F9-46DE-8485-6B41AE6E25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704D91-9A89-47BF-9594-1CF7DF2DCD0F}">
      <dgm:prSet/>
      <dgm:spPr/>
      <dgm:t>
        <a:bodyPr/>
        <a:lstStyle/>
        <a:p>
          <a:pPr algn="r" rtl="0"/>
          <a:r>
            <a:rPr lang="fa-IR" dirty="0" smtClean="0"/>
            <a:t>«و خورشید که قرارگاهش روان است؛این اندازه گیری (خدای) شکست ناپذیر داناست و ماه را برایش منزلگاه هایی قرار دادیم،تا اینکه همچون شاخک دیرینه [قوسی شکلِ زرد رنگ]برگردد،نه خورشید برایش سزاوار است که ماه را دریابد،و نه شب بر روز پیش گیرنده است؛در حالی که هریک در مداری شناورند.»(یس/38_40)</a:t>
          </a:r>
          <a:endParaRPr lang="en-US" dirty="0"/>
        </a:p>
      </dgm:t>
    </dgm:pt>
    <dgm:pt modelId="{3B4A1FC3-4560-4A0C-B191-A1D1B7304B22}" type="parTrans" cxnId="{0984511A-AC6A-49E6-882B-C8086A7FD554}">
      <dgm:prSet/>
      <dgm:spPr/>
      <dgm:t>
        <a:bodyPr/>
        <a:lstStyle/>
        <a:p>
          <a:endParaRPr lang="en-US"/>
        </a:p>
      </dgm:t>
    </dgm:pt>
    <dgm:pt modelId="{BDAF7D17-AF7D-4217-8008-FA9E435CEF45}" type="sibTrans" cxnId="{0984511A-AC6A-49E6-882B-C8086A7FD554}">
      <dgm:prSet/>
      <dgm:spPr/>
      <dgm:t>
        <a:bodyPr/>
        <a:lstStyle/>
        <a:p>
          <a:endParaRPr lang="en-US"/>
        </a:p>
      </dgm:t>
    </dgm:pt>
    <dgm:pt modelId="{730B7DF9-5C60-4720-BB37-1A7CA0C0D55E}">
      <dgm:prSet/>
      <dgm:spPr/>
      <dgm:t>
        <a:bodyPr/>
        <a:lstStyle/>
        <a:p>
          <a:pPr algn="r" rtl="0"/>
          <a:r>
            <a:rPr lang="fa-IR" dirty="0" smtClean="0"/>
            <a:t>آنروز که این آیات نازل شده بود،فرضیه هیأت بطلمیوس حاکم بود.طبق این فرضیه،اجرام آسمانی به خودی خود گردشی نداشتند،بلکه در دل افلاک که اجسامی بلوردن و همچون طبقات پوست پیاز روی هم متراکم بودند،میخکوب شده بودند،بنابراین در آنروز نه شناور بودن خورشید مفهومی داشت و نه حرکت طولی و جریانی آن،اما بعد از فرو ریختن پایه های فرضیه بطلمیوس،این نظریه قوت گرفت که خورشید در مرکز منظومه شمسی بی حرکت است و تمام منظومه به دور آن میچرخند.در اینجا باز مفهوم تعبیرات آیات،روشن نبود تا اینکه علم به پیشرفت خود ادامه داد و حرکت هایی برای خورشید ثابت شد.</a:t>
          </a:r>
          <a:endParaRPr lang="en-US" dirty="0"/>
        </a:p>
      </dgm:t>
    </dgm:pt>
    <dgm:pt modelId="{E937BD9E-7D84-47AC-967F-8E9C039CECC2}" type="parTrans" cxnId="{25BA4530-49F5-453B-A391-BBD79CD5AF1B}">
      <dgm:prSet/>
      <dgm:spPr/>
      <dgm:t>
        <a:bodyPr/>
        <a:lstStyle/>
        <a:p>
          <a:endParaRPr lang="en-US"/>
        </a:p>
      </dgm:t>
    </dgm:pt>
    <dgm:pt modelId="{4EF8C8ED-5228-443E-BF2E-7C373298E4DB}" type="sibTrans" cxnId="{25BA4530-49F5-453B-A391-BBD79CD5AF1B}">
      <dgm:prSet/>
      <dgm:spPr/>
      <dgm:t>
        <a:bodyPr/>
        <a:lstStyle/>
        <a:p>
          <a:endParaRPr lang="en-US"/>
        </a:p>
      </dgm:t>
    </dgm:pt>
    <dgm:pt modelId="{48986BC2-D171-441C-94FF-100F426AF178}" type="pres">
      <dgm:prSet presAssocID="{CD87AADC-07F9-46DE-8485-6B41AE6E2580}" presName="vert0" presStyleCnt="0">
        <dgm:presLayoutVars>
          <dgm:dir/>
          <dgm:animOne val="branch"/>
          <dgm:animLvl val="lvl"/>
        </dgm:presLayoutVars>
      </dgm:prSet>
      <dgm:spPr/>
      <dgm:t>
        <a:bodyPr/>
        <a:lstStyle/>
        <a:p>
          <a:endParaRPr lang="en-US"/>
        </a:p>
      </dgm:t>
    </dgm:pt>
    <dgm:pt modelId="{5BFB5E0D-0963-4B28-A61C-29C2FF0CB141}" type="pres">
      <dgm:prSet presAssocID="{E1704D91-9A89-47BF-9594-1CF7DF2DCD0F}" presName="thickLine" presStyleLbl="alignNode1" presStyleIdx="0" presStyleCnt="2"/>
      <dgm:spPr/>
    </dgm:pt>
    <dgm:pt modelId="{93C8C940-B49A-4860-92DA-05804A8E579F}" type="pres">
      <dgm:prSet presAssocID="{E1704D91-9A89-47BF-9594-1CF7DF2DCD0F}" presName="horz1" presStyleCnt="0"/>
      <dgm:spPr/>
    </dgm:pt>
    <dgm:pt modelId="{5C7CA253-41EF-48BE-AB8C-7E1552BD4A55}" type="pres">
      <dgm:prSet presAssocID="{E1704D91-9A89-47BF-9594-1CF7DF2DCD0F}" presName="tx1" presStyleLbl="revTx" presStyleIdx="0" presStyleCnt="2" custScaleY="85427"/>
      <dgm:spPr/>
      <dgm:t>
        <a:bodyPr/>
        <a:lstStyle/>
        <a:p>
          <a:endParaRPr lang="en-US"/>
        </a:p>
      </dgm:t>
    </dgm:pt>
    <dgm:pt modelId="{4323EBEE-4935-477E-B082-F5B149F5F618}" type="pres">
      <dgm:prSet presAssocID="{E1704D91-9A89-47BF-9594-1CF7DF2DCD0F}" presName="vert1" presStyleCnt="0"/>
      <dgm:spPr/>
    </dgm:pt>
    <dgm:pt modelId="{8DFEA933-8F7C-451D-95E6-9A39E024AE8C}" type="pres">
      <dgm:prSet presAssocID="{730B7DF9-5C60-4720-BB37-1A7CA0C0D55E}" presName="thickLine" presStyleLbl="alignNode1" presStyleIdx="1" presStyleCnt="2" custLinFactNeighborY="-6687"/>
      <dgm:spPr/>
    </dgm:pt>
    <dgm:pt modelId="{B4DB3767-23F2-499F-8C37-DBB4E9CA3803}" type="pres">
      <dgm:prSet presAssocID="{730B7DF9-5C60-4720-BB37-1A7CA0C0D55E}" presName="horz1" presStyleCnt="0"/>
      <dgm:spPr/>
    </dgm:pt>
    <dgm:pt modelId="{A927F231-F868-4C9F-838F-7E7D43ECE863}" type="pres">
      <dgm:prSet presAssocID="{730B7DF9-5C60-4720-BB37-1A7CA0C0D55E}" presName="tx1" presStyleLbl="revTx" presStyleIdx="1" presStyleCnt="2" custScaleY="116348"/>
      <dgm:spPr/>
      <dgm:t>
        <a:bodyPr/>
        <a:lstStyle/>
        <a:p>
          <a:endParaRPr lang="en-US"/>
        </a:p>
      </dgm:t>
    </dgm:pt>
    <dgm:pt modelId="{FDFC29A2-77CB-4459-A3C3-22ACF8E8AA33}" type="pres">
      <dgm:prSet presAssocID="{730B7DF9-5C60-4720-BB37-1A7CA0C0D55E}" presName="vert1" presStyleCnt="0"/>
      <dgm:spPr/>
    </dgm:pt>
  </dgm:ptLst>
  <dgm:cxnLst>
    <dgm:cxn modelId="{81E7E034-15AE-4AD0-8267-E970A8E5449B}" type="presOf" srcId="{730B7DF9-5C60-4720-BB37-1A7CA0C0D55E}" destId="{A927F231-F868-4C9F-838F-7E7D43ECE863}" srcOrd="0" destOrd="0" presId="urn:microsoft.com/office/officeart/2008/layout/LinedList"/>
    <dgm:cxn modelId="{25BA4530-49F5-453B-A391-BBD79CD5AF1B}" srcId="{CD87AADC-07F9-46DE-8485-6B41AE6E2580}" destId="{730B7DF9-5C60-4720-BB37-1A7CA0C0D55E}" srcOrd="1" destOrd="0" parTransId="{E937BD9E-7D84-47AC-967F-8E9C039CECC2}" sibTransId="{4EF8C8ED-5228-443E-BF2E-7C373298E4DB}"/>
    <dgm:cxn modelId="{837A6220-58B5-469B-A159-54B210350539}" type="presOf" srcId="{E1704D91-9A89-47BF-9594-1CF7DF2DCD0F}" destId="{5C7CA253-41EF-48BE-AB8C-7E1552BD4A55}" srcOrd="0" destOrd="0" presId="urn:microsoft.com/office/officeart/2008/layout/LinedList"/>
    <dgm:cxn modelId="{70C2DDA0-D5B7-4D31-9C2F-B4C4D822DA51}" type="presOf" srcId="{CD87AADC-07F9-46DE-8485-6B41AE6E2580}" destId="{48986BC2-D171-441C-94FF-100F426AF178}" srcOrd="0" destOrd="0" presId="urn:microsoft.com/office/officeart/2008/layout/LinedList"/>
    <dgm:cxn modelId="{0984511A-AC6A-49E6-882B-C8086A7FD554}" srcId="{CD87AADC-07F9-46DE-8485-6B41AE6E2580}" destId="{E1704D91-9A89-47BF-9594-1CF7DF2DCD0F}" srcOrd="0" destOrd="0" parTransId="{3B4A1FC3-4560-4A0C-B191-A1D1B7304B22}" sibTransId="{BDAF7D17-AF7D-4217-8008-FA9E435CEF45}"/>
    <dgm:cxn modelId="{807CF746-8C24-4634-B3D2-1E6FAE26ED09}" type="presParOf" srcId="{48986BC2-D171-441C-94FF-100F426AF178}" destId="{5BFB5E0D-0963-4B28-A61C-29C2FF0CB141}" srcOrd="0" destOrd="0" presId="urn:microsoft.com/office/officeart/2008/layout/LinedList"/>
    <dgm:cxn modelId="{BA5C9464-5392-4357-AD32-5B8C7D346184}" type="presParOf" srcId="{48986BC2-D171-441C-94FF-100F426AF178}" destId="{93C8C940-B49A-4860-92DA-05804A8E579F}" srcOrd="1" destOrd="0" presId="urn:microsoft.com/office/officeart/2008/layout/LinedList"/>
    <dgm:cxn modelId="{9E3F31DF-F37A-485F-B4F5-B1C01E2DA844}" type="presParOf" srcId="{93C8C940-B49A-4860-92DA-05804A8E579F}" destId="{5C7CA253-41EF-48BE-AB8C-7E1552BD4A55}" srcOrd="0" destOrd="0" presId="urn:microsoft.com/office/officeart/2008/layout/LinedList"/>
    <dgm:cxn modelId="{7CAC2A7B-C348-496E-9B4E-E0CB7A00A614}" type="presParOf" srcId="{93C8C940-B49A-4860-92DA-05804A8E579F}" destId="{4323EBEE-4935-477E-B082-F5B149F5F618}" srcOrd="1" destOrd="0" presId="urn:microsoft.com/office/officeart/2008/layout/LinedList"/>
    <dgm:cxn modelId="{93B80DE7-DCF5-4002-8C10-AF1A017EA92F}" type="presParOf" srcId="{48986BC2-D171-441C-94FF-100F426AF178}" destId="{8DFEA933-8F7C-451D-95E6-9A39E024AE8C}" srcOrd="2" destOrd="0" presId="urn:microsoft.com/office/officeart/2008/layout/LinedList"/>
    <dgm:cxn modelId="{777AB5A4-BE52-41A6-B39E-605EDD6A03E8}" type="presParOf" srcId="{48986BC2-D171-441C-94FF-100F426AF178}" destId="{B4DB3767-23F2-499F-8C37-DBB4E9CA3803}" srcOrd="3" destOrd="0" presId="urn:microsoft.com/office/officeart/2008/layout/LinedList"/>
    <dgm:cxn modelId="{629CF1D6-31D6-4971-AAFE-E26D33346333}" type="presParOf" srcId="{B4DB3767-23F2-499F-8C37-DBB4E9CA3803}" destId="{A927F231-F868-4C9F-838F-7E7D43ECE863}" srcOrd="0" destOrd="0" presId="urn:microsoft.com/office/officeart/2008/layout/LinedList"/>
    <dgm:cxn modelId="{4A99D7DF-A14E-40F5-B344-260DDDA079BD}" type="presParOf" srcId="{B4DB3767-23F2-499F-8C37-DBB4E9CA3803}" destId="{FDFC29A2-77CB-4459-A3C3-22ACF8E8AA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FA6BD-7CA0-479B-AB57-8B0F14076FDB}"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84C5E8A9-E5EA-4FB7-A2FE-80D05C737825}">
      <dgm:prSet/>
      <dgm:spPr/>
      <dgm:t>
        <a:bodyPr/>
        <a:lstStyle/>
        <a:p>
          <a:pPr rtl="0"/>
          <a:r>
            <a:rPr lang="fa-IR" smtClean="0"/>
            <a:t>حرکت هایی از قبیل:</a:t>
          </a:r>
          <a:endParaRPr lang="en-US"/>
        </a:p>
      </dgm:t>
    </dgm:pt>
    <dgm:pt modelId="{5A44DBEE-B9E9-4EC5-B409-7F1B30F22F56}" type="parTrans" cxnId="{88772660-899D-4564-A939-DF368172E52E}">
      <dgm:prSet/>
      <dgm:spPr/>
      <dgm:t>
        <a:bodyPr/>
        <a:lstStyle/>
        <a:p>
          <a:endParaRPr lang="en-US"/>
        </a:p>
      </dgm:t>
    </dgm:pt>
    <dgm:pt modelId="{52DF4936-70F1-41C2-AF2D-3198CF2C2EAA}" type="sibTrans" cxnId="{88772660-899D-4564-A939-DF368172E52E}">
      <dgm:prSet/>
      <dgm:spPr/>
      <dgm:t>
        <a:bodyPr/>
        <a:lstStyle/>
        <a:p>
          <a:endParaRPr lang="en-US"/>
        </a:p>
      </dgm:t>
    </dgm:pt>
    <dgm:pt modelId="{5A93AFEF-A7D5-423B-8D5D-ACC38CC2EF67}">
      <dgm:prSet/>
      <dgm:spPr/>
      <dgm:t>
        <a:bodyPr/>
        <a:lstStyle/>
        <a:p>
          <a:pPr rtl="0"/>
          <a:r>
            <a:rPr lang="fa-IR" smtClean="0"/>
            <a:t>1.حرکت وضعی آن به دور خودش</a:t>
          </a:r>
          <a:endParaRPr lang="en-US"/>
        </a:p>
      </dgm:t>
    </dgm:pt>
    <dgm:pt modelId="{0EDC567B-CD5B-4136-9233-FE6E5CE91968}" type="parTrans" cxnId="{35C025CA-C25C-4428-9BD8-387D4D17AE24}">
      <dgm:prSet/>
      <dgm:spPr/>
      <dgm:t>
        <a:bodyPr/>
        <a:lstStyle/>
        <a:p>
          <a:endParaRPr lang="en-US"/>
        </a:p>
      </dgm:t>
    </dgm:pt>
    <dgm:pt modelId="{76335FB9-CFF9-4386-AF5E-79C1E1D5FC44}" type="sibTrans" cxnId="{35C025CA-C25C-4428-9BD8-387D4D17AE24}">
      <dgm:prSet/>
      <dgm:spPr/>
      <dgm:t>
        <a:bodyPr/>
        <a:lstStyle/>
        <a:p>
          <a:endParaRPr lang="en-US"/>
        </a:p>
      </dgm:t>
    </dgm:pt>
    <dgm:pt modelId="{EC759658-4CEB-42ED-B296-61E4F24A26D9}">
      <dgm:prSet/>
      <dgm:spPr/>
      <dgm:t>
        <a:bodyPr/>
        <a:lstStyle/>
        <a:p>
          <a:pPr rtl="0"/>
          <a:r>
            <a:rPr lang="fa-IR" smtClean="0"/>
            <a:t>2.حرکت طولی آن همراه منظومه شمسی به سوی نقطه مشخصی از آسمان</a:t>
          </a:r>
          <a:endParaRPr lang="en-US"/>
        </a:p>
      </dgm:t>
    </dgm:pt>
    <dgm:pt modelId="{1B1C7E70-0F2C-4A1D-B4B9-8054C9EF6DB6}" type="parTrans" cxnId="{28F49786-EBC8-4EF3-BAF4-9E11124E6E50}">
      <dgm:prSet/>
      <dgm:spPr/>
      <dgm:t>
        <a:bodyPr/>
        <a:lstStyle/>
        <a:p>
          <a:endParaRPr lang="en-US"/>
        </a:p>
      </dgm:t>
    </dgm:pt>
    <dgm:pt modelId="{29C2E42A-4AD8-4F74-A107-D4151BDA4765}" type="sibTrans" cxnId="{28F49786-EBC8-4EF3-BAF4-9E11124E6E50}">
      <dgm:prSet/>
      <dgm:spPr/>
      <dgm:t>
        <a:bodyPr/>
        <a:lstStyle/>
        <a:p>
          <a:endParaRPr lang="en-US"/>
        </a:p>
      </dgm:t>
    </dgm:pt>
    <dgm:pt modelId="{A549E8D9-3DFB-44BC-AC60-AE8ACF2C4139}">
      <dgm:prSet/>
      <dgm:spPr/>
      <dgm:t>
        <a:bodyPr/>
        <a:lstStyle/>
        <a:p>
          <a:pPr rtl="0"/>
          <a:r>
            <a:rPr lang="fa-IR" smtClean="0"/>
            <a:t>3.حرکت دورانی آن همراه مجموعه کهکشانی که جزئی از آن است.</a:t>
          </a:r>
          <a:endParaRPr lang="en-US"/>
        </a:p>
      </dgm:t>
    </dgm:pt>
    <dgm:pt modelId="{E3AA226E-0852-4980-A971-2F6F700FCB27}" type="parTrans" cxnId="{F463EA38-F2E7-4772-9990-053BFDC935D4}">
      <dgm:prSet/>
      <dgm:spPr/>
      <dgm:t>
        <a:bodyPr/>
        <a:lstStyle/>
        <a:p>
          <a:endParaRPr lang="en-US"/>
        </a:p>
      </dgm:t>
    </dgm:pt>
    <dgm:pt modelId="{1CCDE183-E21E-4EE0-8D50-0EC88652CFDF}" type="sibTrans" cxnId="{F463EA38-F2E7-4772-9990-053BFDC935D4}">
      <dgm:prSet/>
      <dgm:spPr/>
      <dgm:t>
        <a:bodyPr/>
        <a:lstStyle/>
        <a:p>
          <a:endParaRPr lang="en-US"/>
        </a:p>
      </dgm:t>
    </dgm:pt>
    <dgm:pt modelId="{1A93296E-8CBE-45A8-B385-A8FF26A52C15}">
      <dgm:prSet/>
      <dgm:spPr/>
      <dgm:t>
        <a:bodyPr/>
        <a:lstStyle/>
        <a:p>
          <a:pPr rtl="0"/>
          <a:r>
            <a:rPr lang="fa-IR" smtClean="0"/>
            <a:t>و بدین ترتیب،یک معجزه دیگرعلمی برای قرآن به اثبات رسید.</a:t>
          </a:r>
          <a:endParaRPr lang="en-US"/>
        </a:p>
      </dgm:t>
    </dgm:pt>
    <dgm:pt modelId="{40460C28-8A1C-48DE-8AD4-9CAD6013A6A1}" type="parTrans" cxnId="{432A82D4-08A9-4F93-8B40-F9099B568B76}">
      <dgm:prSet/>
      <dgm:spPr/>
      <dgm:t>
        <a:bodyPr/>
        <a:lstStyle/>
        <a:p>
          <a:endParaRPr lang="en-US"/>
        </a:p>
      </dgm:t>
    </dgm:pt>
    <dgm:pt modelId="{D772D863-6606-489E-B891-70D03026A977}" type="sibTrans" cxnId="{432A82D4-08A9-4F93-8B40-F9099B568B76}">
      <dgm:prSet/>
      <dgm:spPr/>
      <dgm:t>
        <a:bodyPr/>
        <a:lstStyle/>
        <a:p>
          <a:endParaRPr lang="en-US"/>
        </a:p>
      </dgm:t>
    </dgm:pt>
    <dgm:pt modelId="{17857074-D776-4340-8FC3-71917E5EE530}" type="pres">
      <dgm:prSet presAssocID="{256FA6BD-7CA0-479B-AB57-8B0F14076FDB}" presName="compositeShape" presStyleCnt="0">
        <dgm:presLayoutVars>
          <dgm:chMax val="7"/>
          <dgm:dir/>
          <dgm:resizeHandles val="exact"/>
        </dgm:presLayoutVars>
      </dgm:prSet>
      <dgm:spPr/>
      <dgm:t>
        <a:bodyPr/>
        <a:lstStyle/>
        <a:p>
          <a:endParaRPr lang="en-US"/>
        </a:p>
      </dgm:t>
    </dgm:pt>
    <dgm:pt modelId="{608A03E3-97D3-4E75-AE47-B5B874FDBA49}" type="pres">
      <dgm:prSet presAssocID="{84C5E8A9-E5EA-4FB7-A2FE-80D05C737825}" presName="circ1" presStyleLbl="vennNode1" presStyleIdx="0" presStyleCnt="5"/>
      <dgm:spPr/>
    </dgm:pt>
    <dgm:pt modelId="{50544526-30CA-4B2B-AE71-D92B21403DD5}" type="pres">
      <dgm:prSet presAssocID="{84C5E8A9-E5EA-4FB7-A2FE-80D05C737825}" presName="circ1Tx" presStyleLbl="revTx" presStyleIdx="0" presStyleCnt="0">
        <dgm:presLayoutVars>
          <dgm:chMax val="0"/>
          <dgm:chPref val="0"/>
          <dgm:bulletEnabled val="1"/>
        </dgm:presLayoutVars>
      </dgm:prSet>
      <dgm:spPr/>
      <dgm:t>
        <a:bodyPr/>
        <a:lstStyle/>
        <a:p>
          <a:endParaRPr lang="en-US"/>
        </a:p>
      </dgm:t>
    </dgm:pt>
    <dgm:pt modelId="{447FE952-DCBE-4C1B-B9DA-FDC8310C2774}" type="pres">
      <dgm:prSet presAssocID="{5A93AFEF-A7D5-423B-8D5D-ACC38CC2EF67}" presName="circ2" presStyleLbl="vennNode1" presStyleIdx="1" presStyleCnt="5"/>
      <dgm:spPr/>
    </dgm:pt>
    <dgm:pt modelId="{20307B03-FA32-4927-8B37-821385B413AE}" type="pres">
      <dgm:prSet presAssocID="{5A93AFEF-A7D5-423B-8D5D-ACC38CC2EF67}" presName="circ2Tx" presStyleLbl="revTx" presStyleIdx="0" presStyleCnt="0">
        <dgm:presLayoutVars>
          <dgm:chMax val="0"/>
          <dgm:chPref val="0"/>
          <dgm:bulletEnabled val="1"/>
        </dgm:presLayoutVars>
      </dgm:prSet>
      <dgm:spPr/>
      <dgm:t>
        <a:bodyPr/>
        <a:lstStyle/>
        <a:p>
          <a:endParaRPr lang="en-US"/>
        </a:p>
      </dgm:t>
    </dgm:pt>
    <dgm:pt modelId="{2B8E3440-9D44-4858-86F2-8BA5FFA2D2F2}" type="pres">
      <dgm:prSet presAssocID="{EC759658-4CEB-42ED-B296-61E4F24A26D9}" presName="circ3" presStyleLbl="vennNode1" presStyleIdx="2" presStyleCnt="5"/>
      <dgm:spPr/>
    </dgm:pt>
    <dgm:pt modelId="{787DA400-C3AF-425D-A339-D7E3973D37C8}" type="pres">
      <dgm:prSet presAssocID="{EC759658-4CEB-42ED-B296-61E4F24A26D9}" presName="circ3Tx" presStyleLbl="revTx" presStyleIdx="0" presStyleCnt="0">
        <dgm:presLayoutVars>
          <dgm:chMax val="0"/>
          <dgm:chPref val="0"/>
          <dgm:bulletEnabled val="1"/>
        </dgm:presLayoutVars>
      </dgm:prSet>
      <dgm:spPr/>
      <dgm:t>
        <a:bodyPr/>
        <a:lstStyle/>
        <a:p>
          <a:endParaRPr lang="en-US"/>
        </a:p>
      </dgm:t>
    </dgm:pt>
    <dgm:pt modelId="{100D8677-7F44-4A7F-AB29-7D174CAACF3C}" type="pres">
      <dgm:prSet presAssocID="{A549E8D9-3DFB-44BC-AC60-AE8ACF2C4139}" presName="circ4" presStyleLbl="vennNode1" presStyleIdx="3" presStyleCnt="5"/>
      <dgm:spPr/>
    </dgm:pt>
    <dgm:pt modelId="{246C6E4F-DCAB-48C7-A653-829708FCF199}" type="pres">
      <dgm:prSet presAssocID="{A549E8D9-3DFB-44BC-AC60-AE8ACF2C4139}" presName="circ4Tx" presStyleLbl="revTx" presStyleIdx="0" presStyleCnt="0">
        <dgm:presLayoutVars>
          <dgm:chMax val="0"/>
          <dgm:chPref val="0"/>
          <dgm:bulletEnabled val="1"/>
        </dgm:presLayoutVars>
      </dgm:prSet>
      <dgm:spPr/>
      <dgm:t>
        <a:bodyPr/>
        <a:lstStyle/>
        <a:p>
          <a:endParaRPr lang="en-US"/>
        </a:p>
      </dgm:t>
    </dgm:pt>
    <dgm:pt modelId="{C8B2759B-0602-4565-982F-C705CE1D6502}" type="pres">
      <dgm:prSet presAssocID="{1A93296E-8CBE-45A8-B385-A8FF26A52C15}" presName="circ5" presStyleLbl="vennNode1" presStyleIdx="4" presStyleCnt="5"/>
      <dgm:spPr/>
    </dgm:pt>
    <dgm:pt modelId="{2136FDBF-1758-4280-8F09-4A0BE797A5ED}" type="pres">
      <dgm:prSet presAssocID="{1A93296E-8CBE-45A8-B385-A8FF26A52C15}" presName="circ5Tx" presStyleLbl="revTx" presStyleIdx="0" presStyleCnt="0">
        <dgm:presLayoutVars>
          <dgm:chMax val="0"/>
          <dgm:chPref val="0"/>
          <dgm:bulletEnabled val="1"/>
        </dgm:presLayoutVars>
      </dgm:prSet>
      <dgm:spPr/>
      <dgm:t>
        <a:bodyPr/>
        <a:lstStyle/>
        <a:p>
          <a:endParaRPr lang="en-US"/>
        </a:p>
      </dgm:t>
    </dgm:pt>
  </dgm:ptLst>
  <dgm:cxnLst>
    <dgm:cxn modelId="{613F5839-1099-48C2-8E5E-FA75834DE90B}" type="presOf" srcId="{84C5E8A9-E5EA-4FB7-A2FE-80D05C737825}" destId="{50544526-30CA-4B2B-AE71-D92B21403DD5}" srcOrd="0" destOrd="0" presId="urn:microsoft.com/office/officeart/2005/8/layout/venn1"/>
    <dgm:cxn modelId="{0132DAE3-E6E1-46D1-AE9D-7A2209338F2B}" type="presOf" srcId="{256FA6BD-7CA0-479B-AB57-8B0F14076FDB}" destId="{17857074-D776-4340-8FC3-71917E5EE530}" srcOrd="0" destOrd="0" presId="urn:microsoft.com/office/officeart/2005/8/layout/venn1"/>
    <dgm:cxn modelId="{88772660-899D-4564-A939-DF368172E52E}" srcId="{256FA6BD-7CA0-479B-AB57-8B0F14076FDB}" destId="{84C5E8A9-E5EA-4FB7-A2FE-80D05C737825}" srcOrd="0" destOrd="0" parTransId="{5A44DBEE-B9E9-4EC5-B409-7F1B30F22F56}" sibTransId="{52DF4936-70F1-41C2-AF2D-3198CF2C2EAA}"/>
    <dgm:cxn modelId="{3A69E008-59DB-4DE4-B33D-80A1A6BCDF01}" type="presOf" srcId="{1A93296E-8CBE-45A8-B385-A8FF26A52C15}" destId="{2136FDBF-1758-4280-8F09-4A0BE797A5ED}" srcOrd="0" destOrd="0" presId="urn:microsoft.com/office/officeart/2005/8/layout/venn1"/>
    <dgm:cxn modelId="{F463EA38-F2E7-4772-9990-053BFDC935D4}" srcId="{256FA6BD-7CA0-479B-AB57-8B0F14076FDB}" destId="{A549E8D9-3DFB-44BC-AC60-AE8ACF2C4139}" srcOrd="3" destOrd="0" parTransId="{E3AA226E-0852-4980-A971-2F6F700FCB27}" sibTransId="{1CCDE183-E21E-4EE0-8D50-0EC88652CFDF}"/>
    <dgm:cxn modelId="{432A82D4-08A9-4F93-8B40-F9099B568B76}" srcId="{256FA6BD-7CA0-479B-AB57-8B0F14076FDB}" destId="{1A93296E-8CBE-45A8-B385-A8FF26A52C15}" srcOrd="4" destOrd="0" parTransId="{40460C28-8A1C-48DE-8AD4-9CAD6013A6A1}" sibTransId="{D772D863-6606-489E-B891-70D03026A977}"/>
    <dgm:cxn modelId="{AEC69B44-281B-4B61-8A51-F967D7C8E990}" type="presOf" srcId="{EC759658-4CEB-42ED-B296-61E4F24A26D9}" destId="{787DA400-C3AF-425D-A339-D7E3973D37C8}" srcOrd="0" destOrd="0" presId="urn:microsoft.com/office/officeart/2005/8/layout/venn1"/>
    <dgm:cxn modelId="{16F3535C-B2A5-4AA6-8AEA-A80F76603B56}" type="presOf" srcId="{5A93AFEF-A7D5-423B-8D5D-ACC38CC2EF67}" destId="{20307B03-FA32-4927-8B37-821385B413AE}" srcOrd="0" destOrd="0" presId="urn:microsoft.com/office/officeart/2005/8/layout/venn1"/>
    <dgm:cxn modelId="{28F49786-EBC8-4EF3-BAF4-9E11124E6E50}" srcId="{256FA6BD-7CA0-479B-AB57-8B0F14076FDB}" destId="{EC759658-4CEB-42ED-B296-61E4F24A26D9}" srcOrd="2" destOrd="0" parTransId="{1B1C7E70-0F2C-4A1D-B4B9-8054C9EF6DB6}" sibTransId="{29C2E42A-4AD8-4F74-A107-D4151BDA4765}"/>
    <dgm:cxn modelId="{7EB3F6FD-A7DB-4677-83E4-A6924F3B8289}" type="presOf" srcId="{A549E8D9-3DFB-44BC-AC60-AE8ACF2C4139}" destId="{246C6E4F-DCAB-48C7-A653-829708FCF199}" srcOrd="0" destOrd="0" presId="urn:microsoft.com/office/officeart/2005/8/layout/venn1"/>
    <dgm:cxn modelId="{35C025CA-C25C-4428-9BD8-387D4D17AE24}" srcId="{256FA6BD-7CA0-479B-AB57-8B0F14076FDB}" destId="{5A93AFEF-A7D5-423B-8D5D-ACC38CC2EF67}" srcOrd="1" destOrd="0" parTransId="{0EDC567B-CD5B-4136-9233-FE6E5CE91968}" sibTransId="{76335FB9-CFF9-4386-AF5E-79C1E1D5FC44}"/>
    <dgm:cxn modelId="{BB80C1D8-3DF7-472B-9B30-C70248376368}" type="presParOf" srcId="{17857074-D776-4340-8FC3-71917E5EE530}" destId="{608A03E3-97D3-4E75-AE47-B5B874FDBA49}" srcOrd="0" destOrd="0" presId="urn:microsoft.com/office/officeart/2005/8/layout/venn1"/>
    <dgm:cxn modelId="{4EA2F3D7-09D9-41D8-81F5-D8047D760271}" type="presParOf" srcId="{17857074-D776-4340-8FC3-71917E5EE530}" destId="{50544526-30CA-4B2B-AE71-D92B21403DD5}" srcOrd="1" destOrd="0" presId="urn:microsoft.com/office/officeart/2005/8/layout/venn1"/>
    <dgm:cxn modelId="{41BB02A7-3F39-4D6C-A842-B9F8D6B9F19D}" type="presParOf" srcId="{17857074-D776-4340-8FC3-71917E5EE530}" destId="{447FE952-DCBE-4C1B-B9DA-FDC8310C2774}" srcOrd="2" destOrd="0" presId="urn:microsoft.com/office/officeart/2005/8/layout/venn1"/>
    <dgm:cxn modelId="{7F098400-A450-47BE-93B4-9E05B1DDF7A1}" type="presParOf" srcId="{17857074-D776-4340-8FC3-71917E5EE530}" destId="{20307B03-FA32-4927-8B37-821385B413AE}" srcOrd="3" destOrd="0" presId="urn:microsoft.com/office/officeart/2005/8/layout/venn1"/>
    <dgm:cxn modelId="{B2E0686D-3223-45D6-AAFC-C1448A673FDB}" type="presParOf" srcId="{17857074-D776-4340-8FC3-71917E5EE530}" destId="{2B8E3440-9D44-4858-86F2-8BA5FFA2D2F2}" srcOrd="4" destOrd="0" presId="urn:microsoft.com/office/officeart/2005/8/layout/venn1"/>
    <dgm:cxn modelId="{42D522B0-B723-4DA8-B3A0-1F4A9097F51B}" type="presParOf" srcId="{17857074-D776-4340-8FC3-71917E5EE530}" destId="{787DA400-C3AF-425D-A339-D7E3973D37C8}" srcOrd="5" destOrd="0" presId="urn:microsoft.com/office/officeart/2005/8/layout/venn1"/>
    <dgm:cxn modelId="{7028E43E-1ED4-4C31-B997-6476C47B588E}" type="presParOf" srcId="{17857074-D776-4340-8FC3-71917E5EE530}" destId="{100D8677-7F44-4A7F-AB29-7D174CAACF3C}" srcOrd="6" destOrd="0" presId="urn:microsoft.com/office/officeart/2005/8/layout/venn1"/>
    <dgm:cxn modelId="{A9E1354D-64DB-4795-9ED8-06ECB72BCFE6}" type="presParOf" srcId="{17857074-D776-4340-8FC3-71917E5EE530}" destId="{246C6E4F-DCAB-48C7-A653-829708FCF199}" srcOrd="7" destOrd="0" presId="urn:microsoft.com/office/officeart/2005/8/layout/venn1"/>
    <dgm:cxn modelId="{6E51A100-3C81-485B-B2ED-C67DA20AAF6D}" type="presParOf" srcId="{17857074-D776-4340-8FC3-71917E5EE530}" destId="{C8B2759B-0602-4565-982F-C705CE1D6502}" srcOrd="8" destOrd="0" presId="urn:microsoft.com/office/officeart/2005/8/layout/venn1"/>
    <dgm:cxn modelId="{79A1C3B9-6D0A-4B19-A254-CC99FBBBF167}" type="presParOf" srcId="{17857074-D776-4340-8FC3-71917E5EE530}" destId="{2136FDBF-1758-4280-8F09-4A0BE797A5ED}"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3D703-2C49-4F37-A626-C88D9FED54F9}" type="doc">
      <dgm:prSet loTypeId="urn:microsoft.com/office/officeart/2005/8/layout/hierarchy3" loCatId="hierarchy" qsTypeId="urn:microsoft.com/office/officeart/2005/8/quickstyle/3d1" qsCatId="3D" csTypeId="urn:microsoft.com/office/officeart/2005/8/colors/accent1_2" csCatId="accent1"/>
      <dgm:spPr/>
      <dgm:t>
        <a:bodyPr/>
        <a:lstStyle/>
        <a:p>
          <a:endParaRPr lang="en-US"/>
        </a:p>
      </dgm:t>
    </dgm:pt>
    <dgm:pt modelId="{5B54D34C-E661-41C9-9D83-B01D5537EA6D}">
      <dgm:prSet/>
      <dgm:spPr/>
      <dgm:t>
        <a:bodyPr/>
        <a:lstStyle/>
        <a:p>
          <a:pPr rtl="0"/>
          <a:r>
            <a:rPr lang="en-US" smtClean="0"/>
            <a:t>Qurantv.ir</a:t>
          </a:r>
          <a:endParaRPr lang="en-US"/>
        </a:p>
      </dgm:t>
    </dgm:pt>
    <dgm:pt modelId="{DE5094F4-761C-4C98-AE5A-F3CA9A2F7115}" type="parTrans" cxnId="{70EF2479-737E-4F68-8832-613B450FDA45}">
      <dgm:prSet/>
      <dgm:spPr/>
      <dgm:t>
        <a:bodyPr/>
        <a:lstStyle/>
        <a:p>
          <a:endParaRPr lang="en-US"/>
        </a:p>
      </dgm:t>
    </dgm:pt>
    <dgm:pt modelId="{3FBB03FE-6FCE-4F47-A77C-4A181143C894}" type="sibTrans" cxnId="{70EF2479-737E-4F68-8832-613B450FDA45}">
      <dgm:prSet/>
      <dgm:spPr/>
      <dgm:t>
        <a:bodyPr/>
        <a:lstStyle/>
        <a:p>
          <a:endParaRPr lang="en-US"/>
        </a:p>
      </dgm:t>
    </dgm:pt>
    <dgm:pt modelId="{3E6654D4-FD8A-454A-8E98-7B85FA53C046}">
      <dgm:prSet/>
      <dgm:spPr/>
      <dgm:t>
        <a:bodyPr/>
        <a:lstStyle/>
        <a:p>
          <a:pPr rtl="0"/>
          <a:r>
            <a:rPr lang="en-US" smtClean="0"/>
            <a:t>Wiki.ahlolbait.com</a:t>
          </a:r>
          <a:endParaRPr lang="en-US"/>
        </a:p>
      </dgm:t>
    </dgm:pt>
    <dgm:pt modelId="{5AE413B5-5034-4B0F-B125-2D631496DD70}" type="parTrans" cxnId="{DBB676F0-2914-425A-A1F0-A8A4D470A66E}">
      <dgm:prSet/>
      <dgm:spPr/>
      <dgm:t>
        <a:bodyPr/>
        <a:lstStyle/>
        <a:p>
          <a:endParaRPr lang="en-US"/>
        </a:p>
      </dgm:t>
    </dgm:pt>
    <dgm:pt modelId="{659040C1-A9C0-4FFA-BEA0-49007E0C5959}" type="sibTrans" cxnId="{DBB676F0-2914-425A-A1F0-A8A4D470A66E}">
      <dgm:prSet/>
      <dgm:spPr/>
      <dgm:t>
        <a:bodyPr/>
        <a:lstStyle/>
        <a:p>
          <a:endParaRPr lang="en-US"/>
        </a:p>
      </dgm:t>
    </dgm:pt>
    <dgm:pt modelId="{817DA5D0-6B60-4945-8C55-5BD1E59D8DBA}">
      <dgm:prSet/>
      <dgm:spPr/>
      <dgm:t>
        <a:bodyPr/>
        <a:lstStyle/>
        <a:p>
          <a:pPr rtl="0"/>
          <a:r>
            <a:rPr lang="fa-IR" smtClean="0"/>
            <a:t>موسسه اهل البیت (ع)</a:t>
          </a:r>
          <a:endParaRPr lang="en-US"/>
        </a:p>
      </dgm:t>
    </dgm:pt>
    <dgm:pt modelId="{E903D0C0-E479-4D18-B1B6-11EEA4EF2E86}" type="parTrans" cxnId="{EE81853A-2C4C-4B33-A996-B7AC09A7D1B0}">
      <dgm:prSet/>
      <dgm:spPr/>
      <dgm:t>
        <a:bodyPr/>
        <a:lstStyle/>
        <a:p>
          <a:endParaRPr lang="en-US"/>
        </a:p>
      </dgm:t>
    </dgm:pt>
    <dgm:pt modelId="{B3316C71-DEE5-40B8-AA58-4B11221B5208}" type="sibTrans" cxnId="{EE81853A-2C4C-4B33-A996-B7AC09A7D1B0}">
      <dgm:prSet/>
      <dgm:spPr/>
      <dgm:t>
        <a:bodyPr/>
        <a:lstStyle/>
        <a:p>
          <a:endParaRPr lang="en-US"/>
        </a:p>
      </dgm:t>
    </dgm:pt>
    <dgm:pt modelId="{0F9A3D55-8280-4744-BFB1-EB69788B2C13}" type="pres">
      <dgm:prSet presAssocID="{1BC3D703-2C49-4F37-A626-C88D9FED54F9}" presName="diagram" presStyleCnt="0">
        <dgm:presLayoutVars>
          <dgm:chPref val="1"/>
          <dgm:dir/>
          <dgm:animOne val="branch"/>
          <dgm:animLvl val="lvl"/>
          <dgm:resizeHandles/>
        </dgm:presLayoutVars>
      </dgm:prSet>
      <dgm:spPr/>
      <dgm:t>
        <a:bodyPr/>
        <a:lstStyle/>
        <a:p>
          <a:endParaRPr lang="en-US"/>
        </a:p>
      </dgm:t>
    </dgm:pt>
    <dgm:pt modelId="{F6578ADD-1665-46EA-BA6B-57B77BDC943D}" type="pres">
      <dgm:prSet presAssocID="{5B54D34C-E661-41C9-9D83-B01D5537EA6D}" presName="root" presStyleCnt="0"/>
      <dgm:spPr/>
    </dgm:pt>
    <dgm:pt modelId="{16019B08-E560-4559-B4C0-6485E1674283}" type="pres">
      <dgm:prSet presAssocID="{5B54D34C-E661-41C9-9D83-B01D5537EA6D}" presName="rootComposite" presStyleCnt="0"/>
      <dgm:spPr/>
    </dgm:pt>
    <dgm:pt modelId="{49282EE9-4A07-423B-8409-85294406AF40}" type="pres">
      <dgm:prSet presAssocID="{5B54D34C-E661-41C9-9D83-B01D5537EA6D}" presName="rootText" presStyleLbl="node1" presStyleIdx="0" presStyleCnt="3"/>
      <dgm:spPr/>
      <dgm:t>
        <a:bodyPr/>
        <a:lstStyle/>
        <a:p>
          <a:endParaRPr lang="en-US"/>
        </a:p>
      </dgm:t>
    </dgm:pt>
    <dgm:pt modelId="{E616F5F2-90C3-42F1-954A-7A3FFA40ACF3}" type="pres">
      <dgm:prSet presAssocID="{5B54D34C-E661-41C9-9D83-B01D5537EA6D}" presName="rootConnector" presStyleLbl="node1" presStyleIdx="0" presStyleCnt="3"/>
      <dgm:spPr/>
      <dgm:t>
        <a:bodyPr/>
        <a:lstStyle/>
        <a:p>
          <a:endParaRPr lang="en-US"/>
        </a:p>
      </dgm:t>
    </dgm:pt>
    <dgm:pt modelId="{0F9EF3FA-4053-40AA-9595-193D120BA03C}" type="pres">
      <dgm:prSet presAssocID="{5B54D34C-E661-41C9-9D83-B01D5537EA6D}" presName="childShape" presStyleCnt="0"/>
      <dgm:spPr/>
    </dgm:pt>
    <dgm:pt modelId="{F6EDB022-7C28-465F-8E1C-3623DAB754D5}" type="pres">
      <dgm:prSet presAssocID="{3E6654D4-FD8A-454A-8E98-7B85FA53C046}" presName="root" presStyleCnt="0"/>
      <dgm:spPr/>
    </dgm:pt>
    <dgm:pt modelId="{2B2D6FAA-F550-4B1E-89E4-2462E8F94DB6}" type="pres">
      <dgm:prSet presAssocID="{3E6654D4-FD8A-454A-8E98-7B85FA53C046}" presName="rootComposite" presStyleCnt="0"/>
      <dgm:spPr/>
    </dgm:pt>
    <dgm:pt modelId="{9E0C58D3-7783-4244-A185-5E8E882EEC3F}" type="pres">
      <dgm:prSet presAssocID="{3E6654D4-FD8A-454A-8E98-7B85FA53C046}" presName="rootText" presStyleLbl="node1" presStyleIdx="1" presStyleCnt="3"/>
      <dgm:spPr/>
      <dgm:t>
        <a:bodyPr/>
        <a:lstStyle/>
        <a:p>
          <a:endParaRPr lang="en-US"/>
        </a:p>
      </dgm:t>
    </dgm:pt>
    <dgm:pt modelId="{313492CB-5DBD-4175-9EC2-EBE1016DF598}" type="pres">
      <dgm:prSet presAssocID="{3E6654D4-FD8A-454A-8E98-7B85FA53C046}" presName="rootConnector" presStyleLbl="node1" presStyleIdx="1" presStyleCnt="3"/>
      <dgm:spPr/>
      <dgm:t>
        <a:bodyPr/>
        <a:lstStyle/>
        <a:p>
          <a:endParaRPr lang="en-US"/>
        </a:p>
      </dgm:t>
    </dgm:pt>
    <dgm:pt modelId="{93388772-A5E3-4938-BD2C-8CAE21076AB5}" type="pres">
      <dgm:prSet presAssocID="{3E6654D4-FD8A-454A-8E98-7B85FA53C046}" presName="childShape" presStyleCnt="0"/>
      <dgm:spPr/>
    </dgm:pt>
    <dgm:pt modelId="{5CBBD5F9-73A3-4143-8CA7-1C7B53BBD2D1}" type="pres">
      <dgm:prSet presAssocID="{817DA5D0-6B60-4945-8C55-5BD1E59D8DBA}" presName="root" presStyleCnt="0"/>
      <dgm:spPr/>
    </dgm:pt>
    <dgm:pt modelId="{8674DA40-C84D-40B0-AB2B-D0293BE186F7}" type="pres">
      <dgm:prSet presAssocID="{817DA5D0-6B60-4945-8C55-5BD1E59D8DBA}" presName="rootComposite" presStyleCnt="0"/>
      <dgm:spPr/>
    </dgm:pt>
    <dgm:pt modelId="{8A205944-D675-4C87-9449-D63A719A9CA7}" type="pres">
      <dgm:prSet presAssocID="{817DA5D0-6B60-4945-8C55-5BD1E59D8DBA}" presName="rootText" presStyleLbl="node1" presStyleIdx="2" presStyleCnt="3"/>
      <dgm:spPr/>
      <dgm:t>
        <a:bodyPr/>
        <a:lstStyle/>
        <a:p>
          <a:endParaRPr lang="en-US"/>
        </a:p>
      </dgm:t>
    </dgm:pt>
    <dgm:pt modelId="{2BCBE200-E460-4FF1-B519-F42E51B31261}" type="pres">
      <dgm:prSet presAssocID="{817DA5D0-6B60-4945-8C55-5BD1E59D8DBA}" presName="rootConnector" presStyleLbl="node1" presStyleIdx="2" presStyleCnt="3"/>
      <dgm:spPr/>
      <dgm:t>
        <a:bodyPr/>
        <a:lstStyle/>
        <a:p>
          <a:endParaRPr lang="en-US"/>
        </a:p>
      </dgm:t>
    </dgm:pt>
    <dgm:pt modelId="{213EF064-F4B0-4D34-91E4-02CEF31625BE}" type="pres">
      <dgm:prSet presAssocID="{817DA5D0-6B60-4945-8C55-5BD1E59D8DBA}" presName="childShape" presStyleCnt="0"/>
      <dgm:spPr/>
    </dgm:pt>
  </dgm:ptLst>
  <dgm:cxnLst>
    <dgm:cxn modelId="{9B24A5B5-DEE6-41FE-A729-C11DDC49EFD3}" type="presOf" srcId="{817DA5D0-6B60-4945-8C55-5BD1E59D8DBA}" destId="{8A205944-D675-4C87-9449-D63A719A9CA7}" srcOrd="0" destOrd="0" presId="urn:microsoft.com/office/officeart/2005/8/layout/hierarchy3"/>
    <dgm:cxn modelId="{DE7F2892-3544-4ED0-B016-7AC20BD04709}" type="presOf" srcId="{5B54D34C-E661-41C9-9D83-B01D5537EA6D}" destId="{49282EE9-4A07-423B-8409-85294406AF40}" srcOrd="0" destOrd="0" presId="urn:microsoft.com/office/officeart/2005/8/layout/hierarchy3"/>
    <dgm:cxn modelId="{796DC8F9-D613-40E8-860B-96EAA136DDC5}" type="presOf" srcId="{5B54D34C-E661-41C9-9D83-B01D5537EA6D}" destId="{E616F5F2-90C3-42F1-954A-7A3FFA40ACF3}" srcOrd="1" destOrd="0" presId="urn:microsoft.com/office/officeart/2005/8/layout/hierarchy3"/>
    <dgm:cxn modelId="{59F7E6C1-8DE2-456D-8B71-9266BC41ED57}" type="presOf" srcId="{3E6654D4-FD8A-454A-8E98-7B85FA53C046}" destId="{313492CB-5DBD-4175-9EC2-EBE1016DF598}" srcOrd="1" destOrd="0" presId="urn:microsoft.com/office/officeart/2005/8/layout/hierarchy3"/>
    <dgm:cxn modelId="{DBB676F0-2914-425A-A1F0-A8A4D470A66E}" srcId="{1BC3D703-2C49-4F37-A626-C88D9FED54F9}" destId="{3E6654D4-FD8A-454A-8E98-7B85FA53C046}" srcOrd="1" destOrd="0" parTransId="{5AE413B5-5034-4B0F-B125-2D631496DD70}" sibTransId="{659040C1-A9C0-4FFA-BEA0-49007E0C5959}"/>
    <dgm:cxn modelId="{CC16764D-10BE-459E-88DD-BF9BD51450F5}" type="presOf" srcId="{817DA5D0-6B60-4945-8C55-5BD1E59D8DBA}" destId="{2BCBE200-E460-4FF1-B519-F42E51B31261}" srcOrd="1" destOrd="0" presId="urn:microsoft.com/office/officeart/2005/8/layout/hierarchy3"/>
    <dgm:cxn modelId="{D34FF650-824D-4A7C-90D4-4D4661C85CE9}" type="presOf" srcId="{1BC3D703-2C49-4F37-A626-C88D9FED54F9}" destId="{0F9A3D55-8280-4744-BFB1-EB69788B2C13}" srcOrd="0" destOrd="0" presId="urn:microsoft.com/office/officeart/2005/8/layout/hierarchy3"/>
    <dgm:cxn modelId="{70EF2479-737E-4F68-8832-613B450FDA45}" srcId="{1BC3D703-2C49-4F37-A626-C88D9FED54F9}" destId="{5B54D34C-E661-41C9-9D83-B01D5537EA6D}" srcOrd="0" destOrd="0" parTransId="{DE5094F4-761C-4C98-AE5A-F3CA9A2F7115}" sibTransId="{3FBB03FE-6FCE-4F47-A77C-4A181143C894}"/>
    <dgm:cxn modelId="{62AF95EA-0BFF-47CB-8844-DE7E47FCC0D0}" type="presOf" srcId="{3E6654D4-FD8A-454A-8E98-7B85FA53C046}" destId="{9E0C58D3-7783-4244-A185-5E8E882EEC3F}" srcOrd="0" destOrd="0" presId="urn:microsoft.com/office/officeart/2005/8/layout/hierarchy3"/>
    <dgm:cxn modelId="{EE81853A-2C4C-4B33-A996-B7AC09A7D1B0}" srcId="{1BC3D703-2C49-4F37-A626-C88D9FED54F9}" destId="{817DA5D0-6B60-4945-8C55-5BD1E59D8DBA}" srcOrd="2" destOrd="0" parTransId="{E903D0C0-E479-4D18-B1B6-11EEA4EF2E86}" sibTransId="{B3316C71-DEE5-40B8-AA58-4B11221B5208}"/>
    <dgm:cxn modelId="{6089AACE-2678-47AC-9E1B-599019C411FB}" type="presParOf" srcId="{0F9A3D55-8280-4744-BFB1-EB69788B2C13}" destId="{F6578ADD-1665-46EA-BA6B-57B77BDC943D}" srcOrd="0" destOrd="0" presId="urn:microsoft.com/office/officeart/2005/8/layout/hierarchy3"/>
    <dgm:cxn modelId="{A768433C-35DE-4C5F-BFB7-833530708E4D}" type="presParOf" srcId="{F6578ADD-1665-46EA-BA6B-57B77BDC943D}" destId="{16019B08-E560-4559-B4C0-6485E1674283}" srcOrd="0" destOrd="0" presId="urn:microsoft.com/office/officeart/2005/8/layout/hierarchy3"/>
    <dgm:cxn modelId="{A6D06D6C-43E1-40A1-800D-9ED8B22FD37E}" type="presParOf" srcId="{16019B08-E560-4559-B4C0-6485E1674283}" destId="{49282EE9-4A07-423B-8409-85294406AF40}" srcOrd="0" destOrd="0" presId="urn:microsoft.com/office/officeart/2005/8/layout/hierarchy3"/>
    <dgm:cxn modelId="{DE602B59-A0AB-4D48-B95B-76B1A24A45C2}" type="presParOf" srcId="{16019B08-E560-4559-B4C0-6485E1674283}" destId="{E616F5F2-90C3-42F1-954A-7A3FFA40ACF3}" srcOrd="1" destOrd="0" presId="urn:microsoft.com/office/officeart/2005/8/layout/hierarchy3"/>
    <dgm:cxn modelId="{81C488C4-9CA6-4A78-894D-766BD599FBAA}" type="presParOf" srcId="{F6578ADD-1665-46EA-BA6B-57B77BDC943D}" destId="{0F9EF3FA-4053-40AA-9595-193D120BA03C}" srcOrd="1" destOrd="0" presId="urn:microsoft.com/office/officeart/2005/8/layout/hierarchy3"/>
    <dgm:cxn modelId="{D0C0973D-E43C-41DF-BA57-AD8D7A5253E0}" type="presParOf" srcId="{0F9A3D55-8280-4744-BFB1-EB69788B2C13}" destId="{F6EDB022-7C28-465F-8E1C-3623DAB754D5}" srcOrd="1" destOrd="0" presId="urn:microsoft.com/office/officeart/2005/8/layout/hierarchy3"/>
    <dgm:cxn modelId="{E78A232D-1355-4D1B-A250-F9D9728F5E5E}" type="presParOf" srcId="{F6EDB022-7C28-465F-8E1C-3623DAB754D5}" destId="{2B2D6FAA-F550-4B1E-89E4-2462E8F94DB6}" srcOrd="0" destOrd="0" presId="urn:microsoft.com/office/officeart/2005/8/layout/hierarchy3"/>
    <dgm:cxn modelId="{243C3F81-96C8-4473-B63E-6D4C0B9DD289}" type="presParOf" srcId="{2B2D6FAA-F550-4B1E-89E4-2462E8F94DB6}" destId="{9E0C58D3-7783-4244-A185-5E8E882EEC3F}" srcOrd="0" destOrd="0" presId="urn:microsoft.com/office/officeart/2005/8/layout/hierarchy3"/>
    <dgm:cxn modelId="{3F05C03A-D8C8-410D-A85D-054BFD8A89EA}" type="presParOf" srcId="{2B2D6FAA-F550-4B1E-89E4-2462E8F94DB6}" destId="{313492CB-5DBD-4175-9EC2-EBE1016DF598}" srcOrd="1" destOrd="0" presId="urn:microsoft.com/office/officeart/2005/8/layout/hierarchy3"/>
    <dgm:cxn modelId="{B9115284-3F5D-4CEF-8CD4-62A7A44727DE}" type="presParOf" srcId="{F6EDB022-7C28-465F-8E1C-3623DAB754D5}" destId="{93388772-A5E3-4938-BD2C-8CAE21076AB5}" srcOrd="1" destOrd="0" presId="urn:microsoft.com/office/officeart/2005/8/layout/hierarchy3"/>
    <dgm:cxn modelId="{EBC97A6B-72AB-43BE-A30D-E19EFC0BC327}" type="presParOf" srcId="{0F9A3D55-8280-4744-BFB1-EB69788B2C13}" destId="{5CBBD5F9-73A3-4143-8CA7-1C7B53BBD2D1}" srcOrd="2" destOrd="0" presId="urn:microsoft.com/office/officeart/2005/8/layout/hierarchy3"/>
    <dgm:cxn modelId="{F45F0E05-E5F9-4743-941B-BD7B166DA870}" type="presParOf" srcId="{5CBBD5F9-73A3-4143-8CA7-1C7B53BBD2D1}" destId="{8674DA40-C84D-40B0-AB2B-D0293BE186F7}" srcOrd="0" destOrd="0" presId="urn:microsoft.com/office/officeart/2005/8/layout/hierarchy3"/>
    <dgm:cxn modelId="{615C92CB-E4E0-4FC7-AF47-8E19A5E61D23}" type="presParOf" srcId="{8674DA40-C84D-40B0-AB2B-D0293BE186F7}" destId="{8A205944-D675-4C87-9449-D63A719A9CA7}" srcOrd="0" destOrd="0" presId="urn:microsoft.com/office/officeart/2005/8/layout/hierarchy3"/>
    <dgm:cxn modelId="{E0D733BA-516A-4BDB-A3B7-02528C78A6F0}" type="presParOf" srcId="{8674DA40-C84D-40B0-AB2B-D0293BE186F7}" destId="{2BCBE200-E460-4FF1-B519-F42E51B31261}" srcOrd="1" destOrd="0" presId="urn:microsoft.com/office/officeart/2005/8/layout/hierarchy3"/>
    <dgm:cxn modelId="{CFDCE334-D559-4CD1-8E69-13F8D0C0A30D}" type="presParOf" srcId="{5CBBD5F9-73A3-4143-8CA7-1C7B53BBD2D1}" destId="{213EF064-F4B0-4D34-91E4-02CEF31625B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DCCE7-7225-42B4-ADCC-EF2DE99B45C0}">
      <dsp:nvSpPr>
        <dsp:cNvPr id="0" name=""/>
        <dsp:cNvSpPr/>
      </dsp:nvSpPr>
      <dsp:spPr>
        <a:xfrm>
          <a:off x="1743241" y="3457"/>
          <a:ext cx="6637370" cy="556704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D2C68C73-ED27-498D-9E8E-113B56FEB189}">
      <dsp:nvSpPr>
        <dsp:cNvPr id="0" name=""/>
        <dsp:cNvSpPr/>
      </dsp:nvSpPr>
      <dsp:spPr>
        <a:xfrm>
          <a:off x="2550178" y="237941"/>
          <a:ext cx="1002068" cy="1002068"/>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EE3EE6D-BC13-4DDE-B8BE-F63DA5B7CD0E}">
      <dsp:nvSpPr>
        <dsp:cNvPr id="0" name=""/>
        <dsp:cNvSpPr/>
      </dsp:nvSpPr>
      <dsp:spPr>
        <a:xfrm>
          <a:off x="3013318" y="515404"/>
          <a:ext cx="3965531" cy="483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a:lnSpc>
              <a:spcPct val="90000"/>
            </a:lnSpc>
            <a:spcBef>
              <a:spcPct val="0"/>
            </a:spcBef>
            <a:spcAft>
              <a:spcPct val="35000"/>
            </a:spcAft>
          </a:pPr>
          <a:r>
            <a:rPr lang="fa-IR" sz="2400" kern="1200" dirty="0" smtClean="0">
              <a:latin typeface="Andalus" panose="02020603050405020304" pitchFamily="18" charset="-78"/>
              <a:cs typeface="Andalus" panose="02020603050405020304" pitchFamily="18" charset="-78"/>
            </a:rPr>
            <a:t>تزیین آسمان با ستارگان</a:t>
          </a:r>
          <a:endParaRPr lang="en-US" sz="2400" kern="1200" dirty="0">
            <a:latin typeface="Andalus" panose="02020603050405020304" pitchFamily="18" charset="-78"/>
            <a:cs typeface="Andalus" panose="02020603050405020304" pitchFamily="18" charset="-78"/>
          </a:endParaRPr>
        </a:p>
      </dsp:txBody>
      <dsp:txXfrm>
        <a:off x="3013318" y="515404"/>
        <a:ext cx="3965531" cy="483297"/>
      </dsp:txXfrm>
    </dsp:sp>
    <dsp:sp modelId="{BE8832F7-14B8-4003-B833-A5A40B4658D2}">
      <dsp:nvSpPr>
        <dsp:cNvPr id="0" name=""/>
        <dsp:cNvSpPr/>
      </dsp:nvSpPr>
      <dsp:spPr>
        <a:xfrm>
          <a:off x="3319398" y="1110005"/>
          <a:ext cx="3773797" cy="34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r" defTabSz="1066800">
            <a:lnSpc>
              <a:spcPct val="90000"/>
            </a:lnSpc>
            <a:spcBef>
              <a:spcPct val="0"/>
            </a:spcBef>
            <a:spcAft>
              <a:spcPct val="35000"/>
            </a:spcAft>
          </a:pPr>
          <a:r>
            <a:rPr lang="fa-IR" sz="2400" kern="1200" dirty="0" smtClean="0">
              <a:latin typeface="Andalus" panose="02020603050405020304" pitchFamily="18" charset="-78"/>
              <a:cs typeface="Andalus" panose="02020603050405020304" pitchFamily="18" charset="-78"/>
            </a:rPr>
            <a:t>جایگاه و مسیر مشخص ستارگان</a:t>
          </a:r>
          <a:endParaRPr lang="en-US" sz="2400" kern="1200" dirty="0">
            <a:latin typeface="Andalus" panose="02020603050405020304" pitchFamily="18" charset="-78"/>
            <a:cs typeface="Andalus" panose="02020603050405020304" pitchFamily="18" charset="-78"/>
          </a:endParaRPr>
        </a:p>
      </dsp:txBody>
      <dsp:txXfrm>
        <a:off x="3319398" y="1110005"/>
        <a:ext cx="3773797" cy="347969"/>
      </dsp:txXfrm>
    </dsp:sp>
    <dsp:sp modelId="{2B536A8E-AF14-4A91-A40D-06147246D532}">
      <dsp:nvSpPr>
        <dsp:cNvPr id="0" name=""/>
        <dsp:cNvSpPr/>
      </dsp:nvSpPr>
      <dsp:spPr>
        <a:xfrm>
          <a:off x="3666147" y="1587980"/>
          <a:ext cx="124912" cy="110880"/>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DA2CF78-8BB3-4DE8-B1A2-8304F3CED607}">
      <dsp:nvSpPr>
        <dsp:cNvPr id="0" name=""/>
        <dsp:cNvSpPr/>
      </dsp:nvSpPr>
      <dsp:spPr>
        <a:xfrm>
          <a:off x="2911611" y="1605726"/>
          <a:ext cx="4154074" cy="468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642" tIns="27940" rIns="0" bIns="27940" numCol="1" spcCol="1270" anchor="ctr" anchorCtr="0">
          <a:noAutofit/>
        </a:bodyPr>
        <a:lstStyle/>
        <a:p>
          <a:pPr lvl="0" algn="r" defTabSz="977900">
            <a:lnSpc>
              <a:spcPct val="90000"/>
            </a:lnSpc>
            <a:spcBef>
              <a:spcPct val="0"/>
            </a:spcBef>
            <a:spcAft>
              <a:spcPct val="35000"/>
            </a:spcAft>
          </a:pPr>
          <a:r>
            <a:rPr lang="fa-IR" sz="2200" kern="1200" dirty="0" smtClean="0">
              <a:latin typeface="Andalus" panose="02020603050405020304" pitchFamily="18" charset="-78"/>
              <a:cs typeface="Andalus" panose="02020603050405020304" pitchFamily="18" charset="-78"/>
            </a:rPr>
            <a:t>حرکت دورانی و جریانی خورشید</a:t>
          </a:r>
          <a:r>
            <a:rPr lang="fa-IR" sz="2200" kern="1200" dirty="0" smtClean="0"/>
            <a:t> </a:t>
          </a:r>
          <a:endParaRPr lang="en-US" sz="2200" kern="1200" dirty="0"/>
        </a:p>
      </dsp:txBody>
      <dsp:txXfrm>
        <a:off x="2911611" y="1605726"/>
        <a:ext cx="4154074" cy="468493"/>
      </dsp:txXfrm>
    </dsp:sp>
    <dsp:sp modelId="{ED75CC64-24C4-4620-B11F-9DCC9E269C61}">
      <dsp:nvSpPr>
        <dsp:cNvPr id="0" name=""/>
        <dsp:cNvSpPr/>
      </dsp:nvSpPr>
      <dsp:spPr>
        <a:xfrm>
          <a:off x="3666147" y="2167353"/>
          <a:ext cx="124912" cy="110880"/>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42FD286-7A7D-49D5-AC59-7F836BB3AF0B}">
      <dsp:nvSpPr>
        <dsp:cNvPr id="0" name=""/>
        <dsp:cNvSpPr/>
      </dsp:nvSpPr>
      <dsp:spPr>
        <a:xfrm>
          <a:off x="3129897" y="2137953"/>
          <a:ext cx="3982032" cy="271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r" defTabSz="977900">
            <a:lnSpc>
              <a:spcPct val="90000"/>
            </a:lnSpc>
            <a:spcBef>
              <a:spcPct val="0"/>
            </a:spcBef>
            <a:spcAft>
              <a:spcPct val="35000"/>
            </a:spcAft>
          </a:pPr>
          <a:r>
            <a:rPr lang="fa-IR" sz="2200" kern="1200" dirty="0" smtClean="0">
              <a:latin typeface="Andalus" panose="02020603050405020304" pitchFamily="18" charset="-78"/>
              <a:cs typeface="Andalus" panose="02020603050405020304" pitchFamily="18" charset="-78"/>
            </a:rPr>
            <a:t>آماده شدن زمین برای زراعت بوسیله باران</a:t>
          </a:r>
        </a:p>
        <a:p>
          <a:pPr lvl="0" algn="r" defTabSz="977900">
            <a:lnSpc>
              <a:spcPct val="90000"/>
            </a:lnSpc>
            <a:spcBef>
              <a:spcPct val="0"/>
            </a:spcBef>
            <a:spcAft>
              <a:spcPct val="35000"/>
            </a:spcAft>
          </a:pPr>
          <a:r>
            <a:rPr lang="fa-IR" sz="2200" kern="1200" dirty="0" smtClean="0">
              <a:latin typeface="Andalus" panose="02020603050405020304" pitchFamily="18" charset="-78"/>
              <a:cs typeface="Andalus" panose="02020603050405020304" pitchFamily="18" charset="-78"/>
            </a:rPr>
            <a:t>قانون جاذبه</a:t>
          </a:r>
        </a:p>
        <a:p>
          <a:pPr lvl="0" algn="r" defTabSz="977900">
            <a:lnSpc>
              <a:spcPct val="90000"/>
            </a:lnSpc>
            <a:spcBef>
              <a:spcPct val="0"/>
            </a:spcBef>
            <a:spcAft>
              <a:spcPct val="35000"/>
            </a:spcAft>
          </a:pPr>
          <a:r>
            <a:rPr lang="fa-IR" sz="2200" kern="1200" dirty="0" smtClean="0">
              <a:latin typeface="Andalus" panose="02020603050405020304" pitchFamily="18" charset="-78"/>
              <a:cs typeface="Andalus" panose="02020603050405020304" pitchFamily="18" charset="-78"/>
            </a:rPr>
            <a:t>زوجیت در گیاهان</a:t>
          </a:r>
        </a:p>
        <a:p>
          <a:pPr lvl="0" algn="r" defTabSz="977900">
            <a:lnSpc>
              <a:spcPct val="90000"/>
            </a:lnSpc>
            <a:spcBef>
              <a:spcPct val="0"/>
            </a:spcBef>
            <a:spcAft>
              <a:spcPct val="35000"/>
            </a:spcAft>
          </a:pPr>
          <a:r>
            <a:rPr lang="fa-IR" sz="2200" kern="1200" dirty="0" smtClean="0">
              <a:latin typeface="Andalus" panose="02020603050405020304" pitchFamily="18" charset="-78"/>
              <a:cs typeface="Andalus" panose="02020603050405020304" pitchFamily="18" charset="-78"/>
            </a:rPr>
            <a:t>شکل گیری استخوان ها در جنین</a:t>
          </a:r>
        </a:p>
        <a:p>
          <a:pPr lvl="0" algn="r" defTabSz="977900">
            <a:lnSpc>
              <a:spcPct val="90000"/>
            </a:lnSpc>
            <a:spcBef>
              <a:spcPct val="0"/>
            </a:spcBef>
            <a:spcAft>
              <a:spcPct val="35000"/>
            </a:spcAft>
          </a:pPr>
          <a:r>
            <a:rPr lang="fa-IR" sz="2200" kern="1200" dirty="0" smtClean="0">
              <a:latin typeface="Andalus" panose="02020603050405020304" pitchFamily="18" charset="-78"/>
              <a:cs typeface="Andalus" panose="02020603050405020304" pitchFamily="18" charset="-78"/>
            </a:rPr>
            <a:t>.....</a:t>
          </a:r>
          <a:endParaRPr lang="en-US" sz="2200" kern="1200" dirty="0">
            <a:latin typeface="Andalus" panose="02020603050405020304" pitchFamily="18" charset="-78"/>
            <a:cs typeface="Andalus" panose="02020603050405020304" pitchFamily="18" charset="-78"/>
          </a:endParaRPr>
        </a:p>
      </dsp:txBody>
      <dsp:txXfrm>
        <a:off x="3129897" y="2137953"/>
        <a:ext cx="3982032" cy="2715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B5E0D-0963-4B28-A61C-29C2FF0CB141}">
      <dsp:nvSpPr>
        <dsp:cNvPr id="0" name=""/>
        <dsp:cNvSpPr/>
      </dsp:nvSpPr>
      <dsp:spPr>
        <a:xfrm>
          <a:off x="0" y="2711"/>
          <a:ext cx="8686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CA253-41EF-48BE-AB8C-7E1552BD4A55}">
      <dsp:nvSpPr>
        <dsp:cNvPr id="0" name=""/>
        <dsp:cNvSpPr/>
      </dsp:nvSpPr>
      <dsp:spPr>
        <a:xfrm>
          <a:off x="0" y="2711"/>
          <a:ext cx="8686800" cy="234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r" defTabSz="1155700" rtl="0">
            <a:lnSpc>
              <a:spcPct val="90000"/>
            </a:lnSpc>
            <a:spcBef>
              <a:spcPct val="0"/>
            </a:spcBef>
            <a:spcAft>
              <a:spcPct val="35000"/>
            </a:spcAft>
          </a:pPr>
          <a:r>
            <a:rPr lang="fa-IR" sz="2600" kern="1200" dirty="0" smtClean="0"/>
            <a:t>«و خورشید که قرارگاهش روان است؛این اندازه گیری (خدای) شکست ناپذیر داناست و ماه را برایش منزلگاه هایی قرار دادیم،تا اینکه همچون شاخک دیرینه [قوسی شکلِ زرد رنگ]برگردد،نه خورشید برایش سزاوار است که ماه را دریابد،و نه شب بر روز پیش گیرنده است؛در حالی که هریک در مداری شناورند.»(یس/38_40)</a:t>
          </a:r>
          <a:endParaRPr lang="en-US" sz="2600" kern="1200" dirty="0"/>
        </a:p>
      </dsp:txBody>
      <dsp:txXfrm>
        <a:off x="0" y="2711"/>
        <a:ext cx="8686800" cy="2347090"/>
      </dsp:txXfrm>
    </dsp:sp>
    <dsp:sp modelId="{8DFEA933-8F7C-451D-95E6-9A39E024AE8C}">
      <dsp:nvSpPr>
        <dsp:cNvPr id="0" name=""/>
        <dsp:cNvSpPr/>
      </dsp:nvSpPr>
      <dsp:spPr>
        <a:xfrm>
          <a:off x="0" y="2136042"/>
          <a:ext cx="8686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7F231-F868-4C9F-838F-7E7D43ECE863}">
      <dsp:nvSpPr>
        <dsp:cNvPr id="0" name=""/>
        <dsp:cNvSpPr/>
      </dsp:nvSpPr>
      <dsp:spPr>
        <a:xfrm>
          <a:off x="0" y="2349801"/>
          <a:ext cx="8678316" cy="3196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r" defTabSz="1155700" rtl="0">
            <a:lnSpc>
              <a:spcPct val="90000"/>
            </a:lnSpc>
            <a:spcBef>
              <a:spcPct val="0"/>
            </a:spcBef>
            <a:spcAft>
              <a:spcPct val="35000"/>
            </a:spcAft>
          </a:pPr>
          <a:r>
            <a:rPr lang="fa-IR" sz="2600" kern="1200" dirty="0" smtClean="0"/>
            <a:t>آنروز که این آیات نازل شده بود،فرضیه هیأت بطلمیوس حاکم بود.طبق این فرضیه،اجرام آسمانی به خودی خود گردشی نداشتند،بلکه در دل افلاک که اجسامی بلوردن و همچون طبقات پوست پیاز روی هم متراکم بودند،میخکوب شده بودند،بنابراین در آنروز نه شناور بودن خورشید مفهومی داشت و نه حرکت طولی و جریانی آن،اما بعد از فرو ریختن پایه های فرضیه بطلمیوس،این نظریه قوت گرفت که خورشید در مرکز منظومه شمسی بی حرکت است و تمام منظومه به دور آن میچرخند.در اینجا باز مفهوم تعبیرات آیات،روشن نبود تا اینکه علم به پیشرفت خود ادامه داد و حرکت هایی برای خورشید ثابت شد.</a:t>
          </a:r>
          <a:endParaRPr lang="en-US" sz="2600" kern="1200" dirty="0"/>
        </a:p>
      </dsp:txBody>
      <dsp:txXfrm>
        <a:off x="0" y="2349801"/>
        <a:ext cx="8678316" cy="3196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03E3-97D3-4E75-AE47-B5B874FDBA49}">
      <dsp:nvSpPr>
        <dsp:cNvPr id="0" name=""/>
        <dsp:cNvSpPr/>
      </dsp:nvSpPr>
      <dsp:spPr>
        <a:xfrm>
          <a:off x="3295332" y="1549146"/>
          <a:ext cx="1902460" cy="190246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544526-30CA-4B2B-AE71-D92B21403DD5}">
      <dsp:nvSpPr>
        <dsp:cNvPr id="0" name=""/>
        <dsp:cNvSpPr/>
      </dsp:nvSpPr>
      <dsp:spPr>
        <a:xfrm>
          <a:off x="3143136" y="0"/>
          <a:ext cx="2206853" cy="1277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fa-IR" sz="2300" kern="1200" smtClean="0"/>
            <a:t>حرکت هایی از قبیل:</a:t>
          </a:r>
          <a:endParaRPr lang="en-US" sz="2300" kern="1200"/>
        </a:p>
      </dsp:txBody>
      <dsp:txXfrm>
        <a:off x="3143136" y="0"/>
        <a:ext cx="2206853" cy="1277366"/>
      </dsp:txXfrm>
    </dsp:sp>
    <dsp:sp modelId="{447FE952-DCBE-4C1B-B9DA-FDC8310C2774}">
      <dsp:nvSpPr>
        <dsp:cNvPr id="0" name=""/>
        <dsp:cNvSpPr/>
      </dsp:nvSpPr>
      <dsp:spPr>
        <a:xfrm>
          <a:off x="4019028" y="2074768"/>
          <a:ext cx="1902460" cy="190246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307B03-FA32-4927-8B37-821385B413AE}">
      <dsp:nvSpPr>
        <dsp:cNvPr id="0" name=""/>
        <dsp:cNvSpPr/>
      </dsp:nvSpPr>
      <dsp:spPr>
        <a:xfrm>
          <a:off x="6072924" y="1685036"/>
          <a:ext cx="1978558" cy="13860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fa-IR" sz="2300" kern="1200" smtClean="0"/>
            <a:t>1.حرکت وضعی آن به دور خودش</a:t>
          </a:r>
          <a:endParaRPr lang="en-US" sz="2300" kern="1200"/>
        </a:p>
      </dsp:txBody>
      <dsp:txXfrm>
        <a:off x="6072924" y="1685036"/>
        <a:ext cx="1978558" cy="1386078"/>
      </dsp:txXfrm>
    </dsp:sp>
    <dsp:sp modelId="{2B8E3440-9D44-4858-86F2-8BA5FFA2D2F2}">
      <dsp:nvSpPr>
        <dsp:cNvPr id="0" name=""/>
        <dsp:cNvSpPr/>
      </dsp:nvSpPr>
      <dsp:spPr>
        <a:xfrm>
          <a:off x="3742791" y="2925983"/>
          <a:ext cx="1902460" cy="190246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87DA400-C3AF-425D-A339-D7E3973D37C8}">
      <dsp:nvSpPr>
        <dsp:cNvPr id="0" name=""/>
        <dsp:cNvSpPr/>
      </dsp:nvSpPr>
      <dsp:spPr>
        <a:xfrm>
          <a:off x="5768531" y="4049522"/>
          <a:ext cx="1978558" cy="13860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fa-IR" sz="2300" kern="1200" smtClean="0"/>
            <a:t>2.حرکت طولی آن همراه منظومه شمسی به سوی نقطه مشخصی از آسمان</a:t>
          </a:r>
          <a:endParaRPr lang="en-US" sz="2300" kern="1200"/>
        </a:p>
      </dsp:txBody>
      <dsp:txXfrm>
        <a:off x="5768531" y="4049522"/>
        <a:ext cx="1978558" cy="1386078"/>
      </dsp:txXfrm>
    </dsp:sp>
    <dsp:sp modelId="{100D8677-7F44-4A7F-AB29-7D174CAACF3C}">
      <dsp:nvSpPr>
        <dsp:cNvPr id="0" name=""/>
        <dsp:cNvSpPr/>
      </dsp:nvSpPr>
      <dsp:spPr>
        <a:xfrm>
          <a:off x="2847874" y="2925983"/>
          <a:ext cx="1902460" cy="190246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6C6E4F-DCAB-48C7-A653-829708FCF199}">
      <dsp:nvSpPr>
        <dsp:cNvPr id="0" name=""/>
        <dsp:cNvSpPr/>
      </dsp:nvSpPr>
      <dsp:spPr>
        <a:xfrm>
          <a:off x="746036" y="4049522"/>
          <a:ext cx="1978558" cy="13860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fa-IR" sz="2300" kern="1200" smtClean="0"/>
            <a:t>3.حرکت دورانی آن همراه مجموعه کهکشانی که جزئی از آن است.</a:t>
          </a:r>
          <a:endParaRPr lang="en-US" sz="2300" kern="1200"/>
        </a:p>
      </dsp:txBody>
      <dsp:txXfrm>
        <a:off x="746036" y="4049522"/>
        <a:ext cx="1978558" cy="1386078"/>
      </dsp:txXfrm>
    </dsp:sp>
    <dsp:sp modelId="{C8B2759B-0602-4565-982F-C705CE1D6502}">
      <dsp:nvSpPr>
        <dsp:cNvPr id="0" name=""/>
        <dsp:cNvSpPr/>
      </dsp:nvSpPr>
      <dsp:spPr>
        <a:xfrm>
          <a:off x="2571637" y="2074768"/>
          <a:ext cx="1902460" cy="190246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36FDBF-1758-4280-8F09-4A0BE797A5ED}">
      <dsp:nvSpPr>
        <dsp:cNvPr id="0" name=""/>
        <dsp:cNvSpPr/>
      </dsp:nvSpPr>
      <dsp:spPr>
        <a:xfrm>
          <a:off x="441642" y="1685036"/>
          <a:ext cx="1978558" cy="13860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fa-IR" sz="2300" kern="1200" smtClean="0"/>
            <a:t>و بدین ترتیب،یک معجزه دیگرعلمی برای قرآن به اثبات رسید.</a:t>
          </a:r>
          <a:endParaRPr lang="en-US" sz="2300" kern="1200"/>
        </a:p>
      </dsp:txBody>
      <dsp:txXfrm>
        <a:off x="441642" y="1685036"/>
        <a:ext cx="1978558" cy="1386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482465071"/>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A4060A-7449-41F8-9420-0EC460F63067}"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87743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40390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421854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6546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49405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440420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266685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204214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62260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4060A-7449-41F8-9420-0EC460F63067}"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11951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A4060A-7449-41F8-9420-0EC460F63067}"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153297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A4060A-7449-41F8-9420-0EC460F63067}"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405741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A4060A-7449-41F8-9420-0EC460F63067}"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92220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4A4060A-7449-41F8-9420-0EC460F63067}" type="datetimeFigureOut">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227973798"/>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A4060A-7449-41F8-9420-0EC460F63067}"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774329418"/>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A4060A-7449-41F8-9420-0EC460F63067}"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7492C-BBE7-4AA1-8D11-0ED9B389190F}" type="slidenum">
              <a:rPr lang="en-US" smtClean="0"/>
              <a:t>‹#›</a:t>
            </a:fld>
            <a:endParaRPr lang="en-US"/>
          </a:p>
        </p:txBody>
      </p:sp>
    </p:spTree>
    <p:extLst>
      <p:ext uri="{BB962C8B-B14F-4D97-AF65-F5344CB8AC3E}">
        <p14:creationId xmlns:p14="http://schemas.microsoft.com/office/powerpoint/2010/main" val="354160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A4060A-7449-41F8-9420-0EC460F63067}" type="datetimeFigureOut">
              <a:rPr lang="en-US" smtClean="0"/>
              <a:t>6/15/2020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7492C-BBE7-4AA1-8D11-0ED9B389190F}" type="slidenum">
              <a:rPr lang="en-US" smtClean="0"/>
              <a:t>‹#›</a:t>
            </a:fld>
            <a:endParaRPr lang="en-US"/>
          </a:p>
        </p:txBody>
      </p:sp>
    </p:spTree>
    <p:extLst>
      <p:ext uri="{BB962C8B-B14F-4D97-AF65-F5344CB8AC3E}">
        <p14:creationId xmlns:p14="http://schemas.microsoft.com/office/powerpoint/2010/main" val="1574226126"/>
      </p:ext>
    </p:extLst>
  </p:cSld>
  <p:clrMap bg1="dk1" tx1="lt1" bg2="dk2" tx2="lt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 id="2147484551" r:id="rId13"/>
    <p:sldLayoutId id="2147484552" r:id="rId14"/>
    <p:sldLayoutId id="2147484553" r:id="rId15"/>
    <p:sldLayoutId id="2147484554" r:id="rId16"/>
    <p:sldLayoutId id="21474845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21024"/>
            <a:ext cx="5082989"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487706" y="4316506"/>
            <a:ext cx="9466730" cy="1815882"/>
          </a:xfrm>
          <a:prstGeom prst="rect">
            <a:avLst/>
          </a:prstGeom>
          <a:noFill/>
        </p:spPr>
        <p:txBody>
          <a:bodyPr wrap="square" rtlCol="0">
            <a:spAutoFit/>
          </a:bodyPr>
          <a:lstStyle/>
          <a:p>
            <a:pPr algn="r"/>
            <a:r>
              <a:rPr lang="fa-IR" sz="2800" b="1" dirty="0" smtClean="0"/>
              <a:t>موضوع:اعجاز علمی قرآن</a:t>
            </a:r>
          </a:p>
          <a:p>
            <a:pPr algn="r"/>
            <a:endParaRPr lang="fa-IR" sz="2800" b="1" dirty="0"/>
          </a:p>
          <a:p>
            <a:pPr algn="r"/>
            <a:r>
              <a:rPr lang="fa-IR" sz="2800" b="1" dirty="0" smtClean="0"/>
              <a:t>دکترآقای نخعی</a:t>
            </a:r>
          </a:p>
          <a:p>
            <a:pPr algn="r"/>
            <a:r>
              <a:rPr lang="fa-IR" sz="2800" b="1" dirty="0" smtClean="0"/>
              <a:t>دانشگاه فرهنگیان شهید مطهری </a:t>
            </a:r>
            <a:r>
              <a:rPr lang="fa-IR" sz="2800" b="1" dirty="0" smtClean="0"/>
              <a:t>خوی</a:t>
            </a:r>
          </a:p>
        </p:txBody>
      </p:sp>
    </p:spTree>
    <p:extLst>
      <p:ext uri="{BB962C8B-B14F-4D97-AF65-F5344CB8AC3E}">
        <p14:creationId xmlns:p14="http://schemas.microsoft.com/office/powerpoint/2010/main" val="25849480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947" y="94130"/>
            <a:ext cx="10399806" cy="632011"/>
          </a:xfrm>
        </p:spPr>
        <p:txBody>
          <a:bodyPr>
            <a:normAutofit fontScale="90000"/>
          </a:bodyPr>
          <a:lstStyle/>
          <a:p>
            <a:pPr algn="r"/>
            <a:r>
              <a:rPr lang="fa-IR" sz="6000" dirty="0" smtClean="0">
                <a:latin typeface="Andalus" panose="02020603050405020304" pitchFamily="18" charset="-78"/>
                <a:cs typeface="Andalus" panose="02020603050405020304" pitchFamily="18" charset="-78"/>
              </a:rPr>
              <a:t>قانون جاذبه</a:t>
            </a:r>
            <a:endParaRPr lang="en-US" sz="60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201706" y="1116105"/>
            <a:ext cx="2675966" cy="5042648"/>
          </a:xfrm>
          <a:prstGeom prst="rect">
            <a:avLst/>
          </a:prstGeom>
        </p:spPr>
      </p:pic>
      <p:sp>
        <p:nvSpPr>
          <p:cNvPr id="3" name="Content Placeholder 2"/>
          <p:cNvSpPr>
            <a:spLocks noGrp="1"/>
          </p:cNvSpPr>
          <p:nvPr>
            <p:ph idx="1"/>
          </p:nvPr>
        </p:nvSpPr>
        <p:spPr>
          <a:xfrm>
            <a:off x="3092823" y="914401"/>
            <a:ext cx="8767483" cy="5607424"/>
          </a:xfrm>
        </p:spPr>
        <p:txBody>
          <a:bodyPr/>
          <a:lstStyle/>
          <a:p>
            <a:pPr marL="0" indent="0" algn="r" rtl="1">
              <a:buNone/>
            </a:pPr>
            <a:r>
              <a:rPr lang="fa-IR" sz="2400" dirty="0"/>
              <a:t>«خدا کسی است که آسمان ها را،بدون ستون هایی که آنها را ببینید،آنها را برافراشت؛سپس بر(تخت)جهانداری تسلّط یافت؛و خورشید و ماه را رام ساخت هر کدام تا سرآمد معینی رواناند.کارها را تدبیر میکند؛آیات و(نشانه های خود را)شرح میدهد؛تا شاید شما به ملاقات پروردگارتان یقین پیدا کنید.»(رعد/2)</a:t>
            </a:r>
          </a:p>
          <a:p>
            <a:pPr marL="0" indent="0" algn="r" rtl="1">
              <a:buNone/>
            </a:pPr>
            <a:r>
              <a:rPr lang="fa-IR" sz="2400" dirty="0"/>
              <a:t>این آیه،پرده از روی یک حقیقت علمی برداشته که در زمان نزول آیات بر کسی آشکار نبود؛چرا که در آن زمان گمان میکردند آسمان ها به صورت کراتی تو در تو همانند طبقات پیاز رود هم قرار دارند و چنین کراتی طبعاً هیچ کدام معلّق نیست،بلکه هرکدام بر دیگری تکیه دارد،ولی حدود هزار سال بعد از نزول این آیات،علم و دانش بشر به اینجا رسید که آنچه واقعیت دارد،این است که کرات آسمان هر کدام در مدار و جایگاه خود معلّق و ثابتند بی آنکه تکیه گاهی داشته باشند و تنها چیزی که آنها را در جای خود ثابت نگه میدارد،تعادل قوه جاذبه و دافعه است که یکی با جرم این کرات ارتباط دارد و دیگری به حرکت آنها.</a:t>
            </a:r>
          </a:p>
          <a:p>
            <a:pPr marL="0" indent="0" algn="r" rtl="1">
              <a:buNone/>
            </a:pPr>
            <a:r>
              <a:rPr lang="fa-IR" sz="2400" dirty="0"/>
              <a:t>این تعادل جاذبه و دافعه به صورت یک ستون نامرئی،کرات آسمان را در جای خود نگه داشته است.</a:t>
            </a:r>
          </a:p>
          <a:p>
            <a:pPr marL="0" indent="0" algn="r" rtl="1">
              <a:buNone/>
            </a:pPr>
            <a:endParaRPr lang="en-US" dirty="0"/>
          </a:p>
        </p:txBody>
      </p:sp>
    </p:spTree>
    <p:extLst>
      <p:ext uri="{BB962C8B-B14F-4D97-AF65-F5344CB8AC3E}">
        <p14:creationId xmlns:p14="http://schemas.microsoft.com/office/powerpoint/2010/main" val="1080259337"/>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2" y="121023"/>
            <a:ext cx="10131425" cy="887508"/>
          </a:xfrm>
        </p:spPr>
        <p:txBody>
          <a:bodyPr>
            <a:normAutofit fontScale="90000"/>
          </a:bodyPr>
          <a:lstStyle/>
          <a:p>
            <a:pPr algn="r"/>
            <a:r>
              <a:rPr lang="fa-IR" sz="6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زوجیت در گیاهان</a:t>
            </a:r>
            <a:endParaRPr lang="en-US" sz="6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455894" y="1169894"/>
            <a:ext cx="8404412" cy="5244353"/>
          </a:xfrm>
        </p:spPr>
        <p:txBody>
          <a:bodyPr>
            <a:normAutofit/>
          </a:bodyPr>
          <a:lstStyle/>
          <a:p>
            <a:pPr marL="0" indent="0" algn="r">
              <a:buNone/>
            </a:pPr>
            <a:r>
              <a:rPr lang="fa-IR" sz="2800" dirty="0" smtClean="0"/>
              <a:t>«او کسی است که زمین را گسترانید؛و در آن کوه های استوار و جوی ها قرار داد؛و از همه محصولات در آن یک جفت دوتایی قرار داد؛روز را به شب میپوشاند؛قطعاً در آنها نشانه هایی است برای گروهی که تفکّر میکنند.»(رعد/3)</a:t>
            </a:r>
          </a:p>
          <a:p>
            <a:pPr marL="0" indent="0" algn="r">
              <a:buNone/>
            </a:pPr>
            <a:r>
              <a:rPr lang="fa-IR" sz="2800" dirty="0" smtClean="0"/>
              <a:t>نکته علمی:اگر لینه،دانشمند و گیاه شناس معروف سوئدی،در اواسط قرن 18م.موفق به کشف این مسئله شد که زوجیت در جهان گیاهان تقریباً یک قانون عمومی و همگانی است و گیاهان نیز همچون حیوانات از طریق آمیزش نطفه نر و ماده،بارور میشوند و میوه میدهند،قرآن مجید در یک هزار و صد سال قبل از آن،این حقیقت را آشکار ساخته است.این خود یکی از معجزات علمی قرآن مجید است که بیانگر عظمت این کتاب بزرگ آسمانی میباشد.</a:t>
            </a:r>
          </a:p>
        </p:txBody>
      </p:sp>
      <p:pic>
        <p:nvPicPr>
          <p:cNvPr id="4" name="Picture 3"/>
          <p:cNvPicPr>
            <a:picLocks noChangeAspect="1"/>
          </p:cNvPicPr>
          <p:nvPr/>
        </p:nvPicPr>
        <p:blipFill>
          <a:blip r:embed="rId2"/>
          <a:stretch>
            <a:fillRect/>
          </a:stretch>
        </p:blipFill>
        <p:spPr>
          <a:xfrm>
            <a:off x="161364" y="645458"/>
            <a:ext cx="2622177" cy="2407023"/>
          </a:xfrm>
          <a:prstGeom prst="rect">
            <a:avLst/>
          </a:prstGeom>
        </p:spPr>
      </p:pic>
      <p:pic>
        <p:nvPicPr>
          <p:cNvPr id="5" name="Picture 4"/>
          <p:cNvPicPr>
            <a:picLocks noChangeAspect="1"/>
          </p:cNvPicPr>
          <p:nvPr/>
        </p:nvPicPr>
        <p:blipFill>
          <a:blip r:embed="rId3"/>
          <a:stretch>
            <a:fillRect/>
          </a:stretch>
        </p:blipFill>
        <p:spPr>
          <a:xfrm>
            <a:off x="349625" y="3146612"/>
            <a:ext cx="3079376" cy="3227293"/>
          </a:xfrm>
          <a:prstGeom prst="rect">
            <a:avLst/>
          </a:prstGeom>
        </p:spPr>
      </p:pic>
    </p:spTree>
    <p:extLst>
      <p:ext uri="{BB962C8B-B14F-4D97-AF65-F5344CB8AC3E}">
        <p14:creationId xmlns:p14="http://schemas.microsoft.com/office/powerpoint/2010/main" val="23765018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095" y="268941"/>
            <a:ext cx="10131425" cy="936314"/>
          </a:xfrm>
        </p:spPr>
        <p:txBody>
          <a:bodyPr>
            <a:normAutofit/>
          </a:bodyPr>
          <a:lstStyle/>
          <a:p>
            <a:pPr algn="r"/>
            <a:r>
              <a:rPr lang="fa-IR" sz="5400" dirty="0" smtClean="0">
                <a:latin typeface="Andalus" panose="02020603050405020304" pitchFamily="18" charset="-78"/>
                <a:cs typeface="Andalus" panose="02020603050405020304" pitchFamily="18" charset="-78"/>
              </a:rPr>
              <a:t>زندگی اجتماعی زنبور عسل</a:t>
            </a:r>
            <a:endParaRPr lang="en-US" sz="54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268940" y="1371600"/>
            <a:ext cx="3334871" cy="4773706"/>
          </a:xfrm>
          <a:prstGeom prst="rect">
            <a:avLst/>
          </a:prstGeom>
        </p:spPr>
      </p:pic>
      <p:sp>
        <p:nvSpPr>
          <p:cNvPr id="3" name="Content Placeholder 2"/>
          <p:cNvSpPr>
            <a:spLocks noGrp="1"/>
          </p:cNvSpPr>
          <p:nvPr>
            <p:ph idx="1"/>
          </p:nvPr>
        </p:nvSpPr>
        <p:spPr>
          <a:xfrm>
            <a:off x="3886199" y="1250576"/>
            <a:ext cx="8068235" cy="5432611"/>
          </a:xfrm>
        </p:spPr>
        <p:txBody>
          <a:bodyPr>
            <a:normAutofit lnSpcReduction="10000"/>
          </a:bodyPr>
          <a:lstStyle/>
          <a:p>
            <a:pPr marL="0" indent="0" algn="r" rtl="1">
              <a:buNone/>
            </a:pPr>
            <a:r>
              <a:rPr lang="fa-IR" sz="2400" dirty="0"/>
              <a:t>«و پروردگارت به زنبور عسل وحی(الهام غریزی)نمود که از بخشی از کوه ها و از درختان و از آنچه داربست میکنند،خانه هایی برگزین سپس از همه محصولات بخور و راه های پروردگارت را فروتنانه بپیما.از شکم هایشان نوشیدنی(عسل)بیرون می آید که رنگ هایشان متفاوت است و در آن برای مردم درمانی است؛قطعاً در آن[ها]نشانه هایی است برای گروهی که تفکّر میکنند.(نحل/68-69)</a:t>
            </a:r>
          </a:p>
          <a:p>
            <a:pPr marL="0" indent="0" algn="r" rtl="1">
              <a:buNone/>
            </a:pPr>
            <a:r>
              <a:rPr lang="fa-IR" sz="2400" dirty="0"/>
              <a:t>امروزه که زندگی زنبوران عسل دقیقاًاز طرف دانشمندان مورد بررسی عمیق قرار گرفته،ثابت شده است که این حشره شگفت انگیز آنچنان تمدن و زندگی اجتماعی شگفت انگیزی دارد.البته کمی از زندکی شگرفش در گذشته روشن بوده ولی هرگز مثل امروز ابعاد مختلف آن ،که هر یک از دیگری عجیب تر است،شناخته نشده بود.قرآن به طرز اعجازآمیزی با کلمه وحی در آیه اشاره کرده است تا این واقعیت را روشن سازد که زندگی زنبوران عسل را هرگز نباید با انعام و چهارپایان ومانند آنها مقایسه کرد و شاید همین انگیزه ای شود که به درون اسرارآمیز این حشره گام بگذاریم و با عظمت و قدرت آفریدگارش آشنا شویم.</a:t>
            </a:r>
          </a:p>
          <a:p>
            <a:pPr marL="0" indent="0" algn="r" rtl="1">
              <a:buNone/>
            </a:pPr>
            <a:endParaRPr lang="en-US" dirty="0"/>
          </a:p>
        </p:txBody>
      </p:sp>
    </p:spTree>
    <p:extLst>
      <p:ext uri="{BB962C8B-B14F-4D97-AF65-F5344CB8AC3E}">
        <p14:creationId xmlns:p14="http://schemas.microsoft.com/office/powerpoint/2010/main" val="7585651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7" y="125506"/>
            <a:ext cx="10131425" cy="1456267"/>
          </a:xfrm>
        </p:spPr>
        <p:txBody>
          <a:bodyPr>
            <a:normAutofit/>
          </a:bodyPr>
          <a:lstStyle/>
          <a:p>
            <a:pPr algn="r"/>
            <a:r>
              <a:rPr lang="fa-IR" sz="6600" dirty="0" smtClean="0">
                <a:latin typeface="Andalus" panose="02020603050405020304" pitchFamily="18" charset="-78"/>
                <a:cs typeface="Andalus" panose="02020603050405020304" pitchFamily="18" charset="-78"/>
              </a:rPr>
              <a:t>نتیجه گیری</a:t>
            </a:r>
            <a:endParaRPr lang="en-US" sz="66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753037" y="1223682"/>
            <a:ext cx="11268634" cy="4639236"/>
          </a:xfrm>
        </p:spPr>
        <p:txBody>
          <a:bodyPr>
            <a:normAutofit/>
          </a:bodyPr>
          <a:lstStyle/>
          <a:p>
            <a:pPr marL="0" indent="0" algn="r">
              <a:buNone/>
            </a:pPr>
            <a:r>
              <a:rPr lang="fa-IR" sz="2800" dirty="0" smtClean="0"/>
              <a:t>در قرآن مجید آیات فراوانی است که پرده از روی یک سلسله اسرار علمی در آن زمان از چشم دانشمندان پنهان بوده،برداشته است که این خود نشانه ای از اعجاز و عظمت قرآن است و محققانی که درباره اعجاز قرآن بحث کرده اند،غالباً به قسمتی از این آیات اشاره نموده اند.</a:t>
            </a:r>
          </a:p>
          <a:p>
            <a:pPr marL="0" indent="0" algn="r">
              <a:buNone/>
            </a:pPr>
            <a:r>
              <a:rPr lang="fa-IR" sz="2800" dirty="0" smtClean="0"/>
              <a:t>بدیهی است با پیشرفت علوم،هر روز ابعاد تازه ای از اعجاز این کتاب آسمانی بر بشر روشن خواهد شد که موجب تکمیل مباحث قبل میشود.</a:t>
            </a:r>
            <a:endParaRPr lang="en-US" sz="2800" dirty="0"/>
          </a:p>
        </p:txBody>
      </p:sp>
    </p:spTree>
    <p:extLst>
      <p:ext uri="{BB962C8B-B14F-4D97-AF65-F5344CB8AC3E}">
        <p14:creationId xmlns:p14="http://schemas.microsoft.com/office/powerpoint/2010/main" val="439942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2" y="286871"/>
            <a:ext cx="10131425" cy="1456267"/>
          </a:xfrm>
        </p:spPr>
        <p:txBody>
          <a:bodyPr>
            <a:normAutofit/>
          </a:bodyPr>
          <a:lstStyle/>
          <a:p>
            <a:pPr algn="r"/>
            <a:r>
              <a:rPr lang="fa-IR" sz="8000" dirty="0" smtClean="0">
                <a:latin typeface="Andalus" panose="02020603050405020304" pitchFamily="18" charset="-78"/>
                <a:cs typeface="Andalus" panose="02020603050405020304" pitchFamily="18" charset="-78"/>
              </a:rPr>
              <a:t>منابع</a:t>
            </a:r>
            <a:endParaRPr lang="en-US" sz="8000" dirty="0">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440975"/>
              </p:ext>
            </p:extLst>
          </p:nvPr>
        </p:nvGraphicFramePr>
        <p:xfrm>
          <a:off x="712695" y="874059"/>
          <a:ext cx="11214846" cy="5096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1074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4501" y="1"/>
            <a:ext cx="10131425" cy="1358900"/>
          </a:xfrm>
        </p:spPr>
        <p:txBody>
          <a:bodyPr>
            <a:normAutofit/>
          </a:bodyPr>
          <a:lstStyle/>
          <a:p>
            <a:pPr algn="r"/>
            <a:r>
              <a:rPr lang="fa-IR" sz="6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اعجاز علمی قرآن کریم</a:t>
            </a:r>
            <a:endParaRPr lang="en-US" sz="6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65813503"/>
              </p:ext>
            </p:extLst>
          </p:nvPr>
        </p:nvGraphicFramePr>
        <p:xfrm>
          <a:off x="889000" y="1117600"/>
          <a:ext cx="10131425" cy="557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603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1" y="254000"/>
            <a:ext cx="10131425" cy="1456267"/>
          </a:xfrm>
        </p:spPr>
        <p:txBody>
          <a:bodyPr>
            <a:noAutofit/>
          </a:bodyPr>
          <a:lstStyle/>
          <a:p>
            <a:pPr algn="r"/>
            <a:r>
              <a:rPr lang="fa-IR" sz="8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چکیده</a:t>
            </a:r>
            <a:endParaRPr lang="en-US" sz="8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4699000" y="1663699"/>
            <a:ext cx="7073900" cy="4559301"/>
          </a:xfrm>
        </p:spPr>
        <p:txBody>
          <a:bodyPr>
            <a:normAutofit/>
          </a:bodyPr>
          <a:lstStyle/>
          <a:p>
            <a:pPr marL="0" indent="0" algn="r">
              <a:buNone/>
            </a:pPr>
            <a:r>
              <a:rPr lang="fa-IR" sz="2800" dirty="0" smtClean="0">
                <a:effectLst>
                  <a:outerShdw blurRad="38100" dist="38100" dir="2700000" algn="tl">
                    <a:srgbClr val="000000">
                      <a:alpha val="43137"/>
                    </a:srgbClr>
                  </a:outerShdw>
                </a:effectLst>
              </a:rPr>
              <a:t>در آیات متعددی از قرآن کریم به مباحث علمی اشاره شده است.از آنجا که برخی از این اشارات علمی در زمان نزول قرآن کشف نشده بود و بشر قرن ها بعد به بخشی از آنها پی برد،طرح این مطالب علمی در قرآن،اعجاز علمی این کتاب آسمانی محسوب میشود.این موارد عبارتند از:تزیین آسمان با ستارگان،حرکت دورانی و جریانی خورشید،حرکت زمین،قانون جاذبه،شکل گیری استخوان ها در جنین،رستاخیز انرژی ها،زندگی اجتماعی زنبور عسل،تشکیل تمام اجسام در اتم...</a:t>
            </a:r>
          </a:p>
          <a:p>
            <a:pPr marL="0" indent="0" algn="r">
              <a:buNone/>
            </a:pPr>
            <a:r>
              <a:rPr lang="fa-IR" sz="2800" dirty="0" smtClean="0">
                <a:effectLst>
                  <a:outerShdw blurRad="38100" dist="38100" dir="2700000" algn="tl">
                    <a:srgbClr val="000000">
                      <a:alpha val="43137"/>
                    </a:srgbClr>
                  </a:outerShdw>
                </a:effectLst>
              </a:rPr>
              <a:t>کلید واژه:اعجاز علمی قرآن،قرآن کریم،تفسیر نمونه</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46100" y="1600200"/>
            <a:ext cx="3555999" cy="4356100"/>
          </a:xfrm>
          <a:prstGeom prst="rect">
            <a:avLst/>
          </a:prstGeom>
        </p:spPr>
      </p:pic>
    </p:spTree>
    <p:extLst>
      <p:ext uri="{BB962C8B-B14F-4D97-AF65-F5344CB8AC3E}">
        <p14:creationId xmlns:p14="http://schemas.microsoft.com/office/powerpoint/2010/main" val="22260361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254000"/>
            <a:ext cx="10131425" cy="1202267"/>
          </a:xfrm>
        </p:spPr>
        <p:txBody>
          <a:bodyPr>
            <a:noAutofit/>
          </a:bodyPr>
          <a:lstStyle/>
          <a:p>
            <a:pPr algn="r"/>
            <a:r>
              <a:rPr lang="fa-IR" sz="96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مقدمه</a:t>
            </a:r>
            <a:endParaRPr lang="en-US" sz="96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848099" y="1384301"/>
            <a:ext cx="7988301" cy="4546600"/>
          </a:xfrm>
        </p:spPr>
        <p:txBody>
          <a:bodyPr>
            <a:normAutofit/>
          </a:bodyPr>
          <a:lstStyle/>
          <a:p>
            <a:pPr marL="0" indent="0" algn="r">
              <a:buNone/>
            </a:pPr>
            <a:r>
              <a:rPr lang="fa-IR" sz="2800" dirty="0" smtClean="0">
                <a:effectLst>
                  <a:outerShdw blurRad="38100" dist="38100" dir="2700000" algn="tl">
                    <a:srgbClr val="000000">
                      <a:alpha val="43137"/>
                    </a:srgbClr>
                  </a:outerShdw>
                </a:effectLst>
                <a:latin typeface="Andalus" panose="02020603050405020304" pitchFamily="18" charset="-78"/>
              </a:rPr>
              <a:t>اعجاز علمی از مهم ترین ابعاد اعجاز قرآن در عصر حاضر است.قرآن کریم کتاب هدایت است و اشاره و توجه دادن بشر به اسرار طبیعت،حکایت از آن دارد که گوینده این سخنان آگاه به همه اسرار جهان است.پس منظور از اعجاز علمی در بر داشتن علوم و اسرار طبیعت است؛همچنان که خداوند میفرماید:قُل أنزَلَهُ الّذی یَعلَمُ السِّر فِی السّماوات و الأرضِ إنّهُ کانَ غَفورًا رَّحیمً؛بگو:آن را کسی نازل ساخته است که راز نهان ها را در آسمان و زمین می داند،و هموست که همواره آمرزنده مهربان است.</a:t>
            </a:r>
            <a:endParaRPr lang="en-US" sz="2800" dirty="0">
              <a:effectLst>
                <a:outerShdw blurRad="38100" dist="38100" dir="2700000" algn="tl">
                  <a:srgbClr val="000000">
                    <a:alpha val="43137"/>
                  </a:srgbClr>
                </a:outerShdw>
              </a:effectLst>
              <a:latin typeface="Andalus" panose="02020603050405020304" pitchFamily="18" charset="-78"/>
            </a:endParaRPr>
          </a:p>
        </p:txBody>
      </p:sp>
      <p:pic>
        <p:nvPicPr>
          <p:cNvPr id="4" name="Picture 3"/>
          <p:cNvPicPr>
            <a:picLocks noChangeAspect="1"/>
          </p:cNvPicPr>
          <p:nvPr/>
        </p:nvPicPr>
        <p:blipFill>
          <a:blip r:embed="rId2"/>
          <a:stretch>
            <a:fillRect/>
          </a:stretch>
        </p:blipFill>
        <p:spPr>
          <a:xfrm>
            <a:off x="342900" y="1549400"/>
            <a:ext cx="3429000" cy="4495800"/>
          </a:xfrm>
          <a:prstGeom prst="rect">
            <a:avLst/>
          </a:prstGeom>
        </p:spPr>
      </p:pic>
    </p:spTree>
    <p:extLst>
      <p:ext uri="{BB962C8B-B14F-4D97-AF65-F5344CB8AC3E}">
        <p14:creationId xmlns:p14="http://schemas.microsoft.com/office/powerpoint/2010/main" val="4249624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1" y="241301"/>
            <a:ext cx="10131425" cy="889000"/>
          </a:xfrm>
        </p:spPr>
        <p:txBody>
          <a:bodyPr>
            <a:normAutofit fontScale="90000"/>
          </a:bodyPr>
          <a:lstStyle/>
          <a:p>
            <a:pPr algn="r"/>
            <a:r>
              <a:rPr lang="fa-IR" sz="66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تزیین آسمان با ستارگان</a:t>
            </a:r>
            <a:endParaRPr lang="en-US" sz="66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972672" y="3162301"/>
            <a:ext cx="3213100" cy="3022600"/>
          </a:xfrm>
          <a:prstGeom prst="rect">
            <a:avLst/>
          </a:prstGeom>
        </p:spPr>
      </p:pic>
      <p:pic>
        <p:nvPicPr>
          <p:cNvPr id="5" name="Picture 4"/>
          <p:cNvPicPr>
            <a:picLocks noChangeAspect="1"/>
          </p:cNvPicPr>
          <p:nvPr/>
        </p:nvPicPr>
        <p:blipFill>
          <a:blip r:embed="rId3"/>
          <a:stretch>
            <a:fillRect/>
          </a:stretch>
        </p:blipFill>
        <p:spPr>
          <a:xfrm>
            <a:off x="236537" y="279400"/>
            <a:ext cx="3052763" cy="2743200"/>
          </a:xfrm>
          <a:prstGeom prst="rect">
            <a:avLst/>
          </a:prstGeom>
        </p:spPr>
      </p:pic>
      <p:sp>
        <p:nvSpPr>
          <p:cNvPr id="3" name="Content Placeholder 2"/>
          <p:cNvSpPr>
            <a:spLocks noGrp="1"/>
          </p:cNvSpPr>
          <p:nvPr>
            <p:ph idx="1"/>
          </p:nvPr>
        </p:nvSpPr>
        <p:spPr>
          <a:xfrm>
            <a:off x="4491318" y="1250576"/>
            <a:ext cx="7342094" cy="5271247"/>
          </a:xfrm>
        </p:spPr>
        <p:txBody>
          <a:bodyPr>
            <a:normAutofit lnSpcReduction="10000"/>
          </a:bodyPr>
          <a:lstStyle/>
          <a:p>
            <a:pPr marL="0" indent="0" algn="r" rtl="1">
              <a:buNone/>
            </a:pPr>
            <a:endParaRPr lang="fa-IR" dirty="0"/>
          </a:p>
          <a:p>
            <a:pPr marL="0" indent="0" algn="r" rtl="1">
              <a:buNone/>
            </a:pPr>
            <a:r>
              <a:rPr lang="fa-IR" sz="2400" dirty="0"/>
              <a:t>إنَّا زَیَّنَّا السَّمَاء الدُّنیا بِزِینَةٍ الکَوَاکِبِ:«در حقیقت،ما آسمان را با زیور سیّارات آراستیم.»</a:t>
            </a:r>
          </a:p>
          <a:p>
            <a:pPr marL="0" indent="0" algn="r" rtl="1">
              <a:buNone/>
            </a:pPr>
            <a:r>
              <a:rPr lang="fa-IR" sz="2400" dirty="0"/>
              <a:t>نکته علمی:خدای متعال در آیه فوق میفرماید:«آسمان پایین را با کواکب تزیین کردیم.»،در حالی که فرضیه هایی که در آن زمان بر افکار و دانشمندان حاکم بود میگفت فقط آسمان بالا (آسمان هشتم طبق فرضیه بطلمیوس)آسمان ستارگان ثوابت است.ولی چندان که میدانیم،بطلان این فرضیه اثبات شده و عدم پیروی قرآن از فرضیه نادرست مشهور آن زمان،خود معجزه زنده ای از این کتاب آسمانی است.</a:t>
            </a:r>
          </a:p>
          <a:p>
            <a:pPr marL="0" indent="0" algn="r" rtl="1">
              <a:buNone/>
            </a:pPr>
            <a:r>
              <a:rPr lang="fa-IR" sz="2400" dirty="0"/>
              <a:t>نکته جالب دیگر اینکه از نظر علم امروز مسلم است که چشمک زدن زیبای ستارگان به خاطر قشر هوایی است که اطراف زمین را فرا گرفته و آنها را به این کار وا میدارد و این با تعبیر «السماء الدنیا» بسیار مناسب است،اما در بیرون جو زمین،ستارگان حالت زیبای چشمک زنی را ندارند.</a:t>
            </a:r>
          </a:p>
          <a:p>
            <a:pPr marL="0" indent="0" algn="r" rtl="1">
              <a:buNone/>
            </a:pPr>
            <a:endParaRPr lang="en-US" dirty="0"/>
          </a:p>
        </p:txBody>
      </p:sp>
    </p:spTree>
    <p:extLst>
      <p:ext uri="{BB962C8B-B14F-4D97-AF65-F5344CB8AC3E}">
        <p14:creationId xmlns:p14="http://schemas.microsoft.com/office/powerpoint/2010/main" val="316506400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1" y="88901"/>
            <a:ext cx="10131425" cy="1003300"/>
          </a:xfrm>
        </p:spPr>
        <p:txBody>
          <a:bodyPr>
            <a:normAutofit/>
          </a:bodyPr>
          <a:lstStyle/>
          <a:p>
            <a:pPr algn="r"/>
            <a:r>
              <a:rPr lang="fa-IR" sz="54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جایگاه و مسیر مشخص ستارگان</a:t>
            </a:r>
            <a:endParaRPr lang="en-US" sz="54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289299" y="1089212"/>
            <a:ext cx="8759265" cy="5171887"/>
          </a:xfrm>
        </p:spPr>
        <p:txBody>
          <a:bodyPr>
            <a:normAutofit lnSpcReduction="10000"/>
          </a:bodyPr>
          <a:lstStyle/>
          <a:p>
            <a:pPr marL="0" indent="0" algn="r">
              <a:buNone/>
            </a:pPr>
            <a:r>
              <a:rPr lang="fa-IR" sz="2800" dirty="0" smtClean="0">
                <a:effectLst>
                  <a:outerShdw blurRad="38100" dist="38100" dir="2700000" algn="tl">
                    <a:srgbClr val="000000">
                      <a:alpha val="43137"/>
                    </a:srgbClr>
                  </a:outerShdw>
                </a:effectLst>
              </a:rPr>
              <a:t>«فَلا أُقسِمس بِمَوَاقِعِ النُّجُومِ وَإنَّهُ لَقَسَمٌ لَّو تَعلمُونَ عَظِیمٌ»:«و به جایگاه ستارگان یاد میکنم! و مسلماً،آن سوگند بزرگی است،اگر(بر فرض)بدانید!</a:t>
            </a:r>
          </a:p>
          <a:p>
            <a:pPr marL="0" indent="0" algn="r">
              <a:buNone/>
            </a:pPr>
            <a:r>
              <a:rPr lang="fa-IR" sz="2800" dirty="0" smtClean="0">
                <a:effectLst>
                  <a:outerShdw blurRad="38100" dist="38100" dir="2700000" algn="tl">
                    <a:srgbClr val="000000">
                      <a:alpha val="43137"/>
                    </a:srgbClr>
                  </a:outerShdw>
                </a:effectLst>
              </a:rPr>
              <a:t>نکته علمی : امروزه برای ما روشن شده است که ستارگان آسمان هر کدام جایگاه مشخصی دارد و مسیر و مدار آنها که طبق قانون جاذبه و دافعه تعیین میشود،بسیار دقیق و حساب شده است.</a:t>
            </a:r>
          </a:p>
          <a:p>
            <a:pPr marL="0" indent="0" algn="r">
              <a:buNone/>
            </a:pPr>
            <a:r>
              <a:rPr lang="fa-IR" sz="2800" dirty="0" smtClean="0">
                <a:effectLst>
                  <a:outerShdw blurRad="38100" dist="38100" dir="2700000" algn="tl">
                    <a:srgbClr val="000000">
                      <a:alpha val="43137"/>
                    </a:srgbClr>
                  </a:outerShdw>
                </a:effectLst>
              </a:rPr>
              <a:t>همچنین دانشمندان فلکی معتقدند این ستارگان که تعداد آنها بیش از میلیارد ها عدد است،فقط قسمتی از آنها را با چشم غیر مسلح میتوان دید و قسمت بسیار بیشتری را جز با تلسکوپ ها نمیتون دید.</a:t>
            </a:r>
          </a:p>
          <a:p>
            <a:pPr marL="0" indent="0" algn="r">
              <a:buNone/>
            </a:pPr>
            <a:r>
              <a:rPr lang="fa-IR" sz="2800" dirty="0" smtClean="0">
                <a:effectLst>
                  <a:outerShdw blurRad="38100" dist="38100" dir="2700000" algn="tl">
                    <a:srgbClr val="000000">
                      <a:alpha val="43137"/>
                    </a:srgbClr>
                  </a:outerShdw>
                </a:effectLst>
              </a:rPr>
              <a:t>این آیه به خوبی گواهی میدهد که علم و دانش بشر در آن زمان این حقیقت را به طور کامل درک نکرده بود و این خود در عصری که که شاید عده ای میپنداشتند ستارگان میخ های نقره ای هستند که بر سقف آسمان کوبیده شده اند،یک اعجاز علمی قرآن به شمار می رود. </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76212" y="1346200"/>
            <a:ext cx="3125788" cy="4826000"/>
          </a:xfrm>
          <a:prstGeom prst="rect">
            <a:avLst/>
          </a:prstGeom>
        </p:spPr>
      </p:pic>
    </p:spTree>
    <p:extLst>
      <p:ext uri="{BB962C8B-B14F-4D97-AF65-F5344CB8AC3E}">
        <p14:creationId xmlns:p14="http://schemas.microsoft.com/office/powerpoint/2010/main" val="3174434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1" y="0"/>
            <a:ext cx="10131425" cy="1016000"/>
          </a:xfrm>
        </p:spPr>
        <p:txBody>
          <a:bodyPr>
            <a:normAutofit/>
          </a:bodyPr>
          <a:lstStyle/>
          <a:p>
            <a:pPr algn="r"/>
            <a:r>
              <a:rPr lang="fa-IR" sz="6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حرکت دورانی و جریانی خورشید</a:t>
            </a:r>
            <a:endParaRPr lang="en-US" sz="6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162787"/>
              </p:ext>
            </p:extLst>
          </p:nvPr>
        </p:nvGraphicFramePr>
        <p:xfrm>
          <a:off x="3330389" y="1169894"/>
          <a:ext cx="8686800" cy="554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39701" y="1371600"/>
            <a:ext cx="3135312" cy="4508500"/>
          </a:xfrm>
          <a:prstGeom prst="rect">
            <a:avLst/>
          </a:prstGeom>
        </p:spPr>
      </p:pic>
    </p:spTree>
    <p:extLst>
      <p:ext uri="{BB962C8B-B14F-4D97-AF65-F5344CB8AC3E}">
        <p14:creationId xmlns:p14="http://schemas.microsoft.com/office/powerpoint/2010/main" val="27545680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907856095"/>
              </p:ext>
            </p:extLst>
          </p:nvPr>
        </p:nvGraphicFramePr>
        <p:xfrm>
          <a:off x="3454400" y="594660"/>
          <a:ext cx="8493126" cy="5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04800" y="1333500"/>
            <a:ext cx="3352800" cy="4622800"/>
          </a:xfrm>
          <a:prstGeom prst="rect">
            <a:avLst/>
          </a:prstGeom>
        </p:spPr>
      </p:pic>
    </p:spTree>
    <p:extLst>
      <p:ext uri="{BB962C8B-B14F-4D97-AF65-F5344CB8AC3E}">
        <p14:creationId xmlns:p14="http://schemas.microsoft.com/office/powerpoint/2010/main" val="8502174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1" y="254001"/>
            <a:ext cx="10131425" cy="1028700"/>
          </a:xfrm>
        </p:spPr>
        <p:txBody>
          <a:bodyPr>
            <a:normAutofit/>
          </a:bodyPr>
          <a:lstStyle/>
          <a:p>
            <a:pPr algn="r"/>
            <a:r>
              <a:rPr lang="fa-IR" sz="6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آماده شدن زمین برای زراعت بوسیله باران</a:t>
            </a:r>
            <a:endParaRPr lang="en-US" sz="6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201708" y="1210235"/>
            <a:ext cx="2927816" cy="2471737"/>
          </a:xfrm>
          <a:prstGeom prst="rect">
            <a:avLst/>
          </a:prstGeom>
        </p:spPr>
      </p:pic>
      <p:pic>
        <p:nvPicPr>
          <p:cNvPr id="5" name="Picture 4"/>
          <p:cNvPicPr>
            <a:picLocks noChangeAspect="1"/>
          </p:cNvPicPr>
          <p:nvPr/>
        </p:nvPicPr>
        <p:blipFill>
          <a:blip r:embed="rId3"/>
          <a:stretch>
            <a:fillRect/>
          </a:stretch>
        </p:blipFill>
        <p:spPr>
          <a:xfrm>
            <a:off x="605117" y="3859306"/>
            <a:ext cx="3089181" cy="2716305"/>
          </a:xfrm>
          <a:prstGeom prst="rect">
            <a:avLst/>
          </a:prstGeom>
        </p:spPr>
      </p:pic>
      <p:sp>
        <p:nvSpPr>
          <p:cNvPr id="3" name="Content Placeholder 2"/>
          <p:cNvSpPr>
            <a:spLocks noGrp="1"/>
          </p:cNvSpPr>
          <p:nvPr>
            <p:ph idx="1"/>
          </p:nvPr>
        </p:nvSpPr>
        <p:spPr>
          <a:xfrm>
            <a:off x="3805517" y="1183341"/>
            <a:ext cx="8095129" cy="5580530"/>
          </a:xfrm>
        </p:spPr>
        <p:txBody>
          <a:bodyPr>
            <a:normAutofit/>
          </a:bodyPr>
          <a:lstStyle/>
          <a:p>
            <a:pPr marL="0" indent="0" algn="r" rtl="1">
              <a:buNone/>
            </a:pPr>
            <a:r>
              <a:rPr lang="fa-IR" sz="2400" dirty="0"/>
              <a:t>«و انسان باید به غذایش نظر کند؛که ما آب را با بارشی فرو ریختیم؛سپس زمین را کاملا شکافتیم؛و در آن دانه(ها)رویاندیم؛و(نیز)انگور و سبزی.»(عبس/24_28)</a:t>
            </a:r>
          </a:p>
          <a:p>
            <a:pPr marL="0" indent="0" algn="r" rtl="1">
              <a:buNone/>
            </a:pPr>
            <a:r>
              <a:rPr lang="fa-IR" sz="2400" dirty="0"/>
              <a:t>نکته علمی:در آغاز،سطح زمین را فشر عظیمی از سنگ ها پوشانده بود.باران های سیلابی پی در پی فرو باریدند و سنگ ها را شکافتند.ذرات آن را جدا کردند و در قسمت های گود زمین گستردند و به این ترتیب توده خاک قابل زراعت تشکیل شد و هم اکنون نیز سیلاب ها قسمتی از آنه را در خود حل کرده،به دریا میریزند.</a:t>
            </a:r>
          </a:p>
          <a:p>
            <a:pPr marL="0" indent="0" algn="r" rtl="1">
              <a:buNone/>
            </a:pPr>
            <a:r>
              <a:rPr lang="fa-IR" sz="2400" dirty="0"/>
              <a:t>به این ترتیب این آیه اشاره به یکی از معجزات علمی قرآن است که نشان میدهد اول باران ها فرو میبارند و سپس زمین ها شکافته میشوند و آماده زراعت میگردند.نه تنها در روزهای نخست این عمل صورت گرفته که امروز نیز ادامه دارد.</a:t>
            </a:r>
          </a:p>
          <a:p>
            <a:pPr marL="0" indent="0" algn="r" rtl="1">
              <a:buNone/>
            </a:pPr>
            <a:endParaRPr lang="en-US" dirty="0"/>
          </a:p>
        </p:txBody>
      </p:sp>
    </p:spTree>
    <p:extLst>
      <p:ext uri="{BB962C8B-B14F-4D97-AF65-F5344CB8AC3E}">
        <p14:creationId xmlns:p14="http://schemas.microsoft.com/office/powerpoint/2010/main" val="41441898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463</TotalTime>
  <Words>1452</Words>
  <Application>Microsoft Office PowerPoint</Application>
  <PresentationFormat>Custom</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Celestial</vt:lpstr>
      <vt:lpstr>PowerPoint Presentation</vt:lpstr>
      <vt:lpstr>اعجاز علمی قرآن کریم</vt:lpstr>
      <vt:lpstr>چکیده</vt:lpstr>
      <vt:lpstr>مقدمه</vt:lpstr>
      <vt:lpstr>تزیین آسمان با ستارگان</vt:lpstr>
      <vt:lpstr>جایگاه و مسیر مشخص ستارگان</vt:lpstr>
      <vt:lpstr>حرکت دورانی و جریانی خورشید</vt:lpstr>
      <vt:lpstr>PowerPoint Presentation</vt:lpstr>
      <vt:lpstr>آماده شدن زمین برای زراعت بوسیله باران</vt:lpstr>
      <vt:lpstr>قانون جاذبه</vt:lpstr>
      <vt:lpstr>زوجیت در گیاهان</vt:lpstr>
      <vt:lpstr>زندگی اجتماعی زنبور عسل</vt:lpstr>
      <vt:lpstr>نتیجه گیری</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win_7</dc:creator>
  <cp:lastModifiedBy>7</cp:lastModifiedBy>
  <cp:revision>52</cp:revision>
  <dcterms:created xsi:type="dcterms:W3CDTF">2020-03-02T01:35:29Z</dcterms:created>
  <dcterms:modified xsi:type="dcterms:W3CDTF">2020-06-15T08:19:11Z</dcterms:modified>
</cp:coreProperties>
</file>