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embeddings/oleObject6.bin" ContentType="application/vnd.openxmlformats-officedocument.oleObject"/>
  <Override PartName="/ppt/slideLayouts/slideLayout10.xml" ContentType="application/vnd.openxmlformats-officedocument.presentationml.slideLayout+xml"/>
  <Default Extension="vml" ContentType="application/vnd.openxmlformats-officedocument.vmlDrawing"/>
  <Override PartName="/ppt/embeddings/oleObject3.bin" ContentType="application/vnd.openxmlformats-officedocument.oleObject"/>
  <Override PartName="/ppt/embeddings/oleObject4.bin" ContentType="application/vnd.openxmlformats-officedocument.oleObject"/>
  <Override PartName="/ppt/embeddings/oleObject1.bin" ContentType="application/vnd.openxmlformats-officedocument.oleObject"/>
  <Override PartName="/ppt/embeddings/oleObject2.bin" ContentType="application/vnd.openxmlformats-officedocument.oleObject"/>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ms-office.legacyDiagramTex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embeddings/oleObject5.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Lst>
  <p:notesMasterIdLst>
    <p:notesMasterId r:id="rId37"/>
  </p:notesMasterIdLst>
  <p:sldIdLst>
    <p:sldId id="405" r:id="rId2"/>
    <p:sldId id="406" r:id="rId3"/>
    <p:sldId id="407" r:id="rId4"/>
    <p:sldId id="408" r:id="rId5"/>
    <p:sldId id="409" r:id="rId6"/>
    <p:sldId id="410" r:id="rId7"/>
    <p:sldId id="411" r:id="rId8"/>
    <p:sldId id="412" r:id="rId9"/>
    <p:sldId id="413" r:id="rId10"/>
    <p:sldId id="454" r:id="rId11"/>
    <p:sldId id="455" r:id="rId12"/>
    <p:sldId id="456" r:id="rId13"/>
    <p:sldId id="457" r:id="rId14"/>
    <p:sldId id="458" r:id="rId15"/>
    <p:sldId id="459" r:id="rId16"/>
    <p:sldId id="460" r:id="rId17"/>
    <p:sldId id="414" r:id="rId18"/>
    <p:sldId id="415" r:id="rId19"/>
    <p:sldId id="416" r:id="rId20"/>
    <p:sldId id="417" r:id="rId21"/>
    <p:sldId id="418" r:id="rId22"/>
    <p:sldId id="461" r:id="rId23"/>
    <p:sldId id="462" r:id="rId24"/>
    <p:sldId id="470" r:id="rId25"/>
    <p:sldId id="463" r:id="rId26"/>
    <p:sldId id="582" r:id="rId27"/>
    <p:sldId id="471" r:id="rId28"/>
    <p:sldId id="464" r:id="rId29"/>
    <p:sldId id="465" r:id="rId30"/>
    <p:sldId id="466" r:id="rId31"/>
    <p:sldId id="583" r:id="rId32"/>
    <p:sldId id="467" r:id="rId33"/>
    <p:sldId id="468" r:id="rId34"/>
    <p:sldId id="469" r:id="rId35"/>
    <p:sldId id="419" r:id="rId36"/>
  </p:sldIdLst>
  <p:sldSz cx="9144000" cy="6858000" type="screen4x3"/>
  <p:notesSz cx="6858000" cy="9144000"/>
  <p:defaultTextStyle>
    <a:defPPr>
      <a:defRPr lang="en-US"/>
    </a:defPPr>
    <a:lvl1pPr algn="l" rtl="0" eaLnBrk="0" fontAlgn="base" hangingPunct="0">
      <a:spcBef>
        <a:spcPct val="0"/>
      </a:spcBef>
      <a:spcAft>
        <a:spcPct val="0"/>
      </a:spcAft>
      <a:defRPr sz="2200" kern="1200">
        <a:solidFill>
          <a:srgbClr val="FF0066"/>
        </a:solidFill>
        <a:latin typeface="Arial" charset="0"/>
        <a:ea typeface="+mn-ea"/>
        <a:cs typeface="B Zar" pitchFamily="2" charset="-78"/>
      </a:defRPr>
    </a:lvl1pPr>
    <a:lvl2pPr marL="457200" algn="l" rtl="0" eaLnBrk="0" fontAlgn="base" hangingPunct="0">
      <a:spcBef>
        <a:spcPct val="0"/>
      </a:spcBef>
      <a:spcAft>
        <a:spcPct val="0"/>
      </a:spcAft>
      <a:defRPr sz="2200" kern="1200">
        <a:solidFill>
          <a:srgbClr val="FF0066"/>
        </a:solidFill>
        <a:latin typeface="Arial" charset="0"/>
        <a:ea typeface="+mn-ea"/>
        <a:cs typeface="B Zar" pitchFamily="2" charset="-78"/>
      </a:defRPr>
    </a:lvl2pPr>
    <a:lvl3pPr marL="914400" algn="l" rtl="0" eaLnBrk="0" fontAlgn="base" hangingPunct="0">
      <a:spcBef>
        <a:spcPct val="0"/>
      </a:spcBef>
      <a:spcAft>
        <a:spcPct val="0"/>
      </a:spcAft>
      <a:defRPr sz="2200" kern="1200">
        <a:solidFill>
          <a:srgbClr val="FF0066"/>
        </a:solidFill>
        <a:latin typeface="Arial" charset="0"/>
        <a:ea typeface="+mn-ea"/>
        <a:cs typeface="B Zar" pitchFamily="2" charset="-78"/>
      </a:defRPr>
    </a:lvl3pPr>
    <a:lvl4pPr marL="1371600" algn="l" rtl="0" eaLnBrk="0" fontAlgn="base" hangingPunct="0">
      <a:spcBef>
        <a:spcPct val="0"/>
      </a:spcBef>
      <a:spcAft>
        <a:spcPct val="0"/>
      </a:spcAft>
      <a:defRPr sz="2200" kern="1200">
        <a:solidFill>
          <a:srgbClr val="FF0066"/>
        </a:solidFill>
        <a:latin typeface="Arial" charset="0"/>
        <a:ea typeface="+mn-ea"/>
        <a:cs typeface="B Zar" pitchFamily="2" charset="-78"/>
      </a:defRPr>
    </a:lvl4pPr>
    <a:lvl5pPr marL="1828800" algn="l" rtl="0" eaLnBrk="0" fontAlgn="base" hangingPunct="0">
      <a:spcBef>
        <a:spcPct val="0"/>
      </a:spcBef>
      <a:spcAft>
        <a:spcPct val="0"/>
      </a:spcAft>
      <a:defRPr sz="2200" kern="1200">
        <a:solidFill>
          <a:srgbClr val="FF0066"/>
        </a:solidFill>
        <a:latin typeface="Arial" charset="0"/>
        <a:ea typeface="+mn-ea"/>
        <a:cs typeface="B Zar" pitchFamily="2" charset="-78"/>
      </a:defRPr>
    </a:lvl5pPr>
    <a:lvl6pPr marL="2286000" algn="l" defTabSz="914400" rtl="0" eaLnBrk="1" latinLnBrk="0" hangingPunct="1">
      <a:defRPr sz="2200" kern="1200">
        <a:solidFill>
          <a:srgbClr val="FF0066"/>
        </a:solidFill>
        <a:latin typeface="Arial" charset="0"/>
        <a:ea typeface="+mn-ea"/>
        <a:cs typeface="B Zar" pitchFamily="2" charset="-78"/>
      </a:defRPr>
    </a:lvl6pPr>
    <a:lvl7pPr marL="2743200" algn="l" defTabSz="914400" rtl="0" eaLnBrk="1" latinLnBrk="0" hangingPunct="1">
      <a:defRPr sz="2200" kern="1200">
        <a:solidFill>
          <a:srgbClr val="FF0066"/>
        </a:solidFill>
        <a:latin typeface="Arial" charset="0"/>
        <a:ea typeface="+mn-ea"/>
        <a:cs typeface="B Zar" pitchFamily="2" charset="-78"/>
      </a:defRPr>
    </a:lvl7pPr>
    <a:lvl8pPr marL="3200400" algn="l" defTabSz="914400" rtl="0" eaLnBrk="1" latinLnBrk="0" hangingPunct="1">
      <a:defRPr sz="2200" kern="1200">
        <a:solidFill>
          <a:srgbClr val="FF0066"/>
        </a:solidFill>
        <a:latin typeface="Arial" charset="0"/>
        <a:ea typeface="+mn-ea"/>
        <a:cs typeface="B Zar" pitchFamily="2" charset="-78"/>
      </a:defRPr>
    </a:lvl8pPr>
    <a:lvl9pPr marL="3657600" algn="l" defTabSz="914400" rtl="0" eaLnBrk="1" latinLnBrk="0" hangingPunct="1">
      <a:defRPr sz="2200" kern="1200">
        <a:solidFill>
          <a:srgbClr val="FF0066"/>
        </a:solidFill>
        <a:latin typeface="Arial" charset="0"/>
        <a:ea typeface="+mn-ea"/>
        <a:cs typeface="B Zar" pitchFamily="2" charset="-7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FF"/>
    <a:srgbClr val="FFFF99"/>
    <a:srgbClr val="FF66CC"/>
    <a:srgbClr val="FF9933"/>
    <a:srgbClr val="00FF00"/>
    <a:srgbClr val="61CAFF"/>
    <a:srgbClr val="FFFF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148" autoAdjust="0"/>
    <p:restoredTop sz="94595" autoAdjust="0"/>
  </p:normalViewPr>
  <p:slideViewPr>
    <p:cSldViewPr>
      <p:cViewPr varScale="1">
        <p:scale>
          <a:sx n="70" d="100"/>
          <a:sy n="70" d="100"/>
        </p:scale>
        <p:origin x="-53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06/relationships/legacyDocTextInfo" Target="legacyDocTextInfo.bin"/><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 Id="rId4" Type="http://schemas.microsoft.com/office/2006/relationships/legacyDiagramText" Target="legacyDiagramText4.bin"/></Relationships>
</file>

<file path=ppt/drawings/_rels/vmlDrawing10.vml.rels><?xml version="1.0" encoding="UTF-8" standalone="yes"?>
<Relationships xmlns="http://schemas.openxmlformats.org/package/2006/relationships"><Relationship Id="rId3" Type="http://schemas.microsoft.com/office/2006/relationships/legacyDiagramText" Target="legacyDiagramText32.bin"/><Relationship Id="rId2" Type="http://schemas.microsoft.com/office/2006/relationships/legacyDiagramText" Target="legacyDiagramText31.bin"/><Relationship Id="rId1" Type="http://schemas.microsoft.com/office/2006/relationships/legacyDiagramText" Target="legacyDiagramText30.bin"/><Relationship Id="rId4" Type="http://schemas.microsoft.com/office/2006/relationships/legacyDiagramText" Target="legacyDiagramText33.bin"/></Relationships>
</file>

<file path=ppt/drawings/_rels/vmlDrawing11.vml.rels><?xml version="1.0" encoding="UTF-8" standalone="yes"?>
<Relationships xmlns="http://schemas.openxmlformats.org/package/2006/relationships"><Relationship Id="rId3" Type="http://schemas.microsoft.com/office/2006/relationships/legacyDiagramText" Target="legacyDiagramText36.bin"/><Relationship Id="rId2" Type="http://schemas.microsoft.com/office/2006/relationships/legacyDiagramText" Target="legacyDiagramText35.bin"/><Relationship Id="rId1" Type="http://schemas.microsoft.com/office/2006/relationships/legacyDiagramText" Target="legacyDiagramText34.bin"/></Relationships>
</file>

<file path=ppt/drawings/_rels/vmlDrawing2.vml.rels><?xml version="1.0" encoding="UTF-8" standalone="yes"?>
<Relationships xmlns="http://schemas.openxmlformats.org/package/2006/relationships"><Relationship Id="rId3" Type="http://schemas.microsoft.com/office/2006/relationships/legacyDiagramText" Target="legacyDiagramText6.bin"/><Relationship Id="rId2" Type="http://schemas.microsoft.com/office/2006/relationships/legacyDiagramText" Target="legacyDiagramText5.bin"/><Relationship Id="rId1" Type="http://schemas.openxmlformats.org/officeDocument/2006/relationships/image" Target="../media/image3.jpeg"/><Relationship Id="rId4" Type="http://schemas.microsoft.com/office/2006/relationships/legacyDiagramText" Target="legacyDiagramText7.bin"/></Relationships>
</file>

<file path=ppt/drawings/_rels/vmlDrawing3.vml.rels><?xml version="1.0" encoding="UTF-8" standalone="yes"?>
<Relationships xmlns="http://schemas.openxmlformats.org/package/2006/relationships"><Relationship Id="rId3" Type="http://schemas.microsoft.com/office/2006/relationships/legacyDiagramText" Target="legacyDiagramText10.bin"/><Relationship Id="rId2" Type="http://schemas.microsoft.com/office/2006/relationships/legacyDiagramText" Target="legacyDiagramText9.bin"/><Relationship Id="rId1" Type="http://schemas.microsoft.com/office/2006/relationships/legacyDiagramText" Target="legacyDiagramText8.bin"/><Relationship Id="rId6" Type="http://schemas.microsoft.com/office/2006/relationships/legacyDiagramText" Target="legacyDiagramText13.bin"/><Relationship Id="rId5" Type="http://schemas.microsoft.com/office/2006/relationships/legacyDiagramText" Target="legacyDiagramText12.bin"/><Relationship Id="rId4" Type="http://schemas.microsoft.com/office/2006/relationships/legacyDiagramText" Target="legacyDiagramText11.bin"/></Relationships>
</file>

<file path=ppt/drawings/_rels/vmlDrawing4.vml.rels><?xml version="1.0" encoding="UTF-8" standalone="yes"?>
<Relationships xmlns="http://schemas.openxmlformats.org/package/2006/relationships"><Relationship Id="rId3" Type="http://schemas.microsoft.com/office/2006/relationships/legacyDiagramText" Target="legacyDiagramText16.bin"/><Relationship Id="rId2" Type="http://schemas.microsoft.com/office/2006/relationships/legacyDiagramText" Target="legacyDiagramText15.bin"/><Relationship Id="rId1" Type="http://schemas.microsoft.com/office/2006/relationships/legacyDiagramText" Target="legacyDiagramText14.bin"/><Relationship Id="rId4" Type="http://schemas.microsoft.com/office/2006/relationships/legacyDiagramText" Target="legacyDiagramText17.bin"/></Relationships>
</file>

<file path=ppt/drawings/_rels/vmlDrawing5.vml.rels><?xml version="1.0" encoding="UTF-8" standalone="yes"?>
<Relationships xmlns="http://schemas.openxmlformats.org/package/2006/relationships"><Relationship Id="rId3" Type="http://schemas.microsoft.com/office/2006/relationships/legacyDiagramText" Target="legacyDiagramText20.bin"/><Relationship Id="rId2" Type="http://schemas.microsoft.com/office/2006/relationships/legacyDiagramText" Target="legacyDiagramText19.bin"/><Relationship Id="rId1" Type="http://schemas.microsoft.com/office/2006/relationships/legacyDiagramText" Target="legacyDiagramText18.bin"/><Relationship Id="rId4" Type="http://schemas.microsoft.com/office/2006/relationships/legacyDiagramText" Target="legacyDiagramText21.bin"/></Relationships>
</file>

<file path=ppt/drawings/_rels/vmlDrawing6.vml.rels><?xml version="1.0" encoding="UTF-8" standalone="yes"?>
<Relationships xmlns="http://schemas.openxmlformats.org/package/2006/relationships"><Relationship Id="rId3" Type="http://schemas.microsoft.com/office/2006/relationships/legacyDiagramText" Target="legacyDiagramText24.bin"/><Relationship Id="rId2" Type="http://schemas.microsoft.com/office/2006/relationships/legacyDiagramText" Target="legacyDiagramText23.bin"/><Relationship Id="rId1" Type="http://schemas.microsoft.com/office/2006/relationships/legacyDiagramText" Target="legacyDiagramText22.bin"/><Relationship Id="rId4" Type="http://schemas.microsoft.com/office/2006/relationships/legacyDiagramText" Target="legacyDiagramText25.bin"/></Relationships>
</file>

<file path=ppt/drawings/_rels/vmlDrawing7.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9.vml.rels><?xml version="1.0" encoding="UTF-8" standalone="yes"?>
<Relationships xmlns="http://schemas.openxmlformats.org/package/2006/relationships"><Relationship Id="rId3" Type="http://schemas.microsoft.com/office/2006/relationships/legacyDiagramText" Target="legacyDiagramText28.bin"/><Relationship Id="rId2" Type="http://schemas.microsoft.com/office/2006/relationships/legacyDiagramText" Target="legacyDiagramText27.bin"/><Relationship Id="rId1" Type="http://schemas.microsoft.com/office/2006/relationships/legacyDiagramText" Target="legacyDiagramText26.bin"/><Relationship Id="rId4" Type="http://schemas.microsoft.com/office/2006/relationships/legacyDiagramText" Target="legacyDiagramText29.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solidFill>
                  <a:schemeClr val="tx1"/>
                </a:solidFill>
                <a:latin typeface="Arial" charset="0"/>
                <a:cs typeface="Arial" charset="0"/>
              </a:defRPr>
            </a:lvl1pPr>
          </a:lstStyle>
          <a:p>
            <a:pPr>
              <a:defRPr/>
            </a:pPr>
            <a:endParaRPr lang="en-US"/>
          </a:p>
        </p:txBody>
      </p:sp>
      <p:sp>
        <p:nvSpPr>
          <p:cNvPr id="64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solidFill>
                  <a:schemeClr val="tx1"/>
                </a:solidFill>
                <a:latin typeface="Arial" charset="0"/>
                <a:cs typeface="Arial" charset="0"/>
              </a:defRPr>
            </a:lvl1pPr>
          </a:lstStyle>
          <a:p>
            <a:pPr>
              <a:defRPr/>
            </a:pPr>
            <a:endParaRPr lang="en-US"/>
          </a:p>
        </p:txBody>
      </p:sp>
      <p:sp>
        <p:nvSpPr>
          <p:cNvPr id="7987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4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solidFill>
                  <a:schemeClr val="tx1"/>
                </a:solidFill>
                <a:latin typeface="Arial" charset="0"/>
                <a:cs typeface="Arial" charset="0"/>
              </a:defRPr>
            </a:lvl1pPr>
          </a:lstStyle>
          <a:p>
            <a:pPr>
              <a:defRPr/>
            </a:pPr>
            <a:endParaRPr lang="en-US"/>
          </a:p>
        </p:txBody>
      </p:sp>
      <p:sp>
        <p:nvSpPr>
          <p:cNvPr id="64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cs typeface="Arial" charset="0"/>
              </a:defRPr>
            </a:lvl1pPr>
          </a:lstStyle>
          <a:p>
            <a:fld id="{8750D345-F1CF-48E1-B08B-FF81CB165364}" type="slidenum">
              <a:rPr lang="en-US" altLang="fa-IR"/>
              <a:pPr/>
              <a:t>‹#›</a:t>
            </a:fld>
            <a:endParaRPr lang="en-US" altLang="fa-I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85698"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285699"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fld id="{FDA73FCE-898B-431E-8DF8-5EA6C98448D2}" type="slidenum">
              <a:rPr lang="en-US" altLang="fa-IR"/>
              <a:pPr/>
              <a:t>‹#›</a:t>
            </a:fld>
            <a:endParaRPr lang="en-US" altLang="fa-I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fld id="{FA89FC6E-907E-4F01-9EB5-3F4E5E74EE9F}" type="slidenum">
              <a:rPr lang="en-US" altLang="fa-IR"/>
              <a:pPr/>
              <a:t>‹#›</a:t>
            </a:fld>
            <a:endParaRPr lang="en-US" altLang="fa-I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fld id="{DB8D7C49-6971-463D-B129-608B9B4B3BFE}" type="slidenum">
              <a:rPr lang="en-US" altLang="fa-IR"/>
              <a:pPr/>
              <a:t>‹#›</a:t>
            </a:fld>
            <a:endParaRPr lang="en-US" altLang="fa-I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01625" y="228600"/>
            <a:ext cx="8540750" cy="5870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fld id="{FF1FE088-41AD-4A2B-92DD-110A442E98D8}" type="slidenum">
              <a:rPr lang="en-US" altLang="fa-IR"/>
              <a:pPr/>
              <a:t>‹#›</a:t>
            </a:fld>
            <a:endParaRPr lang="en-US" altLang="fa-I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10588" cy="1325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1625" y="1676400"/>
            <a:ext cx="8540750" cy="21351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01625" y="3963988"/>
            <a:ext cx="8540750" cy="2135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6"/>
          <p:cNvSpPr>
            <a:spLocks noGrp="1" noChangeArrowheads="1"/>
          </p:cNvSpPr>
          <p:nvPr>
            <p:ph type="dt" sz="half" idx="10"/>
          </p:nvPr>
        </p:nvSpPr>
        <p:spPr/>
        <p:txBody>
          <a:bodyPr/>
          <a:lstStyle>
            <a:lvl1pPr>
              <a:defRPr/>
            </a:lvl1pPr>
          </a:lstStyle>
          <a:p>
            <a:pPr>
              <a:defRPr/>
            </a:pPr>
            <a:endParaRPr lang="en-US"/>
          </a:p>
        </p:txBody>
      </p:sp>
      <p:sp>
        <p:nvSpPr>
          <p:cNvPr id="6" name="Footer Placeholder 7"/>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8"/>
          <p:cNvSpPr>
            <a:spLocks noGrp="1" noChangeArrowheads="1"/>
          </p:cNvSpPr>
          <p:nvPr>
            <p:ph type="sldNum" sz="quarter" idx="12"/>
          </p:nvPr>
        </p:nvSpPr>
        <p:spPr/>
        <p:txBody>
          <a:bodyPr/>
          <a:lstStyle>
            <a:lvl1pPr>
              <a:defRPr/>
            </a:lvl1pPr>
          </a:lstStyle>
          <a:p>
            <a:fld id="{C310A48B-BCD8-42AB-8949-546BE526A715}" type="slidenum">
              <a:rPr lang="en-US" altLang="fa-IR"/>
              <a:pPr/>
              <a:t>‹#›</a:t>
            </a:fld>
            <a:endParaRPr lang="en-US" altLang="fa-IR"/>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10588" cy="132556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8540750" cy="21351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01625" y="3963988"/>
            <a:ext cx="8540750" cy="2135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6"/>
          <p:cNvSpPr>
            <a:spLocks noGrp="1" noChangeArrowheads="1"/>
          </p:cNvSpPr>
          <p:nvPr>
            <p:ph type="dt" sz="half" idx="10"/>
          </p:nvPr>
        </p:nvSpPr>
        <p:spPr/>
        <p:txBody>
          <a:bodyPr/>
          <a:lstStyle>
            <a:lvl1pPr>
              <a:defRPr/>
            </a:lvl1pPr>
          </a:lstStyle>
          <a:p>
            <a:pPr>
              <a:defRPr/>
            </a:pPr>
            <a:endParaRPr lang="en-US"/>
          </a:p>
        </p:txBody>
      </p:sp>
      <p:sp>
        <p:nvSpPr>
          <p:cNvPr id="6" name="Footer Placeholder 7"/>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8"/>
          <p:cNvSpPr>
            <a:spLocks noGrp="1" noChangeArrowheads="1"/>
          </p:cNvSpPr>
          <p:nvPr>
            <p:ph type="sldNum" sz="quarter" idx="12"/>
          </p:nvPr>
        </p:nvSpPr>
        <p:spPr/>
        <p:txBody>
          <a:bodyPr/>
          <a:lstStyle>
            <a:lvl1pPr>
              <a:defRPr/>
            </a:lvl1pPr>
          </a:lstStyle>
          <a:p>
            <a:fld id="{84CE0EE9-892C-4379-9364-B3BA937475DB}" type="slidenum">
              <a:rPr lang="en-US" altLang="fa-IR"/>
              <a:pPr/>
              <a:t>‹#›</a:t>
            </a:fld>
            <a:endParaRPr lang="en-US" altLang="fa-I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10588" cy="1325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1625" y="1676400"/>
            <a:ext cx="4194175" cy="4422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6"/>
          <p:cNvSpPr>
            <a:spLocks noGrp="1" noChangeArrowheads="1"/>
          </p:cNvSpPr>
          <p:nvPr>
            <p:ph type="dt" sz="half" idx="10"/>
          </p:nvPr>
        </p:nvSpPr>
        <p:spPr/>
        <p:txBody>
          <a:bodyPr/>
          <a:lstStyle>
            <a:lvl1pPr>
              <a:defRPr/>
            </a:lvl1pPr>
          </a:lstStyle>
          <a:p>
            <a:pPr>
              <a:defRPr/>
            </a:pPr>
            <a:endParaRPr lang="en-US"/>
          </a:p>
        </p:txBody>
      </p:sp>
      <p:sp>
        <p:nvSpPr>
          <p:cNvPr id="6" name="Footer Placeholder 7"/>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8"/>
          <p:cNvSpPr>
            <a:spLocks noGrp="1" noChangeArrowheads="1"/>
          </p:cNvSpPr>
          <p:nvPr>
            <p:ph type="sldNum" sz="quarter" idx="12"/>
          </p:nvPr>
        </p:nvSpPr>
        <p:spPr/>
        <p:txBody>
          <a:bodyPr/>
          <a:lstStyle>
            <a:lvl1pPr>
              <a:defRPr/>
            </a:lvl1pPr>
          </a:lstStyle>
          <a:p>
            <a:fld id="{7D0D2E56-3A9B-4919-88D2-0FA6B134A9A9}" type="slidenum">
              <a:rPr lang="en-US" altLang="fa-IR"/>
              <a:pPr/>
              <a:t>‹#›</a:t>
            </a:fld>
            <a:endParaRPr lang="en-US" altLang="fa-IR"/>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10588" cy="1325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1625" y="1676400"/>
            <a:ext cx="4194175" cy="4422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76400"/>
            <a:ext cx="4194175" cy="21351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63988"/>
            <a:ext cx="4194175" cy="2135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p:txBody>
          <a:bodyPr/>
          <a:lstStyle>
            <a:lvl1pPr>
              <a:defRPr/>
            </a:lvl1pPr>
          </a:lstStyle>
          <a:p>
            <a:fld id="{A00A78EF-0C95-4023-B400-C22E16A3E051}" type="slidenum">
              <a:rPr lang="en-US" altLang="fa-IR"/>
              <a:pPr/>
              <a:t>‹#›</a:t>
            </a:fld>
            <a:endParaRPr lang="en-US" altLang="fa-I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fld id="{994C565F-9ED8-4CE3-8FD2-E38AC34AE3A1}" type="slidenum">
              <a:rPr lang="en-US" altLang="fa-IR"/>
              <a:pPr/>
              <a:t>‹#›</a:t>
            </a:fld>
            <a:endParaRPr lang="en-US" altLang="fa-I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fld id="{2EE847FE-AF0E-48C9-A5C0-37091C2296AF}" type="slidenum">
              <a:rPr lang="en-US" altLang="fa-IR"/>
              <a:pPr/>
              <a:t>‹#›</a:t>
            </a:fld>
            <a:endParaRPr lang="en-US" altLang="fa-I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6"/>
          <p:cNvSpPr>
            <a:spLocks noGrp="1" noChangeArrowheads="1"/>
          </p:cNvSpPr>
          <p:nvPr>
            <p:ph type="dt" sz="half" idx="10"/>
          </p:nvPr>
        </p:nvSpPr>
        <p:spPr/>
        <p:txBody>
          <a:bodyPr/>
          <a:lstStyle>
            <a:lvl1pPr>
              <a:defRPr/>
            </a:lvl1pPr>
          </a:lstStyle>
          <a:p>
            <a:pPr>
              <a:defRPr/>
            </a:pPr>
            <a:endParaRPr lang="en-US"/>
          </a:p>
        </p:txBody>
      </p:sp>
      <p:sp>
        <p:nvSpPr>
          <p:cNvPr id="6" name="Footer Placeholder 7"/>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8"/>
          <p:cNvSpPr>
            <a:spLocks noGrp="1" noChangeArrowheads="1"/>
          </p:cNvSpPr>
          <p:nvPr>
            <p:ph type="sldNum" sz="quarter" idx="12"/>
          </p:nvPr>
        </p:nvSpPr>
        <p:spPr/>
        <p:txBody>
          <a:bodyPr/>
          <a:lstStyle>
            <a:lvl1pPr>
              <a:defRPr/>
            </a:lvl1pPr>
          </a:lstStyle>
          <a:p>
            <a:fld id="{5CF90C96-EACB-43A4-A576-60D43C7CD9EB}" type="slidenum">
              <a:rPr lang="en-US" altLang="fa-IR"/>
              <a:pPr/>
              <a:t>‹#›</a:t>
            </a:fld>
            <a:endParaRPr lang="en-US" altLang="fa-I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fld id="{98881645-8921-423E-9F7E-F91CE9682B8B}" type="slidenum">
              <a:rPr lang="en-US" altLang="fa-IR"/>
              <a:pPr/>
              <a:t>‹#›</a:t>
            </a:fld>
            <a:endParaRPr lang="en-US" altLang="fa-I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fld id="{CC61D109-8C76-446A-8A8D-E26BC64C2353}" type="slidenum">
              <a:rPr lang="en-US" altLang="fa-IR"/>
              <a:pPr/>
              <a:t>‹#›</a:t>
            </a:fld>
            <a:endParaRPr lang="en-US" altLang="fa-I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fld id="{65F7A167-FA38-41E1-AA09-098AF55918E5}" type="slidenum">
              <a:rPr lang="en-US" altLang="fa-IR"/>
              <a:pPr/>
              <a:t>‹#›</a:t>
            </a:fld>
            <a:endParaRPr lang="en-US" altLang="fa-I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6"/>
          <p:cNvSpPr>
            <a:spLocks noGrp="1" noChangeArrowheads="1"/>
          </p:cNvSpPr>
          <p:nvPr>
            <p:ph type="dt" sz="half" idx="10"/>
          </p:nvPr>
        </p:nvSpPr>
        <p:spPr/>
        <p:txBody>
          <a:bodyPr/>
          <a:lstStyle>
            <a:lvl1pPr>
              <a:defRPr/>
            </a:lvl1pPr>
          </a:lstStyle>
          <a:p>
            <a:pPr>
              <a:defRPr/>
            </a:pPr>
            <a:endParaRPr lang="en-US"/>
          </a:p>
        </p:txBody>
      </p:sp>
      <p:sp>
        <p:nvSpPr>
          <p:cNvPr id="6" name="Footer Placeholder 7"/>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8"/>
          <p:cNvSpPr>
            <a:spLocks noGrp="1" noChangeArrowheads="1"/>
          </p:cNvSpPr>
          <p:nvPr>
            <p:ph type="sldNum" sz="quarter" idx="12"/>
          </p:nvPr>
        </p:nvSpPr>
        <p:spPr/>
        <p:txBody>
          <a:bodyPr/>
          <a:lstStyle>
            <a:lvl1pPr>
              <a:defRPr/>
            </a:lvl1pPr>
          </a:lstStyle>
          <a:p>
            <a:fld id="{08D8F5C5-7BDE-490D-AB63-17BA17BF4536}" type="slidenum">
              <a:rPr lang="en-US" altLang="fa-IR"/>
              <a:pPr/>
              <a:t>‹#›</a:t>
            </a:fld>
            <a:endParaRPr lang="en-US" altLang="fa-I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6"/>
          <p:cNvSpPr>
            <a:spLocks noGrp="1" noChangeArrowheads="1"/>
          </p:cNvSpPr>
          <p:nvPr>
            <p:ph type="dt" sz="half" idx="10"/>
          </p:nvPr>
        </p:nvSpPr>
        <p:spPr/>
        <p:txBody>
          <a:bodyPr/>
          <a:lstStyle>
            <a:lvl1pPr>
              <a:defRPr/>
            </a:lvl1pPr>
          </a:lstStyle>
          <a:p>
            <a:pPr>
              <a:defRPr/>
            </a:pPr>
            <a:endParaRPr lang="en-US"/>
          </a:p>
        </p:txBody>
      </p:sp>
      <p:sp>
        <p:nvSpPr>
          <p:cNvPr id="6" name="Footer Placeholder 7"/>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8"/>
          <p:cNvSpPr>
            <a:spLocks noGrp="1" noChangeArrowheads="1"/>
          </p:cNvSpPr>
          <p:nvPr>
            <p:ph type="sldNum" sz="quarter" idx="12"/>
          </p:nvPr>
        </p:nvSpPr>
        <p:spPr/>
        <p:txBody>
          <a:bodyPr/>
          <a:lstStyle>
            <a:lvl1pPr>
              <a:defRPr/>
            </a:lvl1pPr>
          </a:lstStyle>
          <a:p>
            <a:fld id="{CCD55C2B-7142-4F9A-923D-06B6110D1D1D}" type="slidenum">
              <a:rPr lang="en-US" altLang="fa-IR"/>
              <a:pPr/>
              <a:t>‹#›</a:t>
            </a:fld>
            <a:endParaRPr lang="en-US" altLang="fa-I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84674"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84675"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4676"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400">
                <a:solidFill>
                  <a:schemeClr val="tx1"/>
                </a:solidFill>
                <a:effectLst>
                  <a:outerShdw blurRad="38100" dist="38100" dir="2700000" algn="tl">
                    <a:srgbClr val="000000"/>
                  </a:outerShdw>
                </a:effectLst>
                <a:latin typeface="Arial" charset="0"/>
                <a:cs typeface="+mn-cs"/>
              </a:defRPr>
            </a:lvl1pPr>
          </a:lstStyle>
          <a:p>
            <a:pPr>
              <a:defRPr/>
            </a:pPr>
            <a:endParaRPr lang="en-US"/>
          </a:p>
        </p:txBody>
      </p:sp>
      <p:sp>
        <p:nvSpPr>
          <p:cNvPr id="28467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solidFill>
                  <a:schemeClr val="tx1"/>
                </a:solidFill>
                <a:effectLst>
                  <a:outerShdw blurRad="38100" dist="38100" dir="2700000" algn="tl">
                    <a:srgbClr val="000000"/>
                  </a:outerShdw>
                </a:effectLst>
                <a:latin typeface="Arial" charset="0"/>
                <a:cs typeface="+mn-cs"/>
              </a:defRPr>
            </a:lvl1pPr>
          </a:lstStyle>
          <a:p>
            <a:pPr>
              <a:defRPr/>
            </a:pPr>
            <a:endParaRPr lang="en-US"/>
          </a:p>
        </p:txBody>
      </p:sp>
      <p:sp>
        <p:nvSpPr>
          <p:cNvPr id="284678"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solidFill>
                  <a:schemeClr val="tx1"/>
                </a:solidFill>
                <a:effectLst>
                  <a:outerShdw blurRad="38100" dist="38100" dir="2700000" algn="tl">
                    <a:srgbClr val="000000"/>
                  </a:outerShdw>
                </a:effectLst>
                <a:cs typeface="Arial" charset="0"/>
              </a:defRPr>
            </a:lvl1pPr>
          </a:lstStyle>
          <a:p>
            <a:fld id="{3610CB85-2759-405C-BD50-ABCF0061ED69}" type="slidenum">
              <a:rPr lang="en-US" altLang="fa-IR"/>
              <a:pPr/>
              <a:t>‹#›</a:t>
            </a:fld>
            <a:endParaRPr lang="en-US" altLang="fa-IR"/>
          </a:p>
        </p:txBody>
      </p:sp>
    </p:spTree>
  </p:cSld>
  <p:clrMap bg1="dk2" tx1="lt1" bg2="dk1" tx2="lt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 id="2147483778" r:id="rId13"/>
    <p:sldLayoutId id="2147483779" r:id="rId14"/>
    <p:sldLayoutId id="2147483780" r:id="rId15"/>
    <p:sldLayoutId id="2147483781" r:id="rId16"/>
  </p:sldLayoutIdLst>
  <p:transition/>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4.v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5.v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6.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4.xml"/><Relationship Id="rId1" Type="http://schemas.openxmlformats.org/officeDocument/2006/relationships/vmlDrawing" Target="../drawings/vmlDrawing8.v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9.v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10.v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11.v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3.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p:txBody>
          <a:bodyPr/>
          <a:lstStyle/>
          <a:p>
            <a:fld id="{45B257BD-E876-4EC9-BE4E-5CBDE85E84B7}" type="slidenum">
              <a:rPr lang="en-US" altLang="fa-IR"/>
              <a:pPr/>
              <a:t>1</a:t>
            </a:fld>
            <a:endParaRPr lang="en-US" altLang="fa-IR"/>
          </a:p>
        </p:txBody>
      </p:sp>
      <p:sp>
        <p:nvSpPr>
          <p:cNvPr id="352260" name="WordArt 4"/>
          <p:cNvSpPr>
            <a:spLocks noChangeArrowheads="1" noChangeShapeType="1" noTextEdit="1"/>
          </p:cNvSpPr>
          <p:nvPr/>
        </p:nvSpPr>
        <p:spPr bwMode="auto">
          <a:xfrm>
            <a:off x="1835150" y="1412875"/>
            <a:ext cx="5041900" cy="2343150"/>
          </a:xfrm>
          <a:prstGeom prst="rect">
            <a:avLst/>
          </a:prstGeom>
        </p:spPr>
        <p:txBody>
          <a:bodyPr wrap="none" fromWordArt="1">
            <a:prstTxWarp prst="textPlain">
              <a:avLst>
                <a:gd name="adj" fmla="val 50000"/>
              </a:avLst>
            </a:prstTxWarp>
          </a:bodyPr>
          <a:lstStyle/>
          <a:p>
            <a:pPr algn="ctr" rtl="1"/>
            <a:r>
              <a:rPr lang="fa-IR"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cs typeface="B Zar"/>
              </a:rPr>
              <a:t>فصل هفتم</a:t>
            </a:r>
            <a:endPar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cs typeface="B Zar"/>
            </a:endParaRPr>
          </a:p>
        </p:txBody>
      </p:sp>
      <p:sp>
        <p:nvSpPr>
          <p:cNvPr id="352262" name="Rectangle 6"/>
          <p:cNvSpPr>
            <a:spLocks noGrp="1" noRot="1" noChangeArrowheads="1"/>
          </p:cNvSpPr>
          <p:nvPr>
            <p:ph type="subTitle" idx="1"/>
          </p:nvPr>
        </p:nvSpPr>
        <p:spPr>
          <a:xfrm>
            <a:off x="611188" y="3886200"/>
            <a:ext cx="8064500" cy="1752600"/>
          </a:xfrm>
        </p:spPr>
        <p:txBody>
          <a:bodyPr/>
          <a:lstStyle/>
          <a:p>
            <a:pPr eaLnBrk="1" hangingPunct="1">
              <a:defRPr/>
            </a:pPr>
            <a:r>
              <a:rPr lang="fa-IR" sz="5400" smtClean="0">
                <a:solidFill>
                  <a:srgbClr val="00FF00"/>
                </a:solidFill>
                <a:cs typeface="B Zar" pitchFamily="2" charset="-78"/>
              </a:rPr>
              <a:t>عنوان فصل:</a:t>
            </a:r>
            <a:r>
              <a:rPr lang="fa-IR" sz="5400" smtClean="0">
                <a:cs typeface="B Zar" pitchFamily="2" charset="-78"/>
              </a:rPr>
              <a:t> سنجش هدفهاي آموزشي مختلف با انواع آزمونها</a:t>
            </a:r>
            <a:endParaRPr lang="en-US" sz="54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352260"/>
                                        </p:tgtEl>
                                        <p:attrNameLst>
                                          <p:attrName>style.visibility</p:attrName>
                                        </p:attrNameLst>
                                      </p:cBhvr>
                                      <p:to>
                                        <p:strVal val="visible"/>
                                      </p:to>
                                    </p:set>
                                    <p:anim calcmode="lin" valueType="num">
                                      <p:cBhvr>
                                        <p:cTn id="7" dur="1000" fill="hold"/>
                                        <p:tgtEl>
                                          <p:spTgt spid="352260"/>
                                        </p:tgtEl>
                                        <p:attrNameLst>
                                          <p:attrName>ppt_w</p:attrName>
                                        </p:attrNameLst>
                                      </p:cBhvr>
                                      <p:tavLst>
                                        <p:tav tm="0">
                                          <p:val>
                                            <p:fltVal val="0"/>
                                          </p:val>
                                        </p:tav>
                                        <p:tav tm="100000">
                                          <p:val>
                                            <p:strVal val="#ppt_w"/>
                                          </p:val>
                                        </p:tav>
                                      </p:tavLst>
                                    </p:anim>
                                    <p:anim calcmode="lin" valueType="num">
                                      <p:cBhvr>
                                        <p:cTn id="8" dur="1000" fill="hold"/>
                                        <p:tgtEl>
                                          <p:spTgt spid="352260"/>
                                        </p:tgtEl>
                                        <p:attrNameLst>
                                          <p:attrName>ppt_h</p:attrName>
                                        </p:attrNameLst>
                                      </p:cBhvr>
                                      <p:tavLst>
                                        <p:tav tm="0">
                                          <p:val>
                                            <p:fltVal val="0"/>
                                          </p:val>
                                        </p:tav>
                                        <p:tav tm="100000">
                                          <p:val>
                                            <p:strVal val="#ppt_h"/>
                                          </p:val>
                                        </p:tav>
                                      </p:tavLst>
                                    </p:anim>
                                    <p:animEffect transition="in" filter="fade">
                                      <p:cBhvr>
                                        <p:cTn id="9" dur="1000"/>
                                        <p:tgtEl>
                                          <p:spTgt spid="352260"/>
                                        </p:tgtEl>
                                      </p:cBhvr>
                                    </p:animEffect>
                                  </p:childTnLst>
                                </p:cTn>
                              </p:par>
                            </p:childTnLst>
                          </p:cTn>
                        </p:par>
                        <p:par>
                          <p:cTn id="10" fill="hold" nodeType="afterGroup">
                            <p:stCondLst>
                              <p:cond delay="1000"/>
                            </p:stCondLst>
                            <p:childTnLst>
                              <p:par>
                                <p:cTn id="11" presetID="53" presetClass="entr" presetSubtype="0" fill="hold" grpId="0" nodeType="afterEffect">
                                  <p:stCondLst>
                                    <p:cond delay="0"/>
                                  </p:stCondLst>
                                  <p:childTnLst>
                                    <p:set>
                                      <p:cBhvr>
                                        <p:cTn id="12" dur="1" fill="hold">
                                          <p:stCondLst>
                                            <p:cond delay="0"/>
                                          </p:stCondLst>
                                        </p:cTn>
                                        <p:tgtEl>
                                          <p:spTgt spid="352262">
                                            <p:txEl>
                                              <p:pRg st="0" end="0"/>
                                            </p:txEl>
                                          </p:spTgt>
                                        </p:tgtEl>
                                        <p:attrNameLst>
                                          <p:attrName>style.visibility</p:attrName>
                                        </p:attrNameLst>
                                      </p:cBhvr>
                                      <p:to>
                                        <p:strVal val="visible"/>
                                      </p:to>
                                    </p:set>
                                    <p:anim calcmode="lin" valueType="num">
                                      <p:cBhvr>
                                        <p:cTn id="13" dur="1000" fill="hold"/>
                                        <p:tgtEl>
                                          <p:spTgt spid="352262">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52262">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35226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2260" grpId="0" animBg="1"/>
      <p:bldP spid="352262"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E5C8F77-BA5B-43E2-80B2-70B44ED0F253}" type="slidenum">
              <a:rPr lang="en-US" altLang="fa-IR"/>
              <a:pPr/>
              <a:t>10</a:t>
            </a:fld>
            <a:endParaRPr lang="en-US" altLang="fa-IR"/>
          </a:p>
        </p:txBody>
      </p:sp>
      <p:sp>
        <p:nvSpPr>
          <p:cNvPr id="430082" name="Rectangle 2"/>
          <p:cNvSpPr>
            <a:spLocks noGrp="1" noRot="1" noChangeArrowheads="1"/>
          </p:cNvSpPr>
          <p:nvPr>
            <p:ph type="title"/>
          </p:nvPr>
        </p:nvSpPr>
        <p:spPr>
          <a:xfrm>
            <a:off x="395288" y="908050"/>
            <a:ext cx="8510587" cy="1325563"/>
          </a:xfrm>
        </p:spPr>
        <p:txBody>
          <a:bodyPr/>
          <a:lstStyle/>
          <a:p>
            <a:pPr eaLnBrk="1" hangingPunct="1">
              <a:defRPr/>
            </a:pPr>
            <a:r>
              <a:rPr lang="fa-IR" sz="4800" smtClean="0">
                <a:solidFill>
                  <a:srgbClr val="FF3300"/>
                </a:solidFill>
                <a:cs typeface="B Zar" pitchFamily="2" charset="-78"/>
              </a:rPr>
              <a:t>نمونه سؤال دانش امور قراردادي</a:t>
            </a:r>
            <a:endParaRPr lang="en-US" sz="4800" smtClean="0">
              <a:solidFill>
                <a:srgbClr val="FF3300"/>
              </a:solidFill>
              <a:cs typeface="B Zar" pitchFamily="2" charset="-78"/>
            </a:endParaRPr>
          </a:p>
        </p:txBody>
      </p:sp>
      <p:sp>
        <p:nvSpPr>
          <p:cNvPr id="430083" name="Rectangle 3"/>
          <p:cNvSpPr>
            <a:spLocks noGrp="1" noRot="1" noChangeArrowheads="1"/>
          </p:cNvSpPr>
          <p:nvPr>
            <p:ph type="body" idx="1"/>
          </p:nvPr>
        </p:nvSpPr>
        <p:spPr>
          <a:xfrm>
            <a:off x="971550" y="2492375"/>
            <a:ext cx="7439025" cy="2665413"/>
          </a:xfrm>
        </p:spPr>
        <p:txBody>
          <a:bodyPr/>
          <a:lstStyle/>
          <a:p>
            <a:pPr algn="r" rtl="1" eaLnBrk="1" hangingPunct="1">
              <a:buFont typeface="Wingdings" pitchFamily="2" charset="2"/>
              <a:buNone/>
              <a:tabLst>
                <a:tab pos="4038600" algn="l"/>
              </a:tabLst>
              <a:defRPr/>
            </a:pPr>
            <a:r>
              <a:rPr lang="fa-IR" sz="3600" smtClean="0">
                <a:cs typeface="B Zar" pitchFamily="2" charset="-78"/>
              </a:rPr>
              <a:t>قطبهاي آهنربا به چه صورتي معرفي مي شوند؟</a:t>
            </a:r>
          </a:p>
          <a:p>
            <a:pPr algn="r" rtl="1" eaLnBrk="1" hangingPunct="1">
              <a:buFont typeface="Wingdings" pitchFamily="2" charset="2"/>
              <a:buNone/>
              <a:tabLst>
                <a:tab pos="4038600" algn="l"/>
              </a:tabLst>
              <a:defRPr/>
            </a:pPr>
            <a:r>
              <a:rPr lang="fa-IR" sz="3600" smtClean="0">
                <a:cs typeface="B Zar" pitchFamily="2" charset="-78"/>
              </a:rPr>
              <a:t>(الف) منفي ومثبت		ب) قرمز و آبي</a:t>
            </a:r>
          </a:p>
          <a:p>
            <a:pPr algn="r" rtl="1" eaLnBrk="1" hangingPunct="1">
              <a:buFont typeface="Wingdings" pitchFamily="2" charset="2"/>
              <a:buNone/>
              <a:tabLst>
                <a:tab pos="4038600" algn="l"/>
              </a:tabLst>
              <a:defRPr/>
            </a:pPr>
            <a:r>
              <a:rPr lang="fa-IR" sz="3600" smtClean="0">
                <a:cs typeface="B Zar" pitchFamily="2" charset="-78"/>
              </a:rPr>
              <a:t>ج) غربي وشرقي		د) شمالي و جنوبي</a:t>
            </a:r>
          </a:p>
          <a:p>
            <a:pPr algn="r" rtl="1" eaLnBrk="1" hangingPunct="1">
              <a:buFont typeface="Wingdings" pitchFamily="2" charset="2"/>
              <a:buNone/>
              <a:tabLst>
                <a:tab pos="4038600" algn="l"/>
              </a:tabLst>
              <a:defRPr/>
            </a:pPr>
            <a:r>
              <a:rPr lang="fa-IR" sz="3600" smtClean="0">
                <a:cs typeface="B Zar" pitchFamily="2" charset="-78"/>
              </a:rPr>
              <a:t>ه) آند و كاتد</a:t>
            </a:r>
          </a:p>
          <a:p>
            <a:pPr algn="r" rtl="1" eaLnBrk="1" hangingPunct="1">
              <a:buFont typeface="Wingdings" pitchFamily="2" charset="2"/>
              <a:buNone/>
              <a:tabLst>
                <a:tab pos="4038600" algn="l"/>
              </a:tabLst>
              <a:defRPr/>
            </a:pPr>
            <a:endParaRPr lang="en-US" sz="36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30082"/>
                                        </p:tgtEl>
                                        <p:attrNameLst>
                                          <p:attrName>style.visibility</p:attrName>
                                        </p:attrNameLst>
                                      </p:cBhvr>
                                      <p:to>
                                        <p:strVal val="visible"/>
                                      </p:to>
                                    </p:set>
                                    <p:anim calcmode="lin" valueType="num">
                                      <p:cBhvr>
                                        <p:cTn id="7" dur="1000" fill="hold"/>
                                        <p:tgtEl>
                                          <p:spTgt spid="430082"/>
                                        </p:tgtEl>
                                        <p:attrNameLst>
                                          <p:attrName>ppt_x</p:attrName>
                                        </p:attrNameLst>
                                      </p:cBhvr>
                                      <p:tavLst>
                                        <p:tav tm="0">
                                          <p:val>
                                            <p:strVal val="#ppt_x-.2"/>
                                          </p:val>
                                        </p:tav>
                                        <p:tav tm="100000">
                                          <p:val>
                                            <p:strVal val="#ppt_x"/>
                                          </p:val>
                                        </p:tav>
                                      </p:tavLst>
                                    </p:anim>
                                    <p:anim calcmode="lin" valueType="num">
                                      <p:cBhvr>
                                        <p:cTn id="8" dur="1000" fill="hold"/>
                                        <p:tgtEl>
                                          <p:spTgt spid="430082"/>
                                        </p:tgtEl>
                                        <p:attrNameLst>
                                          <p:attrName>ppt_y</p:attrName>
                                        </p:attrNameLst>
                                      </p:cBhvr>
                                      <p:tavLst>
                                        <p:tav tm="0">
                                          <p:val>
                                            <p:strVal val="#ppt_y"/>
                                          </p:val>
                                        </p:tav>
                                        <p:tav tm="100000">
                                          <p:val>
                                            <p:strVal val="#ppt_y"/>
                                          </p:val>
                                        </p:tav>
                                      </p:tavLst>
                                    </p:anim>
                                    <p:animEffect transition="in" filter="wipe(right)" prLst="gradientSize: 0.1">
                                      <p:cBhvr>
                                        <p:cTn id="9" dur="1000"/>
                                        <p:tgtEl>
                                          <p:spTgt spid="430082"/>
                                        </p:tgtEl>
                                      </p:cBhvr>
                                    </p:animEffect>
                                  </p:childTnLst>
                                </p:cTn>
                              </p:par>
                            </p:childTnLst>
                          </p:cTn>
                        </p:par>
                        <p:par>
                          <p:cTn id="10" fill="hold" nodeType="afterGroup">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430083">
                                            <p:txEl>
                                              <p:pRg st="0" end="0"/>
                                            </p:txEl>
                                          </p:spTgt>
                                        </p:tgtEl>
                                        <p:attrNameLst>
                                          <p:attrName>style.visibility</p:attrName>
                                        </p:attrNameLst>
                                      </p:cBhvr>
                                      <p:to>
                                        <p:strVal val="visible"/>
                                      </p:to>
                                    </p:set>
                                    <p:anim calcmode="lin" valueType="num">
                                      <p:cBhvr>
                                        <p:cTn id="13" dur="1000" fill="hold"/>
                                        <p:tgtEl>
                                          <p:spTgt spid="430083">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43008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30083">
                                            <p:txEl>
                                              <p:pRg st="0" end="0"/>
                                            </p:txEl>
                                          </p:spTgt>
                                        </p:tgtEl>
                                      </p:cBhvr>
                                    </p:animEffect>
                                  </p:childTnLst>
                                </p:cTn>
                              </p:par>
                            </p:childTnLst>
                          </p:cTn>
                        </p:par>
                        <p:par>
                          <p:cTn id="16" fill="hold" nodeType="afterGroup">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430083">
                                            <p:txEl>
                                              <p:pRg st="1" end="1"/>
                                            </p:txEl>
                                          </p:spTgt>
                                        </p:tgtEl>
                                        <p:attrNameLst>
                                          <p:attrName>style.visibility</p:attrName>
                                        </p:attrNameLst>
                                      </p:cBhvr>
                                      <p:to>
                                        <p:strVal val="visible"/>
                                      </p:to>
                                    </p:set>
                                    <p:anim calcmode="lin" valueType="num">
                                      <p:cBhvr>
                                        <p:cTn id="19" dur="1000" fill="hold"/>
                                        <p:tgtEl>
                                          <p:spTgt spid="430083">
                                            <p:txEl>
                                              <p:pRg st="1" end="1"/>
                                            </p:txEl>
                                          </p:spTgt>
                                        </p:tgtEl>
                                        <p:attrNameLst>
                                          <p:attrName>ppt_x</p:attrName>
                                        </p:attrNameLst>
                                      </p:cBhvr>
                                      <p:tavLst>
                                        <p:tav tm="0">
                                          <p:val>
                                            <p:strVal val="#ppt_x-.2"/>
                                          </p:val>
                                        </p:tav>
                                        <p:tav tm="100000">
                                          <p:val>
                                            <p:strVal val="#ppt_x"/>
                                          </p:val>
                                        </p:tav>
                                      </p:tavLst>
                                    </p:anim>
                                    <p:anim calcmode="lin" valueType="num">
                                      <p:cBhvr>
                                        <p:cTn id="20" dur="1000" fill="hold"/>
                                        <p:tgtEl>
                                          <p:spTgt spid="43008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30083">
                                            <p:txEl>
                                              <p:pRg st="1" end="1"/>
                                            </p:txEl>
                                          </p:spTgt>
                                        </p:tgtEl>
                                      </p:cBhvr>
                                    </p:animEffect>
                                  </p:childTnLst>
                                </p:cTn>
                              </p:par>
                            </p:childTnLst>
                          </p:cTn>
                        </p:par>
                        <p:par>
                          <p:cTn id="22" fill="hold" nodeType="afterGroup">
                            <p:stCondLst>
                              <p:cond delay="3000"/>
                            </p:stCondLst>
                            <p:childTnLst>
                              <p:par>
                                <p:cTn id="23" presetID="29" presetClass="entr" presetSubtype="0" fill="hold" grpId="0" nodeType="afterEffect">
                                  <p:stCondLst>
                                    <p:cond delay="0"/>
                                  </p:stCondLst>
                                  <p:childTnLst>
                                    <p:set>
                                      <p:cBhvr>
                                        <p:cTn id="24" dur="1" fill="hold">
                                          <p:stCondLst>
                                            <p:cond delay="0"/>
                                          </p:stCondLst>
                                        </p:cTn>
                                        <p:tgtEl>
                                          <p:spTgt spid="430083">
                                            <p:txEl>
                                              <p:pRg st="2" end="2"/>
                                            </p:txEl>
                                          </p:spTgt>
                                        </p:tgtEl>
                                        <p:attrNameLst>
                                          <p:attrName>style.visibility</p:attrName>
                                        </p:attrNameLst>
                                      </p:cBhvr>
                                      <p:to>
                                        <p:strVal val="visible"/>
                                      </p:to>
                                    </p:set>
                                    <p:anim calcmode="lin" valueType="num">
                                      <p:cBhvr>
                                        <p:cTn id="25" dur="1000" fill="hold"/>
                                        <p:tgtEl>
                                          <p:spTgt spid="430083">
                                            <p:txEl>
                                              <p:pRg st="2" end="2"/>
                                            </p:txEl>
                                          </p:spTgt>
                                        </p:tgtEl>
                                        <p:attrNameLst>
                                          <p:attrName>ppt_x</p:attrName>
                                        </p:attrNameLst>
                                      </p:cBhvr>
                                      <p:tavLst>
                                        <p:tav tm="0">
                                          <p:val>
                                            <p:strVal val="#ppt_x-.2"/>
                                          </p:val>
                                        </p:tav>
                                        <p:tav tm="100000">
                                          <p:val>
                                            <p:strVal val="#ppt_x"/>
                                          </p:val>
                                        </p:tav>
                                      </p:tavLst>
                                    </p:anim>
                                    <p:anim calcmode="lin" valueType="num">
                                      <p:cBhvr>
                                        <p:cTn id="26" dur="1000" fill="hold"/>
                                        <p:tgtEl>
                                          <p:spTgt spid="43008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430083">
                                            <p:txEl>
                                              <p:pRg st="2" end="2"/>
                                            </p:txEl>
                                          </p:spTgt>
                                        </p:tgtEl>
                                      </p:cBhvr>
                                    </p:animEffect>
                                  </p:childTnLst>
                                </p:cTn>
                              </p:par>
                            </p:childTnLst>
                          </p:cTn>
                        </p:par>
                        <p:par>
                          <p:cTn id="28" fill="hold" nodeType="afterGroup">
                            <p:stCondLst>
                              <p:cond delay="4000"/>
                            </p:stCondLst>
                            <p:childTnLst>
                              <p:par>
                                <p:cTn id="29" presetID="29" presetClass="entr" presetSubtype="0" fill="hold" grpId="0" nodeType="afterEffect">
                                  <p:stCondLst>
                                    <p:cond delay="0"/>
                                  </p:stCondLst>
                                  <p:childTnLst>
                                    <p:set>
                                      <p:cBhvr>
                                        <p:cTn id="30" dur="1" fill="hold">
                                          <p:stCondLst>
                                            <p:cond delay="0"/>
                                          </p:stCondLst>
                                        </p:cTn>
                                        <p:tgtEl>
                                          <p:spTgt spid="430083">
                                            <p:txEl>
                                              <p:pRg st="3" end="3"/>
                                            </p:txEl>
                                          </p:spTgt>
                                        </p:tgtEl>
                                        <p:attrNameLst>
                                          <p:attrName>style.visibility</p:attrName>
                                        </p:attrNameLst>
                                      </p:cBhvr>
                                      <p:to>
                                        <p:strVal val="visible"/>
                                      </p:to>
                                    </p:set>
                                    <p:anim calcmode="lin" valueType="num">
                                      <p:cBhvr>
                                        <p:cTn id="31" dur="1000" fill="hold"/>
                                        <p:tgtEl>
                                          <p:spTgt spid="430083">
                                            <p:txEl>
                                              <p:pRg st="3" end="3"/>
                                            </p:txEl>
                                          </p:spTgt>
                                        </p:tgtEl>
                                        <p:attrNameLst>
                                          <p:attrName>ppt_x</p:attrName>
                                        </p:attrNameLst>
                                      </p:cBhvr>
                                      <p:tavLst>
                                        <p:tav tm="0">
                                          <p:val>
                                            <p:strVal val="#ppt_x-.2"/>
                                          </p:val>
                                        </p:tav>
                                        <p:tav tm="100000">
                                          <p:val>
                                            <p:strVal val="#ppt_x"/>
                                          </p:val>
                                        </p:tav>
                                      </p:tavLst>
                                    </p:anim>
                                    <p:anim calcmode="lin" valueType="num">
                                      <p:cBhvr>
                                        <p:cTn id="32" dur="1000" fill="hold"/>
                                        <p:tgtEl>
                                          <p:spTgt spid="43008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4300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82" grpId="0"/>
      <p:bldP spid="43008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5D27B67-80EE-481F-BB62-975079EED826}" type="slidenum">
              <a:rPr lang="en-US" altLang="fa-IR"/>
              <a:pPr/>
              <a:t>11</a:t>
            </a:fld>
            <a:endParaRPr lang="en-US" altLang="fa-IR"/>
          </a:p>
        </p:txBody>
      </p:sp>
      <p:sp>
        <p:nvSpPr>
          <p:cNvPr id="431106" name="Rectangle 2"/>
          <p:cNvSpPr>
            <a:spLocks noGrp="1" noRot="1" noChangeArrowheads="1"/>
          </p:cNvSpPr>
          <p:nvPr>
            <p:ph type="title"/>
          </p:nvPr>
        </p:nvSpPr>
        <p:spPr/>
        <p:txBody>
          <a:bodyPr/>
          <a:lstStyle/>
          <a:p>
            <a:pPr eaLnBrk="1" hangingPunct="1">
              <a:defRPr/>
            </a:pPr>
            <a:r>
              <a:rPr lang="fa-IR" sz="4800" smtClean="0">
                <a:solidFill>
                  <a:srgbClr val="FF3300"/>
                </a:solidFill>
                <a:cs typeface="B Zar" pitchFamily="2" charset="-78"/>
              </a:rPr>
              <a:t>نمونه سؤال دانش روالها وتوليها</a:t>
            </a:r>
            <a:endParaRPr lang="en-US" sz="4800" smtClean="0">
              <a:solidFill>
                <a:srgbClr val="FF3300"/>
              </a:solidFill>
              <a:cs typeface="B Zar" pitchFamily="2" charset="-78"/>
            </a:endParaRPr>
          </a:p>
        </p:txBody>
      </p:sp>
      <p:sp>
        <p:nvSpPr>
          <p:cNvPr id="431107" name="Rectangle 3"/>
          <p:cNvSpPr>
            <a:spLocks noGrp="1" noRot="1" noChangeArrowheads="1"/>
          </p:cNvSpPr>
          <p:nvPr>
            <p:ph type="body" idx="1"/>
          </p:nvPr>
        </p:nvSpPr>
        <p:spPr/>
        <p:txBody>
          <a:bodyPr/>
          <a:lstStyle/>
          <a:p>
            <a:pPr algn="r" rtl="1" eaLnBrk="1" hangingPunct="1">
              <a:buFont typeface="Wingdings" pitchFamily="2" charset="2"/>
              <a:buNone/>
              <a:defRPr/>
            </a:pPr>
            <a:r>
              <a:rPr lang="fa-IR" sz="4000" smtClean="0">
                <a:cs typeface="B Zar" pitchFamily="2" charset="-78"/>
              </a:rPr>
              <a:t>مراحل زندگي مگس خانگي به ترتيب عبارتند از:</a:t>
            </a:r>
          </a:p>
          <a:p>
            <a:pPr algn="r" rtl="1" eaLnBrk="1" hangingPunct="1">
              <a:buFont typeface="Wingdings" pitchFamily="2" charset="2"/>
              <a:buNone/>
              <a:defRPr/>
            </a:pPr>
            <a:r>
              <a:rPr lang="fa-IR" sz="4000" smtClean="0">
                <a:solidFill>
                  <a:srgbClr val="00FF00"/>
                </a:solidFill>
                <a:cs typeface="B Zar" pitchFamily="2" charset="-78"/>
              </a:rPr>
              <a:t>(الف)</a:t>
            </a:r>
            <a:r>
              <a:rPr lang="fa-IR" sz="4000" smtClean="0">
                <a:cs typeface="B Zar" pitchFamily="2" charset="-78"/>
              </a:rPr>
              <a:t> كرم- تخم- شفيره- مگس بالغ </a:t>
            </a:r>
          </a:p>
          <a:p>
            <a:pPr algn="r" rtl="1" eaLnBrk="1" hangingPunct="1">
              <a:buFont typeface="Wingdings" pitchFamily="2" charset="2"/>
              <a:buNone/>
              <a:defRPr/>
            </a:pPr>
            <a:r>
              <a:rPr lang="fa-IR" sz="4000" smtClean="0">
                <a:solidFill>
                  <a:srgbClr val="00FF00"/>
                </a:solidFill>
                <a:cs typeface="B Zar" pitchFamily="2" charset="-78"/>
              </a:rPr>
              <a:t>(ب)</a:t>
            </a:r>
            <a:r>
              <a:rPr lang="fa-IR" sz="4000" smtClean="0">
                <a:cs typeface="B Zar" pitchFamily="2" charset="-78"/>
              </a:rPr>
              <a:t> شفيره- كرم- تخم- مگس بالغ</a:t>
            </a:r>
          </a:p>
          <a:p>
            <a:pPr algn="r" rtl="1" eaLnBrk="1" hangingPunct="1">
              <a:buFont typeface="Wingdings" pitchFamily="2" charset="2"/>
              <a:buNone/>
              <a:defRPr/>
            </a:pPr>
            <a:r>
              <a:rPr lang="fa-IR" sz="4000" smtClean="0">
                <a:solidFill>
                  <a:srgbClr val="00FF00"/>
                </a:solidFill>
                <a:cs typeface="B Zar" pitchFamily="2" charset="-78"/>
              </a:rPr>
              <a:t>(ج)</a:t>
            </a:r>
            <a:r>
              <a:rPr lang="fa-IR" sz="4000" smtClean="0">
                <a:cs typeface="B Zar" pitchFamily="2" charset="-78"/>
              </a:rPr>
              <a:t> شفيره-تخم-كرم- مگس بالغ</a:t>
            </a:r>
          </a:p>
          <a:p>
            <a:pPr algn="r" rtl="1" eaLnBrk="1" hangingPunct="1">
              <a:buFont typeface="Wingdings" pitchFamily="2" charset="2"/>
              <a:buNone/>
              <a:defRPr/>
            </a:pPr>
            <a:r>
              <a:rPr lang="fa-IR" sz="4000" smtClean="0">
                <a:solidFill>
                  <a:srgbClr val="00FF00"/>
                </a:solidFill>
                <a:cs typeface="B Zar" pitchFamily="2" charset="-78"/>
              </a:rPr>
              <a:t>(د)</a:t>
            </a:r>
            <a:r>
              <a:rPr lang="fa-IR" sz="4000" smtClean="0">
                <a:cs typeface="B Zar" pitchFamily="2" charset="-78"/>
              </a:rPr>
              <a:t> تخم-كرم - مگس بالغ - شفيره</a:t>
            </a:r>
          </a:p>
          <a:p>
            <a:pPr algn="r" rtl="1" eaLnBrk="1" hangingPunct="1">
              <a:buFont typeface="Wingdings" pitchFamily="2" charset="2"/>
              <a:buNone/>
              <a:defRPr/>
            </a:pPr>
            <a:r>
              <a:rPr lang="fa-IR" sz="4000" smtClean="0">
                <a:solidFill>
                  <a:srgbClr val="00FF00"/>
                </a:solidFill>
                <a:cs typeface="B Zar" pitchFamily="2" charset="-78"/>
              </a:rPr>
              <a:t>(ه)</a:t>
            </a:r>
            <a:r>
              <a:rPr lang="fa-IR" sz="4000" smtClean="0">
                <a:cs typeface="B Zar" pitchFamily="2" charset="-78"/>
              </a:rPr>
              <a:t> تخم- كرم- شفيره- مگس بالغ</a:t>
            </a:r>
            <a:endParaRPr lang="en-US" sz="40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31106"/>
                                        </p:tgtEl>
                                        <p:attrNameLst>
                                          <p:attrName>style.visibility</p:attrName>
                                        </p:attrNameLst>
                                      </p:cBhvr>
                                      <p:to>
                                        <p:strVal val="visible"/>
                                      </p:to>
                                    </p:set>
                                    <p:anim calcmode="lin" valueType="num">
                                      <p:cBhvr>
                                        <p:cTn id="7" dur="1000" fill="hold"/>
                                        <p:tgtEl>
                                          <p:spTgt spid="431106"/>
                                        </p:tgtEl>
                                        <p:attrNameLst>
                                          <p:attrName>ppt_x</p:attrName>
                                        </p:attrNameLst>
                                      </p:cBhvr>
                                      <p:tavLst>
                                        <p:tav tm="0">
                                          <p:val>
                                            <p:strVal val="#ppt_x-.2"/>
                                          </p:val>
                                        </p:tav>
                                        <p:tav tm="100000">
                                          <p:val>
                                            <p:strVal val="#ppt_x"/>
                                          </p:val>
                                        </p:tav>
                                      </p:tavLst>
                                    </p:anim>
                                    <p:anim calcmode="lin" valueType="num">
                                      <p:cBhvr>
                                        <p:cTn id="8" dur="1000" fill="hold"/>
                                        <p:tgtEl>
                                          <p:spTgt spid="431106"/>
                                        </p:tgtEl>
                                        <p:attrNameLst>
                                          <p:attrName>ppt_y</p:attrName>
                                        </p:attrNameLst>
                                      </p:cBhvr>
                                      <p:tavLst>
                                        <p:tav tm="0">
                                          <p:val>
                                            <p:strVal val="#ppt_y"/>
                                          </p:val>
                                        </p:tav>
                                        <p:tav tm="100000">
                                          <p:val>
                                            <p:strVal val="#ppt_y"/>
                                          </p:val>
                                        </p:tav>
                                      </p:tavLst>
                                    </p:anim>
                                    <p:animEffect transition="in" filter="wipe(right)" prLst="gradientSize: 0.1">
                                      <p:cBhvr>
                                        <p:cTn id="9" dur="1000"/>
                                        <p:tgtEl>
                                          <p:spTgt spid="431106"/>
                                        </p:tgtEl>
                                      </p:cBhvr>
                                    </p:animEffect>
                                  </p:childTnLst>
                                </p:cTn>
                              </p:par>
                            </p:childTnLst>
                          </p:cTn>
                        </p:par>
                        <p:par>
                          <p:cTn id="10" fill="hold" nodeType="afterGroup">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431107">
                                            <p:txEl>
                                              <p:pRg st="0" end="0"/>
                                            </p:txEl>
                                          </p:spTgt>
                                        </p:tgtEl>
                                        <p:attrNameLst>
                                          <p:attrName>style.visibility</p:attrName>
                                        </p:attrNameLst>
                                      </p:cBhvr>
                                      <p:to>
                                        <p:strVal val="visible"/>
                                      </p:to>
                                    </p:set>
                                    <p:anim calcmode="lin" valueType="num">
                                      <p:cBhvr>
                                        <p:cTn id="13" dur="1000" fill="hold"/>
                                        <p:tgtEl>
                                          <p:spTgt spid="431107">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43110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31107">
                                            <p:txEl>
                                              <p:pRg st="0" end="0"/>
                                            </p:txEl>
                                          </p:spTgt>
                                        </p:tgtEl>
                                      </p:cBhvr>
                                    </p:animEffect>
                                  </p:childTnLst>
                                </p:cTn>
                              </p:par>
                            </p:childTnLst>
                          </p:cTn>
                        </p:par>
                        <p:par>
                          <p:cTn id="16" fill="hold" nodeType="afterGroup">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431107">
                                            <p:txEl>
                                              <p:pRg st="1" end="1"/>
                                            </p:txEl>
                                          </p:spTgt>
                                        </p:tgtEl>
                                        <p:attrNameLst>
                                          <p:attrName>style.visibility</p:attrName>
                                        </p:attrNameLst>
                                      </p:cBhvr>
                                      <p:to>
                                        <p:strVal val="visible"/>
                                      </p:to>
                                    </p:set>
                                    <p:anim calcmode="lin" valueType="num">
                                      <p:cBhvr>
                                        <p:cTn id="19" dur="1000" fill="hold"/>
                                        <p:tgtEl>
                                          <p:spTgt spid="431107">
                                            <p:txEl>
                                              <p:pRg st="1" end="1"/>
                                            </p:txEl>
                                          </p:spTgt>
                                        </p:tgtEl>
                                        <p:attrNameLst>
                                          <p:attrName>ppt_x</p:attrName>
                                        </p:attrNameLst>
                                      </p:cBhvr>
                                      <p:tavLst>
                                        <p:tav tm="0">
                                          <p:val>
                                            <p:strVal val="#ppt_x-.2"/>
                                          </p:val>
                                        </p:tav>
                                        <p:tav tm="100000">
                                          <p:val>
                                            <p:strVal val="#ppt_x"/>
                                          </p:val>
                                        </p:tav>
                                      </p:tavLst>
                                    </p:anim>
                                    <p:anim calcmode="lin" valueType="num">
                                      <p:cBhvr>
                                        <p:cTn id="20" dur="1000" fill="hold"/>
                                        <p:tgtEl>
                                          <p:spTgt spid="43110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31107">
                                            <p:txEl>
                                              <p:pRg st="1" end="1"/>
                                            </p:txEl>
                                          </p:spTgt>
                                        </p:tgtEl>
                                      </p:cBhvr>
                                    </p:animEffect>
                                  </p:childTnLst>
                                </p:cTn>
                              </p:par>
                            </p:childTnLst>
                          </p:cTn>
                        </p:par>
                        <p:par>
                          <p:cTn id="22" fill="hold" nodeType="afterGroup">
                            <p:stCondLst>
                              <p:cond delay="3000"/>
                            </p:stCondLst>
                            <p:childTnLst>
                              <p:par>
                                <p:cTn id="23" presetID="29" presetClass="entr" presetSubtype="0" fill="hold" grpId="0" nodeType="afterEffect">
                                  <p:stCondLst>
                                    <p:cond delay="0"/>
                                  </p:stCondLst>
                                  <p:childTnLst>
                                    <p:set>
                                      <p:cBhvr>
                                        <p:cTn id="24" dur="1" fill="hold">
                                          <p:stCondLst>
                                            <p:cond delay="0"/>
                                          </p:stCondLst>
                                        </p:cTn>
                                        <p:tgtEl>
                                          <p:spTgt spid="431107">
                                            <p:txEl>
                                              <p:pRg st="2" end="2"/>
                                            </p:txEl>
                                          </p:spTgt>
                                        </p:tgtEl>
                                        <p:attrNameLst>
                                          <p:attrName>style.visibility</p:attrName>
                                        </p:attrNameLst>
                                      </p:cBhvr>
                                      <p:to>
                                        <p:strVal val="visible"/>
                                      </p:to>
                                    </p:set>
                                    <p:anim calcmode="lin" valueType="num">
                                      <p:cBhvr>
                                        <p:cTn id="25" dur="1000" fill="hold"/>
                                        <p:tgtEl>
                                          <p:spTgt spid="431107">
                                            <p:txEl>
                                              <p:pRg st="2" end="2"/>
                                            </p:txEl>
                                          </p:spTgt>
                                        </p:tgtEl>
                                        <p:attrNameLst>
                                          <p:attrName>ppt_x</p:attrName>
                                        </p:attrNameLst>
                                      </p:cBhvr>
                                      <p:tavLst>
                                        <p:tav tm="0">
                                          <p:val>
                                            <p:strVal val="#ppt_x-.2"/>
                                          </p:val>
                                        </p:tav>
                                        <p:tav tm="100000">
                                          <p:val>
                                            <p:strVal val="#ppt_x"/>
                                          </p:val>
                                        </p:tav>
                                      </p:tavLst>
                                    </p:anim>
                                    <p:anim calcmode="lin" valueType="num">
                                      <p:cBhvr>
                                        <p:cTn id="26" dur="1000" fill="hold"/>
                                        <p:tgtEl>
                                          <p:spTgt spid="43110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431107">
                                            <p:txEl>
                                              <p:pRg st="2" end="2"/>
                                            </p:txEl>
                                          </p:spTgt>
                                        </p:tgtEl>
                                      </p:cBhvr>
                                    </p:animEffect>
                                  </p:childTnLst>
                                </p:cTn>
                              </p:par>
                            </p:childTnLst>
                          </p:cTn>
                        </p:par>
                        <p:par>
                          <p:cTn id="28" fill="hold" nodeType="afterGroup">
                            <p:stCondLst>
                              <p:cond delay="4000"/>
                            </p:stCondLst>
                            <p:childTnLst>
                              <p:par>
                                <p:cTn id="29" presetID="29" presetClass="entr" presetSubtype="0" fill="hold" grpId="0" nodeType="afterEffect">
                                  <p:stCondLst>
                                    <p:cond delay="0"/>
                                  </p:stCondLst>
                                  <p:childTnLst>
                                    <p:set>
                                      <p:cBhvr>
                                        <p:cTn id="30" dur="1" fill="hold">
                                          <p:stCondLst>
                                            <p:cond delay="0"/>
                                          </p:stCondLst>
                                        </p:cTn>
                                        <p:tgtEl>
                                          <p:spTgt spid="431107">
                                            <p:txEl>
                                              <p:pRg st="3" end="3"/>
                                            </p:txEl>
                                          </p:spTgt>
                                        </p:tgtEl>
                                        <p:attrNameLst>
                                          <p:attrName>style.visibility</p:attrName>
                                        </p:attrNameLst>
                                      </p:cBhvr>
                                      <p:to>
                                        <p:strVal val="visible"/>
                                      </p:to>
                                    </p:set>
                                    <p:anim calcmode="lin" valueType="num">
                                      <p:cBhvr>
                                        <p:cTn id="31" dur="1000" fill="hold"/>
                                        <p:tgtEl>
                                          <p:spTgt spid="431107">
                                            <p:txEl>
                                              <p:pRg st="3" end="3"/>
                                            </p:txEl>
                                          </p:spTgt>
                                        </p:tgtEl>
                                        <p:attrNameLst>
                                          <p:attrName>ppt_x</p:attrName>
                                        </p:attrNameLst>
                                      </p:cBhvr>
                                      <p:tavLst>
                                        <p:tav tm="0">
                                          <p:val>
                                            <p:strVal val="#ppt_x-.2"/>
                                          </p:val>
                                        </p:tav>
                                        <p:tav tm="100000">
                                          <p:val>
                                            <p:strVal val="#ppt_x"/>
                                          </p:val>
                                        </p:tav>
                                      </p:tavLst>
                                    </p:anim>
                                    <p:anim calcmode="lin" valueType="num">
                                      <p:cBhvr>
                                        <p:cTn id="32" dur="1000" fill="hold"/>
                                        <p:tgtEl>
                                          <p:spTgt spid="43110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431107">
                                            <p:txEl>
                                              <p:pRg st="3" end="3"/>
                                            </p:txEl>
                                          </p:spTgt>
                                        </p:tgtEl>
                                      </p:cBhvr>
                                    </p:animEffect>
                                  </p:childTnLst>
                                </p:cTn>
                              </p:par>
                            </p:childTnLst>
                          </p:cTn>
                        </p:par>
                        <p:par>
                          <p:cTn id="34" fill="hold" nodeType="afterGroup">
                            <p:stCondLst>
                              <p:cond delay="5000"/>
                            </p:stCondLst>
                            <p:childTnLst>
                              <p:par>
                                <p:cTn id="35" presetID="29" presetClass="entr" presetSubtype="0" fill="hold" grpId="0" nodeType="afterEffect">
                                  <p:stCondLst>
                                    <p:cond delay="0"/>
                                  </p:stCondLst>
                                  <p:childTnLst>
                                    <p:set>
                                      <p:cBhvr>
                                        <p:cTn id="36" dur="1" fill="hold">
                                          <p:stCondLst>
                                            <p:cond delay="0"/>
                                          </p:stCondLst>
                                        </p:cTn>
                                        <p:tgtEl>
                                          <p:spTgt spid="431107">
                                            <p:txEl>
                                              <p:pRg st="4" end="4"/>
                                            </p:txEl>
                                          </p:spTgt>
                                        </p:tgtEl>
                                        <p:attrNameLst>
                                          <p:attrName>style.visibility</p:attrName>
                                        </p:attrNameLst>
                                      </p:cBhvr>
                                      <p:to>
                                        <p:strVal val="visible"/>
                                      </p:to>
                                    </p:set>
                                    <p:anim calcmode="lin" valueType="num">
                                      <p:cBhvr>
                                        <p:cTn id="37" dur="1000" fill="hold"/>
                                        <p:tgtEl>
                                          <p:spTgt spid="431107">
                                            <p:txEl>
                                              <p:pRg st="4" end="4"/>
                                            </p:txEl>
                                          </p:spTgt>
                                        </p:tgtEl>
                                        <p:attrNameLst>
                                          <p:attrName>ppt_x</p:attrName>
                                        </p:attrNameLst>
                                      </p:cBhvr>
                                      <p:tavLst>
                                        <p:tav tm="0">
                                          <p:val>
                                            <p:strVal val="#ppt_x-.2"/>
                                          </p:val>
                                        </p:tav>
                                        <p:tav tm="100000">
                                          <p:val>
                                            <p:strVal val="#ppt_x"/>
                                          </p:val>
                                        </p:tav>
                                      </p:tavLst>
                                    </p:anim>
                                    <p:anim calcmode="lin" valueType="num">
                                      <p:cBhvr>
                                        <p:cTn id="38" dur="1000" fill="hold"/>
                                        <p:tgtEl>
                                          <p:spTgt spid="431107">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9" dur="1000"/>
                                        <p:tgtEl>
                                          <p:spTgt spid="431107">
                                            <p:txEl>
                                              <p:pRg st="4" end="4"/>
                                            </p:txEl>
                                          </p:spTgt>
                                        </p:tgtEl>
                                      </p:cBhvr>
                                    </p:animEffect>
                                  </p:childTnLst>
                                </p:cTn>
                              </p:par>
                            </p:childTnLst>
                          </p:cTn>
                        </p:par>
                        <p:par>
                          <p:cTn id="40" fill="hold" nodeType="afterGroup">
                            <p:stCondLst>
                              <p:cond delay="6000"/>
                            </p:stCondLst>
                            <p:childTnLst>
                              <p:par>
                                <p:cTn id="41" presetID="29" presetClass="entr" presetSubtype="0" fill="hold" grpId="0" nodeType="afterEffect">
                                  <p:stCondLst>
                                    <p:cond delay="0"/>
                                  </p:stCondLst>
                                  <p:childTnLst>
                                    <p:set>
                                      <p:cBhvr>
                                        <p:cTn id="42" dur="1" fill="hold">
                                          <p:stCondLst>
                                            <p:cond delay="0"/>
                                          </p:stCondLst>
                                        </p:cTn>
                                        <p:tgtEl>
                                          <p:spTgt spid="431107">
                                            <p:txEl>
                                              <p:pRg st="5" end="5"/>
                                            </p:txEl>
                                          </p:spTgt>
                                        </p:tgtEl>
                                        <p:attrNameLst>
                                          <p:attrName>style.visibility</p:attrName>
                                        </p:attrNameLst>
                                      </p:cBhvr>
                                      <p:to>
                                        <p:strVal val="visible"/>
                                      </p:to>
                                    </p:set>
                                    <p:anim calcmode="lin" valueType="num">
                                      <p:cBhvr>
                                        <p:cTn id="43" dur="1000" fill="hold"/>
                                        <p:tgtEl>
                                          <p:spTgt spid="431107">
                                            <p:txEl>
                                              <p:pRg st="5" end="5"/>
                                            </p:txEl>
                                          </p:spTgt>
                                        </p:tgtEl>
                                        <p:attrNameLst>
                                          <p:attrName>ppt_x</p:attrName>
                                        </p:attrNameLst>
                                      </p:cBhvr>
                                      <p:tavLst>
                                        <p:tav tm="0">
                                          <p:val>
                                            <p:strVal val="#ppt_x-.2"/>
                                          </p:val>
                                        </p:tav>
                                        <p:tav tm="100000">
                                          <p:val>
                                            <p:strVal val="#ppt_x"/>
                                          </p:val>
                                        </p:tav>
                                      </p:tavLst>
                                    </p:anim>
                                    <p:anim calcmode="lin" valueType="num">
                                      <p:cBhvr>
                                        <p:cTn id="44" dur="1000" fill="hold"/>
                                        <p:tgtEl>
                                          <p:spTgt spid="431107">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5" dur="1000"/>
                                        <p:tgtEl>
                                          <p:spTgt spid="43110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106" grpId="0"/>
      <p:bldP spid="43110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76A068-C95C-4922-8D53-7BFE8304F0CA}" type="slidenum">
              <a:rPr lang="en-US" altLang="fa-IR"/>
              <a:pPr/>
              <a:t>12</a:t>
            </a:fld>
            <a:endParaRPr lang="en-US" altLang="fa-IR"/>
          </a:p>
        </p:txBody>
      </p:sp>
      <p:sp>
        <p:nvSpPr>
          <p:cNvPr id="432130" name="Rectangle 2"/>
          <p:cNvSpPr>
            <a:spLocks noGrp="1" noRot="1" noChangeArrowheads="1"/>
          </p:cNvSpPr>
          <p:nvPr>
            <p:ph type="title"/>
          </p:nvPr>
        </p:nvSpPr>
        <p:spPr>
          <a:xfrm>
            <a:off x="323850" y="692150"/>
            <a:ext cx="8510588" cy="1325563"/>
          </a:xfrm>
        </p:spPr>
        <p:txBody>
          <a:bodyPr/>
          <a:lstStyle/>
          <a:p>
            <a:pPr eaLnBrk="1" hangingPunct="1">
              <a:defRPr/>
            </a:pPr>
            <a:r>
              <a:rPr lang="fa-IR" sz="4800" smtClean="0">
                <a:solidFill>
                  <a:srgbClr val="FF0066"/>
                </a:solidFill>
                <a:cs typeface="B Zar" pitchFamily="2" charset="-78"/>
              </a:rPr>
              <a:t>نمونه سوال طبقه بنديها وطبقات</a:t>
            </a:r>
            <a:endParaRPr lang="en-US" sz="4800" smtClean="0">
              <a:solidFill>
                <a:srgbClr val="FF0066"/>
              </a:solidFill>
              <a:cs typeface="B Zar" pitchFamily="2" charset="-78"/>
            </a:endParaRPr>
          </a:p>
        </p:txBody>
      </p:sp>
      <p:sp>
        <p:nvSpPr>
          <p:cNvPr id="432131" name="Rectangle 3"/>
          <p:cNvSpPr>
            <a:spLocks noGrp="1" noRot="1" noChangeArrowheads="1"/>
          </p:cNvSpPr>
          <p:nvPr>
            <p:ph type="body" idx="1"/>
          </p:nvPr>
        </p:nvSpPr>
        <p:spPr>
          <a:xfrm>
            <a:off x="301625" y="2565400"/>
            <a:ext cx="8540750" cy="3533775"/>
          </a:xfrm>
        </p:spPr>
        <p:txBody>
          <a:bodyPr/>
          <a:lstStyle/>
          <a:p>
            <a:pPr algn="r" rtl="1" eaLnBrk="1" hangingPunct="1">
              <a:buFont typeface="Wingdings" pitchFamily="2" charset="2"/>
              <a:buNone/>
              <a:defRPr/>
            </a:pPr>
            <a:r>
              <a:rPr lang="fa-IR" sz="3600" smtClean="0">
                <a:cs typeface="B Zar" pitchFamily="2" charset="-78"/>
              </a:rPr>
              <a:t>كداميك از موارد زير نشان دهنده يك واكنش شيميايي است؟</a:t>
            </a:r>
          </a:p>
          <a:p>
            <a:pPr algn="r" rtl="1" eaLnBrk="1" hangingPunct="1">
              <a:buFont typeface="Wingdings" pitchFamily="2" charset="2"/>
              <a:buNone/>
              <a:defRPr/>
            </a:pPr>
            <a:r>
              <a:rPr lang="fa-IR" sz="3600" smtClean="0">
                <a:cs typeface="B Zar" pitchFamily="2" charset="-78"/>
              </a:rPr>
              <a:t>(الف) تبخير الكل			ب) يخ زدن آب </a:t>
            </a:r>
          </a:p>
          <a:p>
            <a:pPr algn="r" rtl="1" eaLnBrk="1" hangingPunct="1">
              <a:buFont typeface="Wingdings" pitchFamily="2" charset="2"/>
              <a:buNone/>
              <a:defRPr/>
            </a:pPr>
            <a:r>
              <a:rPr lang="fa-IR" sz="3600" smtClean="0">
                <a:cs typeface="B Zar" pitchFamily="2" charset="-78"/>
              </a:rPr>
              <a:t>ج) سوختن نفت			د) ذوب شدن موم</a:t>
            </a:r>
          </a:p>
          <a:p>
            <a:pPr algn="r" rtl="1" eaLnBrk="1" hangingPunct="1">
              <a:buFont typeface="Wingdings" pitchFamily="2" charset="2"/>
              <a:buNone/>
              <a:defRPr/>
            </a:pPr>
            <a:r>
              <a:rPr lang="fa-IR" sz="3600" smtClean="0">
                <a:cs typeface="B Zar" pitchFamily="2" charset="-78"/>
              </a:rPr>
              <a:t>ه) مخلوط شدن ماسه و شكر</a:t>
            </a:r>
            <a:endParaRPr lang="en-US" sz="36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432130"/>
                                        </p:tgtEl>
                                        <p:attrNameLst>
                                          <p:attrName>style.visibility</p:attrName>
                                        </p:attrNameLst>
                                      </p:cBhvr>
                                      <p:to>
                                        <p:strVal val="visible"/>
                                      </p:to>
                                    </p:set>
                                    <p:anim calcmode="lin" valueType="num">
                                      <p:cBhvr>
                                        <p:cTn id="7" dur="1000" fill="hold"/>
                                        <p:tgtEl>
                                          <p:spTgt spid="432130"/>
                                        </p:tgtEl>
                                        <p:attrNameLst>
                                          <p:attrName>ppt_w</p:attrName>
                                        </p:attrNameLst>
                                      </p:cBhvr>
                                      <p:tavLst>
                                        <p:tav tm="0">
                                          <p:val>
                                            <p:fltVal val="0"/>
                                          </p:val>
                                        </p:tav>
                                        <p:tav tm="100000">
                                          <p:val>
                                            <p:strVal val="#ppt_w"/>
                                          </p:val>
                                        </p:tav>
                                      </p:tavLst>
                                    </p:anim>
                                    <p:anim calcmode="lin" valueType="num">
                                      <p:cBhvr>
                                        <p:cTn id="8" dur="1000" fill="hold"/>
                                        <p:tgtEl>
                                          <p:spTgt spid="432130"/>
                                        </p:tgtEl>
                                        <p:attrNameLst>
                                          <p:attrName>ppt_h</p:attrName>
                                        </p:attrNameLst>
                                      </p:cBhvr>
                                      <p:tavLst>
                                        <p:tav tm="0">
                                          <p:val>
                                            <p:fltVal val="0"/>
                                          </p:val>
                                        </p:tav>
                                        <p:tav tm="100000">
                                          <p:val>
                                            <p:strVal val="#ppt_h"/>
                                          </p:val>
                                        </p:tav>
                                      </p:tavLst>
                                    </p:anim>
                                    <p:animEffect transition="in" filter="fade">
                                      <p:cBhvr>
                                        <p:cTn id="9" dur="1000"/>
                                        <p:tgtEl>
                                          <p:spTgt spid="432130"/>
                                        </p:tgtEl>
                                      </p:cBhvr>
                                    </p:animEffect>
                                  </p:childTnLst>
                                </p:cTn>
                              </p:par>
                            </p:childTnLst>
                          </p:cTn>
                        </p:par>
                        <p:par>
                          <p:cTn id="10" fill="hold" nodeType="afterGroup">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432131">
                                            <p:txEl>
                                              <p:pRg st="0" end="0"/>
                                            </p:txEl>
                                          </p:spTgt>
                                        </p:tgtEl>
                                        <p:attrNameLst>
                                          <p:attrName>style.visibility</p:attrName>
                                        </p:attrNameLst>
                                      </p:cBhvr>
                                      <p:to>
                                        <p:strVal val="visible"/>
                                      </p:to>
                                    </p:set>
                                    <p:anim calcmode="lin" valueType="num">
                                      <p:cBhvr>
                                        <p:cTn id="13" dur="1000" fill="hold"/>
                                        <p:tgtEl>
                                          <p:spTgt spid="432131">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43213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32131">
                                            <p:txEl>
                                              <p:pRg st="0" end="0"/>
                                            </p:txEl>
                                          </p:spTgt>
                                        </p:tgtEl>
                                      </p:cBhvr>
                                    </p:animEffect>
                                  </p:childTnLst>
                                </p:cTn>
                              </p:par>
                            </p:childTnLst>
                          </p:cTn>
                        </p:par>
                        <p:par>
                          <p:cTn id="16" fill="hold" nodeType="afterGroup">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432131">
                                            <p:txEl>
                                              <p:pRg st="1" end="1"/>
                                            </p:txEl>
                                          </p:spTgt>
                                        </p:tgtEl>
                                        <p:attrNameLst>
                                          <p:attrName>style.visibility</p:attrName>
                                        </p:attrNameLst>
                                      </p:cBhvr>
                                      <p:to>
                                        <p:strVal val="visible"/>
                                      </p:to>
                                    </p:set>
                                    <p:anim calcmode="lin" valueType="num">
                                      <p:cBhvr>
                                        <p:cTn id="19" dur="1000" fill="hold"/>
                                        <p:tgtEl>
                                          <p:spTgt spid="432131">
                                            <p:txEl>
                                              <p:pRg st="1" end="1"/>
                                            </p:txEl>
                                          </p:spTgt>
                                        </p:tgtEl>
                                        <p:attrNameLst>
                                          <p:attrName>ppt_x</p:attrName>
                                        </p:attrNameLst>
                                      </p:cBhvr>
                                      <p:tavLst>
                                        <p:tav tm="0">
                                          <p:val>
                                            <p:strVal val="#ppt_x-.2"/>
                                          </p:val>
                                        </p:tav>
                                        <p:tav tm="100000">
                                          <p:val>
                                            <p:strVal val="#ppt_x"/>
                                          </p:val>
                                        </p:tav>
                                      </p:tavLst>
                                    </p:anim>
                                    <p:anim calcmode="lin" valueType="num">
                                      <p:cBhvr>
                                        <p:cTn id="20" dur="1000" fill="hold"/>
                                        <p:tgtEl>
                                          <p:spTgt spid="432131">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32131">
                                            <p:txEl>
                                              <p:pRg st="1" end="1"/>
                                            </p:txEl>
                                          </p:spTgt>
                                        </p:tgtEl>
                                      </p:cBhvr>
                                    </p:animEffect>
                                  </p:childTnLst>
                                </p:cTn>
                              </p:par>
                            </p:childTnLst>
                          </p:cTn>
                        </p:par>
                        <p:par>
                          <p:cTn id="22" fill="hold" nodeType="afterGroup">
                            <p:stCondLst>
                              <p:cond delay="3000"/>
                            </p:stCondLst>
                            <p:childTnLst>
                              <p:par>
                                <p:cTn id="23" presetID="29" presetClass="entr" presetSubtype="0" fill="hold" grpId="0" nodeType="afterEffect">
                                  <p:stCondLst>
                                    <p:cond delay="0"/>
                                  </p:stCondLst>
                                  <p:childTnLst>
                                    <p:set>
                                      <p:cBhvr>
                                        <p:cTn id="24" dur="1" fill="hold">
                                          <p:stCondLst>
                                            <p:cond delay="0"/>
                                          </p:stCondLst>
                                        </p:cTn>
                                        <p:tgtEl>
                                          <p:spTgt spid="432131">
                                            <p:txEl>
                                              <p:pRg st="2" end="2"/>
                                            </p:txEl>
                                          </p:spTgt>
                                        </p:tgtEl>
                                        <p:attrNameLst>
                                          <p:attrName>style.visibility</p:attrName>
                                        </p:attrNameLst>
                                      </p:cBhvr>
                                      <p:to>
                                        <p:strVal val="visible"/>
                                      </p:to>
                                    </p:set>
                                    <p:anim calcmode="lin" valueType="num">
                                      <p:cBhvr>
                                        <p:cTn id="25" dur="1000" fill="hold"/>
                                        <p:tgtEl>
                                          <p:spTgt spid="432131">
                                            <p:txEl>
                                              <p:pRg st="2" end="2"/>
                                            </p:txEl>
                                          </p:spTgt>
                                        </p:tgtEl>
                                        <p:attrNameLst>
                                          <p:attrName>ppt_x</p:attrName>
                                        </p:attrNameLst>
                                      </p:cBhvr>
                                      <p:tavLst>
                                        <p:tav tm="0">
                                          <p:val>
                                            <p:strVal val="#ppt_x-.2"/>
                                          </p:val>
                                        </p:tav>
                                        <p:tav tm="100000">
                                          <p:val>
                                            <p:strVal val="#ppt_x"/>
                                          </p:val>
                                        </p:tav>
                                      </p:tavLst>
                                    </p:anim>
                                    <p:anim calcmode="lin" valueType="num">
                                      <p:cBhvr>
                                        <p:cTn id="26" dur="1000" fill="hold"/>
                                        <p:tgtEl>
                                          <p:spTgt spid="432131">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432131">
                                            <p:txEl>
                                              <p:pRg st="2" end="2"/>
                                            </p:txEl>
                                          </p:spTgt>
                                        </p:tgtEl>
                                      </p:cBhvr>
                                    </p:animEffect>
                                  </p:childTnLst>
                                </p:cTn>
                              </p:par>
                            </p:childTnLst>
                          </p:cTn>
                        </p:par>
                        <p:par>
                          <p:cTn id="28" fill="hold" nodeType="afterGroup">
                            <p:stCondLst>
                              <p:cond delay="4000"/>
                            </p:stCondLst>
                            <p:childTnLst>
                              <p:par>
                                <p:cTn id="29" presetID="29" presetClass="entr" presetSubtype="0" fill="hold" grpId="0" nodeType="afterEffect">
                                  <p:stCondLst>
                                    <p:cond delay="0"/>
                                  </p:stCondLst>
                                  <p:childTnLst>
                                    <p:set>
                                      <p:cBhvr>
                                        <p:cTn id="30" dur="1" fill="hold">
                                          <p:stCondLst>
                                            <p:cond delay="0"/>
                                          </p:stCondLst>
                                        </p:cTn>
                                        <p:tgtEl>
                                          <p:spTgt spid="432131">
                                            <p:txEl>
                                              <p:pRg st="3" end="3"/>
                                            </p:txEl>
                                          </p:spTgt>
                                        </p:tgtEl>
                                        <p:attrNameLst>
                                          <p:attrName>style.visibility</p:attrName>
                                        </p:attrNameLst>
                                      </p:cBhvr>
                                      <p:to>
                                        <p:strVal val="visible"/>
                                      </p:to>
                                    </p:set>
                                    <p:anim calcmode="lin" valueType="num">
                                      <p:cBhvr>
                                        <p:cTn id="31" dur="1000" fill="hold"/>
                                        <p:tgtEl>
                                          <p:spTgt spid="432131">
                                            <p:txEl>
                                              <p:pRg st="3" end="3"/>
                                            </p:txEl>
                                          </p:spTgt>
                                        </p:tgtEl>
                                        <p:attrNameLst>
                                          <p:attrName>ppt_x</p:attrName>
                                        </p:attrNameLst>
                                      </p:cBhvr>
                                      <p:tavLst>
                                        <p:tav tm="0">
                                          <p:val>
                                            <p:strVal val="#ppt_x-.2"/>
                                          </p:val>
                                        </p:tav>
                                        <p:tav tm="100000">
                                          <p:val>
                                            <p:strVal val="#ppt_x"/>
                                          </p:val>
                                        </p:tav>
                                      </p:tavLst>
                                    </p:anim>
                                    <p:anim calcmode="lin" valueType="num">
                                      <p:cBhvr>
                                        <p:cTn id="32" dur="1000" fill="hold"/>
                                        <p:tgtEl>
                                          <p:spTgt spid="432131">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4321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2130" grpId="0"/>
      <p:bldP spid="43213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AF33DF1-FAE7-4EA9-B015-1A1BD45B3411}" type="slidenum">
              <a:rPr lang="en-US" altLang="fa-IR"/>
              <a:pPr/>
              <a:t>13</a:t>
            </a:fld>
            <a:endParaRPr lang="en-US" altLang="fa-IR"/>
          </a:p>
        </p:txBody>
      </p:sp>
      <p:sp>
        <p:nvSpPr>
          <p:cNvPr id="433154" name="Rectangle 2"/>
          <p:cNvSpPr>
            <a:spLocks noGrp="1" noRot="1" noChangeArrowheads="1"/>
          </p:cNvSpPr>
          <p:nvPr>
            <p:ph type="title"/>
          </p:nvPr>
        </p:nvSpPr>
        <p:spPr/>
        <p:txBody>
          <a:bodyPr/>
          <a:lstStyle/>
          <a:p>
            <a:pPr eaLnBrk="1" hangingPunct="1">
              <a:defRPr/>
            </a:pPr>
            <a:r>
              <a:rPr lang="fa-IR" sz="4800" smtClean="0">
                <a:solidFill>
                  <a:srgbClr val="FF0000"/>
                </a:solidFill>
                <a:cs typeface="B Zar" pitchFamily="2" charset="-78"/>
              </a:rPr>
              <a:t>نمونه سؤال دانش ملاكها</a:t>
            </a:r>
            <a:endParaRPr lang="en-US" sz="4800" smtClean="0">
              <a:solidFill>
                <a:srgbClr val="FF0000"/>
              </a:solidFill>
              <a:cs typeface="B Zar" pitchFamily="2" charset="-78"/>
            </a:endParaRPr>
          </a:p>
        </p:txBody>
      </p:sp>
      <p:sp>
        <p:nvSpPr>
          <p:cNvPr id="433155" name="Rectangle 3"/>
          <p:cNvSpPr>
            <a:spLocks noGrp="1" noRot="1" noChangeArrowheads="1"/>
          </p:cNvSpPr>
          <p:nvPr>
            <p:ph type="body" idx="1"/>
          </p:nvPr>
        </p:nvSpPr>
        <p:spPr>
          <a:xfrm>
            <a:off x="301625" y="2060575"/>
            <a:ext cx="8540750" cy="4038600"/>
          </a:xfrm>
        </p:spPr>
        <p:txBody>
          <a:bodyPr/>
          <a:lstStyle/>
          <a:p>
            <a:pPr algn="r" rtl="1" eaLnBrk="1" hangingPunct="1">
              <a:buFont typeface="Wingdings" pitchFamily="2" charset="2"/>
              <a:buNone/>
              <a:defRPr/>
            </a:pPr>
            <a:r>
              <a:rPr lang="fa-IR" sz="4000" smtClean="0">
                <a:cs typeface="B Zar" pitchFamily="2" charset="-78"/>
              </a:rPr>
              <a:t>به نظر جان روسكين بهترين نقاش آن است كه:</a:t>
            </a:r>
          </a:p>
          <a:p>
            <a:pPr algn="r" rtl="1" eaLnBrk="1" hangingPunct="1">
              <a:buFont typeface="Wingdings" pitchFamily="2" charset="2"/>
              <a:buNone/>
              <a:defRPr/>
            </a:pPr>
            <a:r>
              <a:rPr lang="fa-IR" sz="4000" smtClean="0">
                <a:cs typeface="B Zar" pitchFamily="2" charset="-78"/>
              </a:rPr>
              <a:t>الف- واقعيت را به دقت تقليد كند </a:t>
            </a:r>
          </a:p>
          <a:p>
            <a:pPr algn="r" rtl="1" eaLnBrk="1" hangingPunct="1">
              <a:buFont typeface="Wingdings" pitchFamily="2" charset="2"/>
              <a:buNone/>
              <a:defRPr/>
            </a:pPr>
            <a:r>
              <a:rPr lang="fa-IR" sz="4000" smtClean="0">
                <a:cs typeface="B Zar" pitchFamily="2" charset="-78"/>
              </a:rPr>
              <a:t>ب- بيشترين آموزش را به ما بدهد</a:t>
            </a:r>
          </a:p>
          <a:p>
            <a:pPr algn="r" rtl="1" eaLnBrk="1" hangingPunct="1">
              <a:buFont typeface="Wingdings" pitchFamily="2" charset="2"/>
              <a:buNone/>
              <a:defRPr/>
            </a:pPr>
            <a:r>
              <a:rPr lang="fa-IR" sz="4000" smtClean="0">
                <a:cs typeface="B Zar" pitchFamily="2" charset="-78"/>
              </a:rPr>
              <a:t>ج- بزرگترين قدرت را نشان دهد</a:t>
            </a:r>
          </a:p>
          <a:p>
            <a:pPr algn="r" rtl="1" eaLnBrk="1" hangingPunct="1">
              <a:buFont typeface="Wingdings" pitchFamily="2" charset="2"/>
              <a:buNone/>
              <a:defRPr/>
            </a:pPr>
            <a:r>
              <a:rPr lang="fa-IR" sz="4000" smtClean="0">
                <a:cs typeface="B Zar" pitchFamily="2" charset="-78"/>
              </a:rPr>
              <a:t>د-تعداد بيشتري از انديشه هاي بزرگ را انتقال دهد</a:t>
            </a:r>
            <a:endParaRPr lang="en-US" sz="40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433154"/>
                                        </p:tgtEl>
                                        <p:attrNameLst>
                                          <p:attrName>style.visibility</p:attrName>
                                        </p:attrNameLst>
                                      </p:cBhvr>
                                      <p:to>
                                        <p:strVal val="visible"/>
                                      </p:to>
                                    </p:set>
                                    <p:anim calcmode="lin" valueType="num">
                                      <p:cBhvr>
                                        <p:cTn id="7" dur="1000" fill="hold"/>
                                        <p:tgtEl>
                                          <p:spTgt spid="433154"/>
                                        </p:tgtEl>
                                        <p:attrNameLst>
                                          <p:attrName>ppt_w</p:attrName>
                                        </p:attrNameLst>
                                      </p:cBhvr>
                                      <p:tavLst>
                                        <p:tav tm="0">
                                          <p:val>
                                            <p:fltVal val="0"/>
                                          </p:val>
                                        </p:tav>
                                        <p:tav tm="100000">
                                          <p:val>
                                            <p:strVal val="#ppt_w"/>
                                          </p:val>
                                        </p:tav>
                                      </p:tavLst>
                                    </p:anim>
                                    <p:anim calcmode="lin" valueType="num">
                                      <p:cBhvr>
                                        <p:cTn id="8" dur="1000" fill="hold"/>
                                        <p:tgtEl>
                                          <p:spTgt spid="433154"/>
                                        </p:tgtEl>
                                        <p:attrNameLst>
                                          <p:attrName>ppt_h</p:attrName>
                                        </p:attrNameLst>
                                      </p:cBhvr>
                                      <p:tavLst>
                                        <p:tav tm="0">
                                          <p:val>
                                            <p:fltVal val="0"/>
                                          </p:val>
                                        </p:tav>
                                        <p:tav tm="100000">
                                          <p:val>
                                            <p:strVal val="#ppt_h"/>
                                          </p:val>
                                        </p:tav>
                                      </p:tavLst>
                                    </p:anim>
                                    <p:animEffect transition="in" filter="fade">
                                      <p:cBhvr>
                                        <p:cTn id="9" dur="1000"/>
                                        <p:tgtEl>
                                          <p:spTgt spid="433154"/>
                                        </p:tgtEl>
                                      </p:cBhvr>
                                    </p:animEffect>
                                  </p:childTnLst>
                                </p:cTn>
                              </p:par>
                            </p:childTnLst>
                          </p:cTn>
                        </p:par>
                        <p:par>
                          <p:cTn id="10" fill="hold" nodeType="afterGroup">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433155">
                                            <p:txEl>
                                              <p:pRg st="0" end="0"/>
                                            </p:txEl>
                                          </p:spTgt>
                                        </p:tgtEl>
                                        <p:attrNameLst>
                                          <p:attrName>style.visibility</p:attrName>
                                        </p:attrNameLst>
                                      </p:cBhvr>
                                      <p:to>
                                        <p:strVal val="visible"/>
                                      </p:to>
                                    </p:set>
                                    <p:anim calcmode="lin" valueType="num">
                                      <p:cBhvr>
                                        <p:cTn id="13" dur="1000" fill="hold"/>
                                        <p:tgtEl>
                                          <p:spTgt spid="433155">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43315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33155">
                                            <p:txEl>
                                              <p:pRg st="0" end="0"/>
                                            </p:txEl>
                                          </p:spTgt>
                                        </p:tgtEl>
                                      </p:cBhvr>
                                    </p:animEffect>
                                  </p:childTnLst>
                                </p:cTn>
                              </p:par>
                            </p:childTnLst>
                          </p:cTn>
                        </p:par>
                        <p:par>
                          <p:cTn id="16" fill="hold" nodeType="afterGroup">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433155">
                                            <p:txEl>
                                              <p:pRg st="1" end="1"/>
                                            </p:txEl>
                                          </p:spTgt>
                                        </p:tgtEl>
                                        <p:attrNameLst>
                                          <p:attrName>style.visibility</p:attrName>
                                        </p:attrNameLst>
                                      </p:cBhvr>
                                      <p:to>
                                        <p:strVal val="visible"/>
                                      </p:to>
                                    </p:set>
                                    <p:anim calcmode="lin" valueType="num">
                                      <p:cBhvr>
                                        <p:cTn id="19" dur="1000" fill="hold"/>
                                        <p:tgtEl>
                                          <p:spTgt spid="433155">
                                            <p:txEl>
                                              <p:pRg st="1" end="1"/>
                                            </p:txEl>
                                          </p:spTgt>
                                        </p:tgtEl>
                                        <p:attrNameLst>
                                          <p:attrName>ppt_x</p:attrName>
                                        </p:attrNameLst>
                                      </p:cBhvr>
                                      <p:tavLst>
                                        <p:tav tm="0">
                                          <p:val>
                                            <p:strVal val="#ppt_x-.2"/>
                                          </p:val>
                                        </p:tav>
                                        <p:tav tm="100000">
                                          <p:val>
                                            <p:strVal val="#ppt_x"/>
                                          </p:val>
                                        </p:tav>
                                      </p:tavLst>
                                    </p:anim>
                                    <p:anim calcmode="lin" valueType="num">
                                      <p:cBhvr>
                                        <p:cTn id="20" dur="1000" fill="hold"/>
                                        <p:tgtEl>
                                          <p:spTgt spid="43315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33155">
                                            <p:txEl>
                                              <p:pRg st="1" end="1"/>
                                            </p:txEl>
                                          </p:spTgt>
                                        </p:tgtEl>
                                      </p:cBhvr>
                                    </p:animEffect>
                                  </p:childTnLst>
                                </p:cTn>
                              </p:par>
                            </p:childTnLst>
                          </p:cTn>
                        </p:par>
                        <p:par>
                          <p:cTn id="22" fill="hold" nodeType="afterGroup">
                            <p:stCondLst>
                              <p:cond delay="3000"/>
                            </p:stCondLst>
                            <p:childTnLst>
                              <p:par>
                                <p:cTn id="23" presetID="29" presetClass="entr" presetSubtype="0" fill="hold" grpId="0" nodeType="afterEffect">
                                  <p:stCondLst>
                                    <p:cond delay="0"/>
                                  </p:stCondLst>
                                  <p:childTnLst>
                                    <p:set>
                                      <p:cBhvr>
                                        <p:cTn id="24" dur="1" fill="hold">
                                          <p:stCondLst>
                                            <p:cond delay="0"/>
                                          </p:stCondLst>
                                        </p:cTn>
                                        <p:tgtEl>
                                          <p:spTgt spid="433155">
                                            <p:txEl>
                                              <p:pRg st="2" end="2"/>
                                            </p:txEl>
                                          </p:spTgt>
                                        </p:tgtEl>
                                        <p:attrNameLst>
                                          <p:attrName>style.visibility</p:attrName>
                                        </p:attrNameLst>
                                      </p:cBhvr>
                                      <p:to>
                                        <p:strVal val="visible"/>
                                      </p:to>
                                    </p:set>
                                    <p:anim calcmode="lin" valueType="num">
                                      <p:cBhvr>
                                        <p:cTn id="25" dur="1000" fill="hold"/>
                                        <p:tgtEl>
                                          <p:spTgt spid="433155">
                                            <p:txEl>
                                              <p:pRg st="2" end="2"/>
                                            </p:txEl>
                                          </p:spTgt>
                                        </p:tgtEl>
                                        <p:attrNameLst>
                                          <p:attrName>ppt_x</p:attrName>
                                        </p:attrNameLst>
                                      </p:cBhvr>
                                      <p:tavLst>
                                        <p:tav tm="0">
                                          <p:val>
                                            <p:strVal val="#ppt_x-.2"/>
                                          </p:val>
                                        </p:tav>
                                        <p:tav tm="100000">
                                          <p:val>
                                            <p:strVal val="#ppt_x"/>
                                          </p:val>
                                        </p:tav>
                                      </p:tavLst>
                                    </p:anim>
                                    <p:anim calcmode="lin" valueType="num">
                                      <p:cBhvr>
                                        <p:cTn id="26" dur="1000" fill="hold"/>
                                        <p:tgtEl>
                                          <p:spTgt spid="43315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433155">
                                            <p:txEl>
                                              <p:pRg st="2" end="2"/>
                                            </p:txEl>
                                          </p:spTgt>
                                        </p:tgtEl>
                                      </p:cBhvr>
                                    </p:animEffect>
                                  </p:childTnLst>
                                </p:cTn>
                              </p:par>
                            </p:childTnLst>
                          </p:cTn>
                        </p:par>
                        <p:par>
                          <p:cTn id="28" fill="hold" nodeType="afterGroup">
                            <p:stCondLst>
                              <p:cond delay="4000"/>
                            </p:stCondLst>
                            <p:childTnLst>
                              <p:par>
                                <p:cTn id="29" presetID="29" presetClass="entr" presetSubtype="0" fill="hold" grpId="0" nodeType="afterEffect">
                                  <p:stCondLst>
                                    <p:cond delay="0"/>
                                  </p:stCondLst>
                                  <p:childTnLst>
                                    <p:set>
                                      <p:cBhvr>
                                        <p:cTn id="30" dur="1" fill="hold">
                                          <p:stCondLst>
                                            <p:cond delay="0"/>
                                          </p:stCondLst>
                                        </p:cTn>
                                        <p:tgtEl>
                                          <p:spTgt spid="433155">
                                            <p:txEl>
                                              <p:pRg st="3" end="3"/>
                                            </p:txEl>
                                          </p:spTgt>
                                        </p:tgtEl>
                                        <p:attrNameLst>
                                          <p:attrName>style.visibility</p:attrName>
                                        </p:attrNameLst>
                                      </p:cBhvr>
                                      <p:to>
                                        <p:strVal val="visible"/>
                                      </p:to>
                                    </p:set>
                                    <p:anim calcmode="lin" valueType="num">
                                      <p:cBhvr>
                                        <p:cTn id="31" dur="1000" fill="hold"/>
                                        <p:tgtEl>
                                          <p:spTgt spid="433155">
                                            <p:txEl>
                                              <p:pRg st="3" end="3"/>
                                            </p:txEl>
                                          </p:spTgt>
                                        </p:tgtEl>
                                        <p:attrNameLst>
                                          <p:attrName>ppt_x</p:attrName>
                                        </p:attrNameLst>
                                      </p:cBhvr>
                                      <p:tavLst>
                                        <p:tav tm="0">
                                          <p:val>
                                            <p:strVal val="#ppt_x-.2"/>
                                          </p:val>
                                        </p:tav>
                                        <p:tav tm="100000">
                                          <p:val>
                                            <p:strVal val="#ppt_x"/>
                                          </p:val>
                                        </p:tav>
                                      </p:tavLst>
                                    </p:anim>
                                    <p:anim calcmode="lin" valueType="num">
                                      <p:cBhvr>
                                        <p:cTn id="32" dur="1000" fill="hold"/>
                                        <p:tgtEl>
                                          <p:spTgt spid="43315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433155">
                                            <p:txEl>
                                              <p:pRg st="3" end="3"/>
                                            </p:txEl>
                                          </p:spTgt>
                                        </p:tgtEl>
                                      </p:cBhvr>
                                    </p:animEffect>
                                  </p:childTnLst>
                                </p:cTn>
                              </p:par>
                            </p:childTnLst>
                          </p:cTn>
                        </p:par>
                        <p:par>
                          <p:cTn id="34" fill="hold" nodeType="afterGroup">
                            <p:stCondLst>
                              <p:cond delay="5000"/>
                            </p:stCondLst>
                            <p:childTnLst>
                              <p:par>
                                <p:cTn id="35" presetID="29" presetClass="entr" presetSubtype="0" fill="hold" grpId="0" nodeType="afterEffect">
                                  <p:stCondLst>
                                    <p:cond delay="0"/>
                                  </p:stCondLst>
                                  <p:childTnLst>
                                    <p:set>
                                      <p:cBhvr>
                                        <p:cTn id="36" dur="1" fill="hold">
                                          <p:stCondLst>
                                            <p:cond delay="0"/>
                                          </p:stCondLst>
                                        </p:cTn>
                                        <p:tgtEl>
                                          <p:spTgt spid="433155">
                                            <p:txEl>
                                              <p:pRg st="4" end="4"/>
                                            </p:txEl>
                                          </p:spTgt>
                                        </p:tgtEl>
                                        <p:attrNameLst>
                                          <p:attrName>style.visibility</p:attrName>
                                        </p:attrNameLst>
                                      </p:cBhvr>
                                      <p:to>
                                        <p:strVal val="visible"/>
                                      </p:to>
                                    </p:set>
                                    <p:anim calcmode="lin" valueType="num">
                                      <p:cBhvr>
                                        <p:cTn id="37" dur="1000" fill="hold"/>
                                        <p:tgtEl>
                                          <p:spTgt spid="433155">
                                            <p:txEl>
                                              <p:pRg st="4" end="4"/>
                                            </p:txEl>
                                          </p:spTgt>
                                        </p:tgtEl>
                                        <p:attrNameLst>
                                          <p:attrName>ppt_x</p:attrName>
                                        </p:attrNameLst>
                                      </p:cBhvr>
                                      <p:tavLst>
                                        <p:tav tm="0">
                                          <p:val>
                                            <p:strVal val="#ppt_x-.2"/>
                                          </p:val>
                                        </p:tav>
                                        <p:tav tm="100000">
                                          <p:val>
                                            <p:strVal val="#ppt_x"/>
                                          </p:val>
                                        </p:tav>
                                      </p:tavLst>
                                    </p:anim>
                                    <p:anim calcmode="lin" valueType="num">
                                      <p:cBhvr>
                                        <p:cTn id="38" dur="1000" fill="hold"/>
                                        <p:tgtEl>
                                          <p:spTgt spid="433155">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9" dur="1000"/>
                                        <p:tgtEl>
                                          <p:spTgt spid="43315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154" grpId="0"/>
      <p:bldP spid="43315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EE01DAD-AE91-462C-B9DA-C0A56B6EB202}" type="slidenum">
              <a:rPr lang="en-US" altLang="fa-IR"/>
              <a:pPr/>
              <a:t>14</a:t>
            </a:fld>
            <a:endParaRPr lang="en-US" altLang="fa-IR"/>
          </a:p>
        </p:txBody>
      </p:sp>
      <p:sp>
        <p:nvSpPr>
          <p:cNvPr id="434178" name="Rectangle 2"/>
          <p:cNvSpPr>
            <a:spLocks noGrp="1" noRot="1" noChangeArrowheads="1"/>
          </p:cNvSpPr>
          <p:nvPr>
            <p:ph type="title"/>
          </p:nvPr>
        </p:nvSpPr>
        <p:spPr/>
        <p:txBody>
          <a:bodyPr/>
          <a:lstStyle/>
          <a:p>
            <a:pPr eaLnBrk="1" hangingPunct="1">
              <a:defRPr/>
            </a:pPr>
            <a:r>
              <a:rPr lang="fa-IR" smtClean="0">
                <a:solidFill>
                  <a:srgbClr val="FF0000"/>
                </a:solidFill>
                <a:cs typeface="B Zar" pitchFamily="2" charset="-78"/>
              </a:rPr>
              <a:t>نمونه سؤال دانش روشها يا روش شناسي</a:t>
            </a:r>
            <a:endParaRPr lang="en-US" smtClean="0">
              <a:solidFill>
                <a:srgbClr val="FF0000"/>
              </a:solidFill>
              <a:cs typeface="B Zar" pitchFamily="2" charset="-78"/>
            </a:endParaRPr>
          </a:p>
        </p:txBody>
      </p:sp>
      <p:sp>
        <p:nvSpPr>
          <p:cNvPr id="434179" name="Rectangle 3"/>
          <p:cNvSpPr>
            <a:spLocks noGrp="1" noRot="1" noChangeArrowheads="1"/>
          </p:cNvSpPr>
          <p:nvPr>
            <p:ph type="body" idx="1"/>
          </p:nvPr>
        </p:nvSpPr>
        <p:spPr/>
        <p:txBody>
          <a:bodyPr/>
          <a:lstStyle/>
          <a:p>
            <a:pPr algn="r" rtl="1" eaLnBrk="1" hangingPunct="1">
              <a:buFont typeface="Wingdings" pitchFamily="2" charset="2"/>
              <a:buNone/>
              <a:defRPr/>
            </a:pPr>
            <a:r>
              <a:rPr lang="fa-IR" sz="4000" smtClean="0">
                <a:cs typeface="B Zar" pitchFamily="2" charset="-78"/>
              </a:rPr>
              <a:t>دانشمند واقعيتهاي تازه را به چه طريقي كشف مي كند؟</a:t>
            </a:r>
          </a:p>
          <a:p>
            <a:pPr algn="r" rtl="1" eaLnBrk="1" hangingPunct="1">
              <a:buFont typeface="Wingdings" pitchFamily="2" charset="2"/>
              <a:buNone/>
              <a:defRPr/>
            </a:pPr>
            <a:r>
              <a:rPr lang="fa-IR" sz="4000" smtClean="0">
                <a:cs typeface="B Zar" pitchFamily="2" charset="-78"/>
              </a:rPr>
              <a:t>الف- بررسي نوشته هاي ارسطو</a:t>
            </a:r>
          </a:p>
          <a:p>
            <a:pPr algn="r" rtl="1" eaLnBrk="1" hangingPunct="1">
              <a:buFont typeface="Wingdings" pitchFamily="2" charset="2"/>
              <a:buNone/>
              <a:defRPr/>
            </a:pPr>
            <a:r>
              <a:rPr lang="fa-IR" sz="4000" smtClean="0">
                <a:cs typeface="B Zar" pitchFamily="2" charset="-78"/>
              </a:rPr>
              <a:t>ب- انديشيدن در باره احتمالات </a:t>
            </a:r>
          </a:p>
          <a:p>
            <a:pPr algn="r" rtl="1" eaLnBrk="1" hangingPunct="1">
              <a:buFont typeface="Wingdings" pitchFamily="2" charset="2"/>
              <a:buNone/>
              <a:defRPr/>
            </a:pPr>
            <a:r>
              <a:rPr lang="fa-IR" sz="4000" smtClean="0">
                <a:cs typeface="B Zar" pitchFamily="2" charset="-78"/>
              </a:rPr>
              <a:t>ج- انجام مشاهدات دقيق و اجراي آزمايش</a:t>
            </a:r>
          </a:p>
          <a:p>
            <a:pPr algn="r" rtl="1" eaLnBrk="1" hangingPunct="1">
              <a:buFont typeface="Wingdings" pitchFamily="2" charset="2"/>
              <a:buNone/>
              <a:defRPr/>
            </a:pPr>
            <a:r>
              <a:rPr lang="fa-IR" sz="4000" smtClean="0">
                <a:cs typeface="B Zar" pitchFamily="2" charset="-78"/>
              </a:rPr>
              <a:t>د- مذاكره با دوستان در باره سؤالها</a:t>
            </a:r>
          </a:p>
          <a:p>
            <a:pPr algn="r" rtl="1" eaLnBrk="1" hangingPunct="1">
              <a:buFont typeface="Wingdings" pitchFamily="2" charset="2"/>
              <a:buNone/>
              <a:defRPr/>
            </a:pPr>
            <a:r>
              <a:rPr lang="fa-IR" sz="4000" smtClean="0">
                <a:cs typeface="B Zar" pitchFamily="2" charset="-78"/>
              </a:rPr>
              <a:t>ه- مراجعه به آثار داروين</a:t>
            </a:r>
            <a:endParaRPr lang="en-US" sz="40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34178"/>
                                        </p:tgtEl>
                                        <p:attrNameLst>
                                          <p:attrName>style.visibility</p:attrName>
                                        </p:attrNameLst>
                                      </p:cBhvr>
                                      <p:to>
                                        <p:strVal val="visible"/>
                                      </p:to>
                                    </p:set>
                                    <p:animEffect transition="in" filter="fade">
                                      <p:cBhvr>
                                        <p:cTn id="7" dur="1000"/>
                                        <p:tgtEl>
                                          <p:spTgt spid="434178"/>
                                        </p:tgtEl>
                                      </p:cBhvr>
                                    </p:animEffect>
                                  </p:childTnLst>
                                </p:cTn>
                              </p:par>
                            </p:childTnLst>
                          </p:cTn>
                        </p:par>
                        <p:par>
                          <p:cTn id="8" fill="hold" nodeType="afterGroup">
                            <p:stCondLst>
                              <p:cond delay="1000"/>
                            </p:stCondLst>
                            <p:childTnLst>
                              <p:par>
                                <p:cTn id="9" presetID="29" presetClass="entr" presetSubtype="0" fill="hold" grpId="0" nodeType="afterEffect">
                                  <p:stCondLst>
                                    <p:cond delay="0"/>
                                  </p:stCondLst>
                                  <p:childTnLst>
                                    <p:set>
                                      <p:cBhvr>
                                        <p:cTn id="10" dur="1" fill="hold">
                                          <p:stCondLst>
                                            <p:cond delay="0"/>
                                          </p:stCondLst>
                                        </p:cTn>
                                        <p:tgtEl>
                                          <p:spTgt spid="434179">
                                            <p:txEl>
                                              <p:pRg st="0" end="0"/>
                                            </p:txEl>
                                          </p:spTgt>
                                        </p:tgtEl>
                                        <p:attrNameLst>
                                          <p:attrName>style.visibility</p:attrName>
                                        </p:attrNameLst>
                                      </p:cBhvr>
                                      <p:to>
                                        <p:strVal val="visible"/>
                                      </p:to>
                                    </p:set>
                                    <p:anim calcmode="lin" valueType="num">
                                      <p:cBhvr>
                                        <p:cTn id="11" dur="1000" fill="hold"/>
                                        <p:tgtEl>
                                          <p:spTgt spid="434179">
                                            <p:txEl>
                                              <p:pRg st="0" end="0"/>
                                            </p:txEl>
                                          </p:spTgt>
                                        </p:tgtEl>
                                        <p:attrNameLst>
                                          <p:attrName>ppt_x</p:attrName>
                                        </p:attrNameLst>
                                      </p:cBhvr>
                                      <p:tavLst>
                                        <p:tav tm="0">
                                          <p:val>
                                            <p:strVal val="#ppt_x-.2"/>
                                          </p:val>
                                        </p:tav>
                                        <p:tav tm="100000">
                                          <p:val>
                                            <p:strVal val="#ppt_x"/>
                                          </p:val>
                                        </p:tav>
                                      </p:tavLst>
                                    </p:anim>
                                    <p:anim calcmode="lin" valueType="num">
                                      <p:cBhvr>
                                        <p:cTn id="12" dur="1000" fill="hold"/>
                                        <p:tgtEl>
                                          <p:spTgt spid="43417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3" dur="1000"/>
                                        <p:tgtEl>
                                          <p:spTgt spid="434179">
                                            <p:txEl>
                                              <p:pRg st="0" end="0"/>
                                            </p:txEl>
                                          </p:spTgt>
                                        </p:tgtEl>
                                      </p:cBhvr>
                                    </p:animEffect>
                                  </p:childTnLst>
                                </p:cTn>
                              </p:par>
                            </p:childTnLst>
                          </p:cTn>
                        </p:par>
                        <p:par>
                          <p:cTn id="14" fill="hold" nodeType="afterGroup">
                            <p:stCondLst>
                              <p:cond delay="2000"/>
                            </p:stCondLst>
                            <p:childTnLst>
                              <p:par>
                                <p:cTn id="15" presetID="29" presetClass="entr" presetSubtype="0" fill="hold" grpId="0" nodeType="afterEffect">
                                  <p:stCondLst>
                                    <p:cond delay="0"/>
                                  </p:stCondLst>
                                  <p:childTnLst>
                                    <p:set>
                                      <p:cBhvr>
                                        <p:cTn id="16" dur="1" fill="hold">
                                          <p:stCondLst>
                                            <p:cond delay="0"/>
                                          </p:stCondLst>
                                        </p:cTn>
                                        <p:tgtEl>
                                          <p:spTgt spid="434179">
                                            <p:txEl>
                                              <p:pRg st="1" end="1"/>
                                            </p:txEl>
                                          </p:spTgt>
                                        </p:tgtEl>
                                        <p:attrNameLst>
                                          <p:attrName>style.visibility</p:attrName>
                                        </p:attrNameLst>
                                      </p:cBhvr>
                                      <p:to>
                                        <p:strVal val="visible"/>
                                      </p:to>
                                    </p:set>
                                    <p:anim calcmode="lin" valueType="num">
                                      <p:cBhvr>
                                        <p:cTn id="17" dur="1000" fill="hold"/>
                                        <p:tgtEl>
                                          <p:spTgt spid="434179">
                                            <p:txEl>
                                              <p:pRg st="1" end="1"/>
                                            </p:txEl>
                                          </p:spTgt>
                                        </p:tgtEl>
                                        <p:attrNameLst>
                                          <p:attrName>ppt_x</p:attrName>
                                        </p:attrNameLst>
                                      </p:cBhvr>
                                      <p:tavLst>
                                        <p:tav tm="0">
                                          <p:val>
                                            <p:strVal val="#ppt_x-.2"/>
                                          </p:val>
                                        </p:tav>
                                        <p:tav tm="100000">
                                          <p:val>
                                            <p:strVal val="#ppt_x"/>
                                          </p:val>
                                        </p:tav>
                                      </p:tavLst>
                                    </p:anim>
                                    <p:anim calcmode="lin" valueType="num">
                                      <p:cBhvr>
                                        <p:cTn id="18" dur="1000" fill="hold"/>
                                        <p:tgtEl>
                                          <p:spTgt spid="434179">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434179">
                                            <p:txEl>
                                              <p:pRg st="1" end="1"/>
                                            </p:txEl>
                                          </p:spTgt>
                                        </p:tgtEl>
                                      </p:cBhvr>
                                    </p:animEffect>
                                  </p:childTnLst>
                                </p:cTn>
                              </p:par>
                            </p:childTnLst>
                          </p:cTn>
                        </p:par>
                        <p:par>
                          <p:cTn id="20" fill="hold" nodeType="afterGroup">
                            <p:stCondLst>
                              <p:cond delay="3000"/>
                            </p:stCondLst>
                            <p:childTnLst>
                              <p:par>
                                <p:cTn id="21" presetID="29" presetClass="entr" presetSubtype="0" fill="hold" grpId="0" nodeType="afterEffect">
                                  <p:stCondLst>
                                    <p:cond delay="0"/>
                                  </p:stCondLst>
                                  <p:childTnLst>
                                    <p:set>
                                      <p:cBhvr>
                                        <p:cTn id="22" dur="1" fill="hold">
                                          <p:stCondLst>
                                            <p:cond delay="0"/>
                                          </p:stCondLst>
                                        </p:cTn>
                                        <p:tgtEl>
                                          <p:spTgt spid="434179">
                                            <p:txEl>
                                              <p:pRg st="2" end="2"/>
                                            </p:txEl>
                                          </p:spTgt>
                                        </p:tgtEl>
                                        <p:attrNameLst>
                                          <p:attrName>style.visibility</p:attrName>
                                        </p:attrNameLst>
                                      </p:cBhvr>
                                      <p:to>
                                        <p:strVal val="visible"/>
                                      </p:to>
                                    </p:set>
                                    <p:anim calcmode="lin" valueType="num">
                                      <p:cBhvr>
                                        <p:cTn id="23" dur="1000" fill="hold"/>
                                        <p:tgtEl>
                                          <p:spTgt spid="434179">
                                            <p:txEl>
                                              <p:pRg st="2" end="2"/>
                                            </p:txEl>
                                          </p:spTgt>
                                        </p:tgtEl>
                                        <p:attrNameLst>
                                          <p:attrName>ppt_x</p:attrName>
                                        </p:attrNameLst>
                                      </p:cBhvr>
                                      <p:tavLst>
                                        <p:tav tm="0">
                                          <p:val>
                                            <p:strVal val="#ppt_x-.2"/>
                                          </p:val>
                                        </p:tav>
                                        <p:tav tm="100000">
                                          <p:val>
                                            <p:strVal val="#ppt_x"/>
                                          </p:val>
                                        </p:tav>
                                      </p:tavLst>
                                    </p:anim>
                                    <p:anim calcmode="lin" valueType="num">
                                      <p:cBhvr>
                                        <p:cTn id="24" dur="1000" fill="hold"/>
                                        <p:tgtEl>
                                          <p:spTgt spid="434179">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5" dur="1000"/>
                                        <p:tgtEl>
                                          <p:spTgt spid="434179">
                                            <p:txEl>
                                              <p:pRg st="2" end="2"/>
                                            </p:txEl>
                                          </p:spTgt>
                                        </p:tgtEl>
                                      </p:cBhvr>
                                    </p:animEffect>
                                  </p:childTnLst>
                                </p:cTn>
                              </p:par>
                            </p:childTnLst>
                          </p:cTn>
                        </p:par>
                        <p:par>
                          <p:cTn id="26" fill="hold" nodeType="afterGroup">
                            <p:stCondLst>
                              <p:cond delay="4000"/>
                            </p:stCondLst>
                            <p:childTnLst>
                              <p:par>
                                <p:cTn id="27" presetID="29" presetClass="entr" presetSubtype="0" fill="hold" grpId="0" nodeType="afterEffect">
                                  <p:stCondLst>
                                    <p:cond delay="0"/>
                                  </p:stCondLst>
                                  <p:childTnLst>
                                    <p:set>
                                      <p:cBhvr>
                                        <p:cTn id="28" dur="1" fill="hold">
                                          <p:stCondLst>
                                            <p:cond delay="0"/>
                                          </p:stCondLst>
                                        </p:cTn>
                                        <p:tgtEl>
                                          <p:spTgt spid="434179">
                                            <p:txEl>
                                              <p:pRg st="3" end="3"/>
                                            </p:txEl>
                                          </p:spTgt>
                                        </p:tgtEl>
                                        <p:attrNameLst>
                                          <p:attrName>style.visibility</p:attrName>
                                        </p:attrNameLst>
                                      </p:cBhvr>
                                      <p:to>
                                        <p:strVal val="visible"/>
                                      </p:to>
                                    </p:set>
                                    <p:anim calcmode="lin" valueType="num">
                                      <p:cBhvr>
                                        <p:cTn id="29" dur="1000" fill="hold"/>
                                        <p:tgtEl>
                                          <p:spTgt spid="434179">
                                            <p:txEl>
                                              <p:pRg st="3" end="3"/>
                                            </p:txEl>
                                          </p:spTgt>
                                        </p:tgtEl>
                                        <p:attrNameLst>
                                          <p:attrName>ppt_x</p:attrName>
                                        </p:attrNameLst>
                                      </p:cBhvr>
                                      <p:tavLst>
                                        <p:tav tm="0">
                                          <p:val>
                                            <p:strVal val="#ppt_x-.2"/>
                                          </p:val>
                                        </p:tav>
                                        <p:tav tm="100000">
                                          <p:val>
                                            <p:strVal val="#ppt_x"/>
                                          </p:val>
                                        </p:tav>
                                      </p:tavLst>
                                    </p:anim>
                                    <p:anim calcmode="lin" valueType="num">
                                      <p:cBhvr>
                                        <p:cTn id="30" dur="1000" fill="hold"/>
                                        <p:tgtEl>
                                          <p:spTgt spid="434179">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1" dur="1000"/>
                                        <p:tgtEl>
                                          <p:spTgt spid="434179">
                                            <p:txEl>
                                              <p:pRg st="3" end="3"/>
                                            </p:txEl>
                                          </p:spTgt>
                                        </p:tgtEl>
                                      </p:cBhvr>
                                    </p:animEffect>
                                  </p:childTnLst>
                                </p:cTn>
                              </p:par>
                            </p:childTnLst>
                          </p:cTn>
                        </p:par>
                        <p:par>
                          <p:cTn id="32" fill="hold" nodeType="afterGroup">
                            <p:stCondLst>
                              <p:cond delay="5000"/>
                            </p:stCondLst>
                            <p:childTnLst>
                              <p:par>
                                <p:cTn id="33" presetID="29" presetClass="entr" presetSubtype="0" fill="hold" grpId="0" nodeType="afterEffect">
                                  <p:stCondLst>
                                    <p:cond delay="0"/>
                                  </p:stCondLst>
                                  <p:childTnLst>
                                    <p:set>
                                      <p:cBhvr>
                                        <p:cTn id="34" dur="1" fill="hold">
                                          <p:stCondLst>
                                            <p:cond delay="0"/>
                                          </p:stCondLst>
                                        </p:cTn>
                                        <p:tgtEl>
                                          <p:spTgt spid="434179">
                                            <p:txEl>
                                              <p:pRg st="4" end="4"/>
                                            </p:txEl>
                                          </p:spTgt>
                                        </p:tgtEl>
                                        <p:attrNameLst>
                                          <p:attrName>style.visibility</p:attrName>
                                        </p:attrNameLst>
                                      </p:cBhvr>
                                      <p:to>
                                        <p:strVal val="visible"/>
                                      </p:to>
                                    </p:set>
                                    <p:anim calcmode="lin" valueType="num">
                                      <p:cBhvr>
                                        <p:cTn id="35" dur="1000" fill="hold"/>
                                        <p:tgtEl>
                                          <p:spTgt spid="434179">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434179">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434179">
                                            <p:txEl>
                                              <p:pRg st="4" end="4"/>
                                            </p:txEl>
                                          </p:spTgt>
                                        </p:tgtEl>
                                      </p:cBhvr>
                                    </p:animEffect>
                                  </p:childTnLst>
                                </p:cTn>
                              </p:par>
                            </p:childTnLst>
                          </p:cTn>
                        </p:par>
                        <p:par>
                          <p:cTn id="38" fill="hold" nodeType="afterGroup">
                            <p:stCondLst>
                              <p:cond delay="6000"/>
                            </p:stCondLst>
                            <p:childTnLst>
                              <p:par>
                                <p:cTn id="39" presetID="29" presetClass="entr" presetSubtype="0" fill="hold" grpId="0" nodeType="afterEffect">
                                  <p:stCondLst>
                                    <p:cond delay="0"/>
                                  </p:stCondLst>
                                  <p:childTnLst>
                                    <p:set>
                                      <p:cBhvr>
                                        <p:cTn id="40" dur="1" fill="hold">
                                          <p:stCondLst>
                                            <p:cond delay="0"/>
                                          </p:stCondLst>
                                        </p:cTn>
                                        <p:tgtEl>
                                          <p:spTgt spid="434179">
                                            <p:txEl>
                                              <p:pRg st="5" end="5"/>
                                            </p:txEl>
                                          </p:spTgt>
                                        </p:tgtEl>
                                        <p:attrNameLst>
                                          <p:attrName>style.visibility</p:attrName>
                                        </p:attrNameLst>
                                      </p:cBhvr>
                                      <p:to>
                                        <p:strVal val="visible"/>
                                      </p:to>
                                    </p:set>
                                    <p:anim calcmode="lin" valueType="num">
                                      <p:cBhvr>
                                        <p:cTn id="41" dur="1000" fill="hold"/>
                                        <p:tgtEl>
                                          <p:spTgt spid="434179">
                                            <p:txEl>
                                              <p:pRg st="5" end="5"/>
                                            </p:txEl>
                                          </p:spTgt>
                                        </p:tgtEl>
                                        <p:attrNameLst>
                                          <p:attrName>ppt_x</p:attrName>
                                        </p:attrNameLst>
                                      </p:cBhvr>
                                      <p:tavLst>
                                        <p:tav tm="0">
                                          <p:val>
                                            <p:strVal val="#ppt_x-.2"/>
                                          </p:val>
                                        </p:tav>
                                        <p:tav tm="100000">
                                          <p:val>
                                            <p:strVal val="#ppt_x"/>
                                          </p:val>
                                        </p:tav>
                                      </p:tavLst>
                                    </p:anim>
                                    <p:anim calcmode="lin" valueType="num">
                                      <p:cBhvr>
                                        <p:cTn id="42" dur="1000" fill="hold"/>
                                        <p:tgtEl>
                                          <p:spTgt spid="434179">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3" dur="1000"/>
                                        <p:tgtEl>
                                          <p:spTgt spid="4341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4178" grpId="0"/>
      <p:bldP spid="434179"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fld id="{F34769BE-D28B-462A-9AF7-A0909C81D9B9}" type="slidenum">
              <a:rPr lang="en-US" altLang="fa-IR"/>
              <a:pPr/>
              <a:t>15</a:t>
            </a:fld>
            <a:endParaRPr lang="en-US" altLang="fa-IR"/>
          </a:p>
        </p:txBody>
      </p:sp>
      <p:graphicFrame>
        <p:nvGraphicFramePr>
          <p:cNvPr id="435206" name="Organization Chart 6"/>
          <p:cNvGraphicFramePr>
            <a:graphicFrameLocks/>
          </p:cNvGraphicFramePr>
          <p:nvPr>
            <p:ph/>
          </p:nvPr>
        </p:nvGraphicFramePr>
        <p:xfrm>
          <a:off x="288925" y="203200"/>
          <a:ext cx="8496300" cy="6654800"/>
        </p:xfrm>
        <a:graphic>
          <a:graphicData uri="http://schemas.openxmlformats.org/drawingml/2006/compatibility">
            <com:legacyDrawing xmlns:com="http://schemas.openxmlformats.org/drawingml/2006/compatibility" spid="_x0000_s44034"/>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435206"/>
                                        </p:tgtEl>
                                        <p:attrNameLst>
                                          <p:attrName>style.visibility</p:attrName>
                                        </p:attrNameLst>
                                      </p:cBhvr>
                                      <p:to>
                                        <p:strVal val="visible"/>
                                      </p:to>
                                    </p:set>
                                    <p:animEffect transition="in" filter="diamond(in)">
                                      <p:cBhvr>
                                        <p:cTn id="7" dur="1000"/>
                                        <p:tgtEl>
                                          <p:spTgt spid="4352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43520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24B708D-8AA2-4F7D-8CAB-6A4830FD0235}" type="slidenum">
              <a:rPr lang="en-US" altLang="fa-IR"/>
              <a:pPr/>
              <a:t>16</a:t>
            </a:fld>
            <a:endParaRPr lang="en-US" altLang="fa-IR"/>
          </a:p>
        </p:txBody>
      </p:sp>
      <p:sp>
        <p:nvSpPr>
          <p:cNvPr id="436226" name="Rectangle 2"/>
          <p:cNvSpPr>
            <a:spLocks noGrp="1" noRot="1" noChangeArrowheads="1"/>
          </p:cNvSpPr>
          <p:nvPr>
            <p:ph type="title"/>
          </p:nvPr>
        </p:nvSpPr>
        <p:spPr>
          <a:xfrm>
            <a:off x="323850" y="620713"/>
            <a:ext cx="8510588" cy="1325562"/>
          </a:xfrm>
        </p:spPr>
        <p:txBody>
          <a:bodyPr/>
          <a:lstStyle/>
          <a:p>
            <a:pPr eaLnBrk="1" hangingPunct="1">
              <a:defRPr/>
            </a:pPr>
            <a:r>
              <a:rPr lang="fa-IR" sz="4800" smtClean="0">
                <a:solidFill>
                  <a:srgbClr val="FF0066"/>
                </a:solidFill>
                <a:cs typeface="B Zar" pitchFamily="2" charset="-78"/>
              </a:rPr>
              <a:t>نمونه سؤال دانش اصلها و تعميم ها</a:t>
            </a:r>
            <a:endParaRPr lang="en-US" sz="4800" smtClean="0">
              <a:solidFill>
                <a:srgbClr val="FF0066"/>
              </a:solidFill>
              <a:cs typeface="B Zar" pitchFamily="2" charset="-78"/>
            </a:endParaRPr>
          </a:p>
        </p:txBody>
      </p:sp>
      <p:sp>
        <p:nvSpPr>
          <p:cNvPr id="436227" name="Rectangle 3"/>
          <p:cNvSpPr>
            <a:spLocks noGrp="1" noRot="1" noChangeArrowheads="1"/>
          </p:cNvSpPr>
          <p:nvPr>
            <p:ph type="body" idx="1"/>
          </p:nvPr>
        </p:nvSpPr>
        <p:spPr>
          <a:xfrm>
            <a:off x="301625" y="2205038"/>
            <a:ext cx="8540750" cy="3894137"/>
          </a:xfrm>
        </p:spPr>
        <p:txBody>
          <a:bodyPr/>
          <a:lstStyle/>
          <a:p>
            <a:pPr algn="r" rtl="1" eaLnBrk="1" hangingPunct="1">
              <a:buFont typeface="Wingdings" pitchFamily="2" charset="2"/>
              <a:buNone/>
              <a:defRPr/>
            </a:pPr>
            <a:r>
              <a:rPr lang="fa-IR" sz="3600" smtClean="0">
                <a:cs typeface="B Zar" pitchFamily="2" charset="-78"/>
              </a:rPr>
              <a:t>اگر حجم مقداري از گاز ثابت نگه داشته شود،فشار آنراچگونه مي توان كاهش داد؟</a:t>
            </a:r>
          </a:p>
          <a:p>
            <a:pPr algn="r" rtl="1" eaLnBrk="1" hangingPunct="1">
              <a:buFont typeface="Wingdings" pitchFamily="2" charset="2"/>
              <a:buNone/>
              <a:defRPr/>
            </a:pPr>
            <a:r>
              <a:rPr lang="fa-IR" sz="3600" smtClean="0">
                <a:cs typeface="B Zar" pitchFamily="2" charset="-78"/>
              </a:rPr>
              <a:t>الف-كاهش حرارت			ب- افزايش حرارت</a:t>
            </a:r>
          </a:p>
          <a:p>
            <a:pPr algn="r" rtl="1" eaLnBrk="1" hangingPunct="1">
              <a:buFont typeface="Wingdings" pitchFamily="2" charset="2"/>
              <a:buNone/>
              <a:defRPr/>
            </a:pPr>
            <a:r>
              <a:rPr lang="fa-IR" sz="3600" smtClean="0">
                <a:cs typeface="B Zar" pitchFamily="2" charset="-78"/>
              </a:rPr>
              <a:t>ج- دادن گرما				د- كاهش چگالي </a:t>
            </a:r>
          </a:p>
          <a:p>
            <a:pPr algn="r" rtl="1" eaLnBrk="1" hangingPunct="1">
              <a:buFont typeface="Wingdings" pitchFamily="2" charset="2"/>
              <a:buNone/>
              <a:defRPr/>
            </a:pPr>
            <a:r>
              <a:rPr lang="fa-IR" sz="3600" smtClean="0">
                <a:cs typeface="B Zar" pitchFamily="2" charset="-78"/>
              </a:rPr>
              <a:t>ه – افزايش چگالي</a:t>
            </a:r>
            <a:endParaRPr lang="en-US" sz="36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436226"/>
                                        </p:tgtEl>
                                        <p:attrNameLst>
                                          <p:attrName>style.visibility</p:attrName>
                                        </p:attrNameLst>
                                      </p:cBhvr>
                                      <p:to>
                                        <p:strVal val="visible"/>
                                      </p:to>
                                    </p:set>
                                    <p:anim calcmode="lin" valueType="num">
                                      <p:cBhvr>
                                        <p:cTn id="7" dur="1000" fill="hold"/>
                                        <p:tgtEl>
                                          <p:spTgt spid="436226"/>
                                        </p:tgtEl>
                                        <p:attrNameLst>
                                          <p:attrName>ppt_w</p:attrName>
                                        </p:attrNameLst>
                                      </p:cBhvr>
                                      <p:tavLst>
                                        <p:tav tm="0">
                                          <p:val>
                                            <p:fltVal val="0"/>
                                          </p:val>
                                        </p:tav>
                                        <p:tav tm="100000">
                                          <p:val>
                                            <p:strVal val="#ppt_w"/>
                                          </p:val>
                                        </p:tav>
                                      </p:tavLst>
                                    </p:anim>
                                    <p:anim calcmode="lin" valueType="num">
                                      <p:cBhvr>
                                        <p:cTn id="8" dur="1000" fill="hold"/>
                                        <p:tgtEl>
                                          <p:spTgt spid="436226"/>
                                        </p:tgtEl>
                                        <p:attrNameLst>
                                          <p:attrName>ppt_h</p:attrName>
                                        </p:attrNameLst>
                                      </p:cBhvr>
                                      <p:tavLst>
                                        <p:tav tm="0">
                                          <p:val>
                                            <p:strVal val="#ppt_h"/>
                                          </p:val>
                                        </p:tav>
                                        <p:tav tm="100000">
                                          <p:val>
                                            <p:strVal val="#ppt_h"/>
                                          </p:val>
                                        </p:tav>
                                      </p:tavLst>
                                    </p:anim>
                                  </p:childTnLst>
                                </p:cTn>
                              </p:par>
                            </p:childTnLst>
                          </p:cTn>
                        </p:par>
                        <p:par>
                          <p:cTn id="9" fill="hold" nodeType="afterGroup">
                            <p:stCondLst>
                              <p:cond delay="1000"/>
                            </p:stCondLst>
                            <p:childTnLst>
                              <p:par>
                                <p:cTn id="10" presetID="29" presetClass="entr" presetSubtype="0" fill="hold" grpId="0" nodeType="afterEffect">
                                  <p:stCondLst>
                                    <p:cond delay="0"/>
                                  </p:stCondLst>
                                  <p:childTnLst>
                                    <p:set>
                                      <p:cBhvr>
                                        <p:cTn id="11" dur="1" fill="hold">
                                          <p:stCondLst>
                                            <p:cond delay="0"/>
                                          </p:stCondLst>
                                        </p:cTn>
                                        <p:tgtEl>
                                          <p:spTgt spid="436227">
                                            <p:txEl>
                                              <p:pRg st="0" end="0"/>
                                            </p:txEl>
                                          </p:spTgt>
                                        </p:tgtEl>
                                        <p:attrNameLst>
                                          <p:attrName>style.visibility</p:attrName>
                                        </p:attrNameLst>
                                      </p:cBhvr>
                                      <p:to>
                                        <p:strVal val="visible"/>
                                      </p:to>
                                    </p:set>
                                    <p:anim calcmode="lin" valueType="num">
                                      <p:cBhvr>
                                        <p:cTn id="12" dur="1000" fill="hold"/>
                                        <p:tgtEl>
                                          <p:spTgt spid="436227">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43622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436227">
                                            <p:txEl>
                                              <p:pRg st="0" end="0"/>
                                            </p:txEl>
                                          </p:spTgt>
                                        </p:tgtEl>
                                      </p:cBhvr>
                                    </p:animEffect>
                                  </p:childTnLst>
                                </p:cTn>
                              </p:par>
                            </p:childTnLst>
                          </p:cTn>
                        </p:par>
                        <p:par>
                          <p:cTn id="15" fill="hold" nodeType="afterGroup">
                            <p:stCondLst>
                              <p:cond delay="2000"/>
                            </p:stCondLst>
                            <p:childTnLst>
                              <p:par>
                                <p:cTn id="16" presetID="29" presetClass="entr" presetSubtype="0" fill="hold" grpId="0" nodeType="afterEffect">
                                  <p:stCondLst>
                                    <p:cond delay="0"/>
                                  </p:stCondLst>
                                  <p:childTnLst>
                                    <p:set>
                                      <p:cBhvr>
                                        <p:cTn id="17" dur="1" fill="hold">
                                          <p:stCondLst>
                                            <p:cond delay="0"/>
                                          </p:stCondLst>
                                        </p:cTn>
                                        <p:tgtEl>
                                          <p:spTgt spid="436227">
                                            <p:txEl>
                                              <p:pRg st="1" end="1"/>
                                            </p:txEl>
                                          </p:spTgt>
                                        </p:tgtEl>
                                        <p:attrNameLst>
                                          <p:attrName>style.visibility</p:attrName>
                                        </p:attrNameLst>
                                      </p:cBhvr>
                                      <p:to>
                                        <p:strVal val="visible"/>
                                      </p:to>
                                    </p:set>
                                    <p:anim calcmode="lin" valueType="num">
                                      <p:cBhvr>
                                        <p:cTn id="18" dur="1000" fill="hold"/>
                                        <p:tgtEl>
                                          <p:spTgt spid="436227">
                                            <p:txEl>
                                              <p:pRg st="1" end="1"/>
                                            </p:txEl>
                                          </p:spTgt>
                                        </p:tgtEl>
                                        <p:attrNameLst>
                                          <p:attrName>ppt_x</p:attrName>
                                        </p:attrNameLst>
                                      </p:cBhvr>
                                      <p:tavLst>
                                        <p:tav tm="0">
                                          <p:val>
                                            <p:strVal val="#ppt_x-.2"/>
                                          </p:val>
                                        </p:tav>
                                        <p:tav tm="100000">
                                          <p:val>
                                            <p:strVal val="#ppt_x"/>
                                          </p:val>
                                        </p:tav>
                                      </p:tavLst>
                                    </p:anim>
                                    <p:anim calcmode="lin" valueType="num">
                                      <p:cBhvr>
                                        <p:cTn id="19" dur="1000" fill="hold"/>
                                        <p:tgtEl>
                                          <p:spTgt spid="43622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0" dur="1000"/>
                                        <p:tgtEl>
                                          <p:spTgt spid="436227">
                                            <p:txEl>
                                              <p:pRg st="1" end="1"/>
                                            </p:txEl>
                                          </p:spTgt>
                                        </p:tgtEl>
                                      </p:cBhvr>
                                    </p:animEffect>
                                  </p:childTnLst>
                                </p:cTn>
                              </p:par>
                            </p:childTnLst>
                          </p:cTn>
                        </p:par>
                        <p:par>
                          <p:cTn id="21" fill="hold" nodeType="afterGroup">
                            <p:stCondLst>
                              <p:cond delay="3000"/>
                            </p:stCondLst>
                            <p:childTnLst>
                              <p:par>
                                <p:cTn id="22" presetID="29" presetClass="entr" presetSubtype="0" fill="hold" grpId="0" nodeType="afterEffect">
                                  <p:stCondLst>
                                    <p:cond delay="0"/>
                                  </p:stCondLst>
                                  <p:childTnLst>
                                    <p:set>
                                      <p:cBhvr>
                                        <p:cTn id="23" dur="1" fill="hold">
                                          <p:stCondLst>
                                            <p:cond delay="0"/>
                                          </p:stCondLst>
                                        </p:cTn>
                                        <p:tgtEl>
                                          <p:spTgt spid="436227">
                                            <p:txEl>
                                              <p:pRg st="2" end="2"/>
                                            </p:txEl>
                                          </p:spTgt>
                                        </p:tgtEl>
                                        <p:attrNameLst>
                                          <p:attrName>style.visibility</p:attrName>
                                        </p:attrNameLst>
                                      </p:cBhvr>
                                      <p:to>
                                        <p:strVal val="visible"/>
                                      </p:to>
                                    </p:set>
                                    <p:anim calcmode="lin" valueType="num">
                                      <p:cBhvr>
                                        <p:cTn id="24" dur="1000" fill="hold"/>
                                        <p:tgtEl>
                                          <p:spTgt spid="436227">
                                            <p:txEl>
                                              <p:pRg st="2" end="2"/>
                                            </p:txEl>
                                          </p:spTgt>
                                        </p:tgtEl>
                                        <p:attrNameLst>
                                          <p:attrName>ppt_x</p:attrName>
                                        </p:attrNameLst>
                                      </p:cBhvr>
                                      <p:tavLst>
                                        <p:tav tm="0">
                                          <p:val>
                                            <p:strVal val="#ppt_x-.2"/>
                                          </p:val>
                                        </p:tav>
                                        <p:tav tm="100000">
                                          <p:val>
                                            <p:strVal val="#ppt_x"/>
                                          </p:val>
                                        </p:tav>
                                      </p:tavLst>
                                    </p:anim>
                                    <p:anim calcmode="lin" valueType="num">
                                      <p:cBhvr>
                                        <p:cTn id="25" dur="1000" fill="hold"/>
                                        <p:tgtEl>
                                          <p:spTgt spid="43622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436227">
                                            <p:txEl>
                                              <p:pRg st="2" end="2"/>
                                            </p:txEl>
                                          </p:spTgt>
                                        </p:tgtEl>
                                      </p:cBhvr>
                                    </p:animEffect>
                                  </p:childTnLst>
                                </p:cTn>
                              </p:par>
                            </p:childTnLst>
                          </p:cTn>
                        </p:par>
                        <p:par>
                          <p:cTn id="27" fill="hold" nodeType="afterGroup">
                            <p:stCondLst>
                              <p:cond delay="4000"/>
                            </p:stCondLst>
                            <p:childTnLst>
                              <p:par>
                                <p:cTn id="28" presetID="29" presetClass="entr" presetSubtype="0" fill="hold" grpId="0" nodeType="afterEffect">
                                  <p:stCondLst>
                                    <p:cond delay="0"/>
                                  </p:stCondLst>
                                  <p:childTnLst>
                                    <p:set>
                                      <p:cBhvr>
                                        <p:cTn id="29" dur="1" fill="hold">
                                          <p:stCondLst>
                                            <p:cond delay="0"/>
                                          </p:stCondLst>
                                        </p:cTn>
                                        <p:tgtEl>
                                          <p:spTgt spid="436227">
                                            <p:txEl>
                                              <p:pRg st="3" end="3"/>
                                            </p:txEl>
                                          </p:spTgt>
                                        </p:tgtEl>
                                        <p:attrNameLst>
                                          <p:attrName>style.visibility</p:attrName>
                                        </p:attrNameLst>
                                      </p:cBhvr>
                                      <p:to>
                                        <p:strVal val="visible"/>
                                      </p:to>
                                    </p:set>
                                    <p:anim calcmode="lin" valueType="num">
                                      <p:cBhvr>
                                        <p:cTn id="30" dur="1000" fill="hold"/>
                                        <p:tgtEl>
                                          <p:spTgt spid="436227">
                                            <p:txEl>
                                              <p:pRg st="3" end="3"/>
                                            </p:txEl>
                                          </p:spTgt>
                                        </p:tgtEl>
                                        <p:attrNameLst>
                                          <p:attrName>ppt_x</p:attrName>
                                        </p:attrNameLst>
                                      </p:cBhvr>
                                      <p:tavLst>
                                        <p:tav tm="0">
                                          <p:val>
                                            <p:strVal val="#ppt_x-.2"/>
                                          </p:val>
                                        </p:tav>
                                        <p:tav tm="100000">
                                          <p:val>
                                            <p:strVal val="#ppt_x"/>
                                          </p:val>
                                        </p:tav>
                                      </p:tavLst>
                                    </p:anim>
                                    <p:anim calcmode="lin" valueType="num">
                                      <p:cBhvr>
                                        <p:cTn id="31" dur="1000" fill="hold"/>
                                        <p:tgtEl>
                                          <p:spTgt spid="43622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2" dur="1000"/>
                                        <p:tgtEl>
                                          <p:spTgt spid="4362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6226" grpId="0"/>
      <p:bldP spid="43622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F2EFCFB-E036-438B-85C1-03B3532C1B65}" type="slidenum">
              <a:rPr lang="en-US" altLang="fa-IR"/>
              <a:pPr/>
              <a:t>17</a:t>
            </a:fld>
            <a:endParaRPr lang="en-US" altLang="fa-IR"/>
          </a:p>
        </p:txBody>
      </p:sp>
      <p:sp>
        <p:nvSpPr>
          <p:cNvPr id="361474" name="Rectangle 2"/>
          <p:cNvSpPr>
            <a:spLocks noGrp="1" noRot="1" noChangeArrowheads="1"/>
          </p:cNvSpPr>
          <p:nvPr>
            <p:ph type="title"/>
          </p:nvPr>
        </p:nvSpPr>
        <p:spPr>
          <a:xfrm>
            <a:off x="323850" y="1341438"/>
            <a:ext cx="8510588" cy="1325562"/>
          </a:xfrm>
        </p:spPr>
        <p:txBody>
          <a:bodyPr/>
          <a:lstStyle/>
          <a:p>
            <a:pPr eaLnBrk="1" hangingPunct="1">
              <a:defRPr/>
            </a:pPr>
            <a:r>
              <a:rPr lang="fa-IR" sz="5400" smtClean="0">
                <a:solidFill>
                  <a:srgbClr val="FF0066"/>
                </a:solidFill>
                <a:cs typeface="B Zar" pitchFamily="2" charset="-78"/>
              </a:rPr>
              <a:t>نمونه سؤال  دانش نظريه ها و ساختها</a:t>
            </a:r>
            <a:endParaRPr lang="en-US" sz="5400" smtClean="0">
              <a:solidFill>
                <a:srgbClr val="FF0066"/>
              </a:solidFill>
              <a:cs typeface="B Zar" pitchFamily="2" charset="-78"/>
            </a:endParaRPr>
          </a:p>
        </p:txBody>
      </p:sp>
      <p:sp>
        <p:nvSpPr>
          <p:cNvPr id="361475" name="Rectangle 3"/>
          <p:cNvSpPr>
            <a:spLocks noGrp="1" noRot="1" noChangeArrowheads="1"/>
          </p:cNvSpPr>
          <p:nvPr>
            <p:ph type="body" idx="1"/>
          </p:nvPr>
        </p:nvSpPr>
        <p:spPr>
          <a:xfrm>
            <a:off x="179388" y="3573463"/>
            <a:ext cx="8540750" cy="600075"/>
          </a:xfrm>
        </p:spPr>
        <p:txBody>
          <a:bodyPr/>
          <a:lstStyle/>
          <a:p>
            <a:pPr algn="r" rtl="1" eaLnBrk="1" hangingPunct="1">
              <a:buFont typeface="Wingdings" pitchFamily="2" charset="2"/>
              <a:buNone/>
              <a:defRPr/>
            </a:pPr>
            <a:r>
              <a:rPr lang="fa-IR" sz="4000" smtClean="0">
                <a:cs typeface="B Zar" pitchFamily="2" charset="-78"/>
              </a:rPr>
              <a:t>قلب انسان در مراحل بسيار ابتدايي داراي دو حفره است</a:t>
            </a:r>
            <a:endParaRPr lang="en-US" sz="40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61474"/>
                                        </p:tgtEl>
                                        <p:attrNameLst>
                                          <p:attrName>style.visibility</p:attrName>
                                        </p:attrNameLst>
                                      </p:cBhvr>
                                      <p:to>
                                        <p:strVal val="visible"/>
                                      </p:to>
                                    </p:set>
                                    <p:animEffect transition="in" filter="fade">
                                      <p:cBhvr>
                                        <p:cTn id="7" dur="1000"/>
                                        <p:tgtEl>
                                          <p:spTgt spid="361474"/>
                                        </p:tgtEl>
                                      </p:cBhvr>
                                    </p:animEffect>
                                  </p:childTnLst>
                                </p:cTn>
                              </p:par>
                            </p:childTnLst>
                          </p:cTn>
                        </p:par>
                        <p:par>
                          <p:cTn id="8" fill="hold" nodeType="afterGroup">
                            <p:stCondLst>
                              <p:cond delay="1000"/>
                            </p:stCondLst>
                            <p:childTnLst>
                              <p:par>
                                <p:cTn id="9" presetID="15" presetClass="entr" presetSubtype="0" fill="hold" grpId="0" nodeType="afterEffect">
                                  <p:stCondLst>
                                    <p:cond delay="0"/>
                                  </p:stCondLst>
                                  <p:childTnLst>
                                    <p:set>
                                      <p:cBhvr>
                                        <p:cTn id="10" dur="1" fill="hold">
                                          <p:stCondLst>
                                            <p:cond delay="0"/>
                                          </p:stCondLst>
                                        </p:cTn>
                                        <p:tgtEl>
                                          <p:spTgt spid="361475">
                                            <p:txEl>
                                              <p:pRg st="0" end="0"/>
                                            </p:txEl>
                                          </p:spTgt>
                                        </p:tgtEl>
                                        <p:attrNameLst>
                                          <p:attrName>style.visibility</p:attrName>
                                        </p:attrNameLst>
                                      </p:cBhvr>
                                      <p:to>
                                        <p:strVal val="visible"/>
                                      </p:to>
                                    </p:set>
                                    <p:anim calcmode="lin" valueType="num">
                                      <p:cBhvr>
                                        <p:cTn id="11" dur="1000" fill="hold"/>
                                        <p:tgtEl>
                                          <p:spTgt spid="361475">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61475">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61475">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4" dur="1000" fill="hold"/>
                                        <p:tgtEl>
                                          <p:spTgt spid="361475">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1474" grpId="0"/>
      <p:bldP spid="36147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fld id="{703BEEA8-C4F8-49D8-BF73-D38CB64EFFAD}" type="slidenum">
              <a:rPr lang="en-US" altLang="fa-IR"/>
              <a:pPr/>
              <a:t>18</a:t>
            </a:fld>
            <a:endParaRPr lang="en-US" altLang="fa-IR"/>
          </a:p>
        </p:txBody>
      </p:sp>
      <p:graphicFrame>
        <p:nvGraphicFramePr>
          <p:cNvPr id="362502" name="Organization Chart 6"/>
          <p:cNvGraphicFramePr>
            <a:graphicFrameLocks/>
          </p:cNvGraphicFramePr>
          <p:nvPr>
            <p:ph/>
          </p:nvPr>
        </p:nvGraphicFramePr>
        <p:xfrm>
          <a:off x="288925" y="203200"/>
          <a:ext cx="8496300" cy="6249988"/>
        </p:xfrm>
        <a:graphic>
          <a:graphicData uri="http://schemas.openxmlformats.org/drawingml/2006/compatibility">
            <com:legacyDrawing xmlns:com="http://schemas.openxmlformats.org/drawingml/2006/compatibility" spid="_x0000_s45058"/>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362502"/>
                                        </p:tgtEl>
                                        <p:attrNameLst>
                                          <p:attrName>style.visibility</p:attrName>
                                        </p:attrNameLst>
                                      </p:cBhvr>
                                      <p:to>
                                        <p:strVal val="visible"/>
                                      </p:to>
                                    </p:set>
                                    <p:anim calcmode="lin" valueType="num">
                                      <p:cBhvr>
                                        <p:cTn id="7" dur="1000" fill="hold"/>
                                        <p:tgtEl>
                                          <p:spTgt spid="362502"/>
                                        </p:tgtEl>
                                        <p:attrNameLst>
                                          <p:attrName>ppt_w</p:attrName>
                                        </p:attrNameLst>
                                      </p:cBhvr>
                                      <p:tavLst>
                                        <p:tav tm="0">
                                          <p:val>
                                            <p:fltVal val="0"/>
                                          </p:val>
                                        </p:tav>
                                        <p:tav tm="100000">
                                          <p:val>
                                            <p:strVal val="#ppt_w"/>
                                          </p:val>
                                        </p:tav>
                                      </p:tavLst>
                                    </p:anim>
                                    <p:anim calcmode="lin" valueType="num">
                                      <p:cBhvr>
                                        <p:cTn id="8" dur="1000" fill="hold"/>
                                        <p:tgtEl>
                                          <p:spTgt spid="36250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36250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fld id="{88653C81-078B-4F80-8389-C8A6B1B41B7B}" type="slidenum">
              <a:rPr lang="en-US" altLang="fa-IR"/>
              <a:pPr/>
              <a:t>19</a:t>
            </a:fld>
            <a:endParaRPr lang="en-US" altLang="fa-IR"/>
          </a:p>
        </p:txBody>
      </p:sp>
      <p:graphicFrame>
        <p:nvGraphicFramePr>
          <p:cNvPr id="363526" name="Organization Chart 6"/>
          <p:cNvGraphicFramePr>
            <a:graphicFrameLocks/>
          </p:cNvGraphicFramePr>
          <p:nvPr>
            <p:ph/>
          </p:nvPr>
        </p:nvGraphicFramePr>
        <p:xfrm>
          <a:off x="288925" y="203200"/>
          <a:ext cx="8496300" cy="6465888"/>
        </p:xfrm>
        <a:graphic>
          <a:graphicData uri="http://schemas.openxmlformats.org/drawingml/2006/compatibility">
            <com:legacyDrawing xmlns:com="http://schemas.openxmlformats.org/drawingml/2006/compatibility" spid="_x0000_s46082"/>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363526"/>
                                        </p:tgtEl>
                                        <p:attrNameLst>
                                          <p:attrName>style.visibility</p:attrName>
                                        </p:attrNameLst>
                                      </p:cBhvr>
                                      <p:to>
                                        <p:strVal val="visible"/>
                                      </p:to>
                                    </p:set>
                                    <p:anim calcmode="lin" valueType="num">
                                      <p:cBhvr>
                                        <p:cTn id="7" dur="1000" fill="hold"/>
                                        <p:tgtEl>
                                          <p:spTgt spid="363526"/>
                                        </p:tgtEl>
                                        <p:attrNameLst>
                                          <p:attrName>ppt_w</p:attrName>
                                        </p:attrNameLst>
                                      </p:cBhvr>
                                      <p:tavLst>
                                        <p:tav tm="0">
                                          <p:val>
                                            <p:fltVal val="0"/>
                                          </p:val>
                                        </p:tav>
                                        <p:tav tm="100000">
                                          <p:val>
                                            <p:strVal val="#ppt_w"/>
                                          </p:val>
                                        </p:tav>
                                      </p:tavLst>
                                    </p:anim>
                                    <p:anim calcmode="lin" valueType="num">
                                      <p:cBhvr>
                                        <p:cTn id="8" dur="1000" fill="hold"/>
                                        <p:tgtEl>
                                          <p:spTgt spid="36352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36352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68770A9-961C-4043-A18F-40D3C2D85E6C}" type="slidenum">
              <a:rPr lang="en-US" altLang="fa-IR"/>
              <a:pPr/>
              <a:t>2</a:t>
            </a:fld>
            <a:endParaRPr lang="en-US" altLang="fa-IR"/>
          </a:p>
        </p:txBody>
      </p:sp>
      <p:sp>
        <p:nvSpPr>
          <p:cNvPr id="353282" name="Rectangle 2"/>
          <p:cNvSpPr>
            <a:spLocks noGrp="1" noRot="1" noChangeArrowheads="1"/>
          </p:cNvSpPr>
          <p:nvPr>
            <p:ph type="title"/>
          </p:nvPr>
        </p:nvSpPr>
        <p:spPr>
          <a:xfrm>
            <a:off x="1763713" y="1268413"/>
            <a:ext cx="5832475" cy="1325562"/>
          </a:xfrm>
          <a:ln w="28575">
            <a:solidFill>
              <a:srgbClr val="FF66FF"/>
            </a:solidFill>
          </a:ln>
        </p:spPr>
        <p:txBody>
          <a:bodyPr/>
          <a:lstStyle/>
          <a:p>
            <a:pPr eaLnBrk="1" hangingPunct="1">
              <a:defRPr/>
            </a:pPr>
            <a:r>
              <a:rPr lang="fa-IR" sz="6000" smtClean="0">
                <a:solidFill>
                  <a:srgbClr val="FF6699"/>
                </a:solidFill>
                <a:cs typeface="B Zar" pitchFamily="2" charset="-78"/>
              </a:rPr>
              <a:t>هدف كلي</a:t>
            </a:r>
            <a:endParaRPr lang="en-US" sz="6000" smtClean="0">
              <a:solidFill>
                <a:srgbClr val="FF6699"/>
              </a:solidFill>
              <a:cs typeface="B Zar" pitchFamily="2" charset="-78"/>
            </a:endParaRPr>
          </a:p>
        </p:txBody>
      </p:sp>
      <p:sp>
        <p:nvSpPr>
          <p:cNvPr id="353283" name="Rectangle 3"/>
          <p:cNvSpPr>
            <a:spLocks noGrp="1" noRot="1" noChangeArrowheads="1"/>
          </p:cNvSpPr>
          <p:nvPr>
            <p:ph type="body" idx="1"/>
          </p:nvPr>
        </p:nvSpPr>
        <p:spPr>
          <a:xfrm>
            <a:off x="179388" y="3429000"/>
            <a:ext cx="8540750" cy="1465263"/>
          </a:xfrm>
        </p:spPr>
        <p:txBody>
          <a:bodyPr/>
          <a:lstStyle/>
          <a:p>
            <a:pPr algn="r" rtl="1" eaLnBrk="1" hangingPunct="1">
              <a:buFont typeface="Wingdings" pitchFamily="2" charset="2"/>
              <a:buNone/>
              <a:defRPr/>
            </a:pPr>
            <a:r>
              <a:rPr lang="fa-IR" sz="5400" smtClean="0">
                <a:cs typeface="B Zar" pitchFamily="2" charset="-78"/>
              </a:rPr>
              <a:t>آشنايي با سؤالهاي مختلف انواع طبقات طبقه بندي هدفهاي آموزشي</a:t>
            </a:r>
            <a:endParaRPr lang="en-US" sz="54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53282"/>
                                        </p:tgtEl>
                                        <p:attrNameLst>
                                          <p:attrName>style.visibility</p:attrName>
                                        </p:attrNameLst>
                                      </p:cBhvr>
                                      <p:to>
                                        <p:strVal val="visible"/>
                                      </p:to>
                                    </p:set>
                                    <p:anim calcmode="lin" valueType="num">
                                      <p:cBhvr>
                                        <p:cTn id="7" dur="1000" fill="hold"/>
                                        <p:tgtEl>
                                          <p:spTgt spid="353282"/>
                                        </p:tgtEl>
                                        <p:attrNameLst>
                                          <p:attrName>ppt_x</p:attrName>
                                        </p:attrNameLst>
                                      </p:cBhvr>
                                      <p:tavLst>
                                        <p:tav tm="0">
                                          <p:val>
                                            <p:strVal val="#ppt_x-.2"/>
                                          </p:val>
                                        </p:tav>
                                        <p:tav tm="100000">
                                          <p:val>
                                            <p:strVal val="#ppt_x"/>
                                          </p:val>
                                        </p:tav>
                                      </p:tavLst>
                                    </p:anim>
                                    <p:anim calcmode="lin" valueType="num">
                                      <p:cBhvr>
                                        <p:cTn id="8" dur="1000" fill="hold"/>
                                        <p:tgtEl>
                                          <p:spTgt spid="353282"/>
                                        </p:tgtEl>
                                        <p:attrNameLst>
                                          <p:attrName>ppt_y</p:attrName>
                                        </p:attrNameLst>
                                      </p:cBhvr>
                                      <p:tavLst>
                                        <p:tav tm="0">
                                          <p:val>
                                            <p:strVal val="#ppt_y"/>
                                          </p:val>
                                        </p:tav>
                                        <p:tav tm="100000">
                                          <p:val>
                                            <p:strVal val="#ppt_y"/>
                                          </p:val>
                                        </p:tav>
                                      </p:tavLst>
                                    </p:anim>
                                    <p:animEffect transition="in" filter="wipe(right)" prLst="gradientSize: 0.1">
                                      <p:cBhvr>
                                        <p:cTn id="9" dur="1000"/>
                                        <p:tgtEl>
                                          <p:spTgt spid="353282"/>
                                        </p:tgtEl>
                                      </p:cBhvr>
                                    </p:animEffect>
                                  </p:childTnLst>
                                </p:cTn>
                              </p:par>
                            </p:childTnLst>
                          </p:cTn>
                        </p:par>
                        <p:par>
                          <p:cTn id="10" fill="hold" nodeType="afterGroup">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353283">
                                            <p:txEl>
                                              <p:pRg st="0" end="0"/>
                                            </p:txEl>
                                          </p:spTgt>
                                        </p:tgtEl>
                                        <p:attrNameLst>
                                          <p:attrName>style.visibility</p:attrName>
                                        </p:attrNameLst>
                                      </p:cBhvr>
                                      <p:to>
                                        <p:strVal val="visible"/>
                                      </p:to>
                                    </p:set>
                                    <p:anim calcmode="lin" valueType="num">
                                      <p:cBhvr>
                                        <p:cTn id="13" dur="1000" fill="hold"/>
                                        <p:tgtEl>
                                          <p:spTgt spid="353283">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35328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35328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3282" grpId="0" animBg="1"/>
      <p:bldP spid="35328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E46BC4F-96FD-46A1-B1D3-BAE81E279D2D}" type="slidenum">
              <a:rPr lang="en-US" altLang="fa-IR"/>
              <a:pPr/>
              <a:t>20</a:t>
            </a:fld>
            <a:endParaRPr lang="en-US" altLang="fa-IR"/>
          </a:p>
        </p:txBody>
      </p:sp>
      <p:sp>
        <p:nvSpPr>
          <p:cNvPr id="364546" name="Rectangle 2"/>
          <p:cNvSpPr>
            <a:spLocks noGrp="1" noRot="1" noChangeArrowheads="1"/>
          </p:cNvSpPr>
          <p:nvPr>
            <p:ph type="title"/>
          </p:nvPr>
        </p:nvSpPr>
        <p:spPr/>
        <p:txBody>
          <a:bodyPr/>
          <a:lstStyle/>
          <a:p>
            <a:pPr eaLnBrk="1" hangingPunct="1">
              <a:defRPr/>
            </a:pPr>
            <a:r>
              <a:rPr lang="fa-IR" sz="4000" smtClean="0">
                <a:solidFill>
                  <a:srgbClr val="FF0066"/>
                </a:solidFill>
                <a:cs typeface="B Zar" pitchFamily="2" charset="-78"/>
              </a:rPr>
              <a:t>نمونه سؤال  ترجمه از يك سطح انتزاعي به سطح ديگر</a:t>
            </a:r>
            <a:endParaRPr lang="en-US" sz="4000" smtClean="0">
              <a:solidFill>
                <a:srgbClr val="FF0066"/>
              </a:solidFill>
              <a:cs typeface="B Zar" pitchFamily="2" charset="-78"/>
            </a:endParaRPr>
          </a:p>
        </p:txBody>
      </p:sp>
      <p:sp>
        <p:nvSpPr>
          <p:cNvPr id="364547" name="Rectangle 3"/>
          <p:cNvSpPr>
            <a:spLocks noGrp="1" noRot="1" noChangeArrowheads="1"/>
          </p:cNvSpPr>
          <p:nvPr>
            <p:ph type="body" idx="1"/>
          </p:nvPr>
        </p:nvSpPr>
        <p:spPr>
          <a:xfrm>
            <a:off x="301625" y="1557338"/>
            <a:ext cx="8518525" cy="4776787"/>
          </a:xfrm>
        </p:spPr>
        <p:txBody>
          <a:bodyPr/>
          <a:lstStyle/>
          <a:p>
            <a:pPr algn="r" rtl="1" eaLnBrk="1" hangingPunct="1">
              <a:buFont typeface="Wingdings" pitchFamily="2" charset="2"/>
              <a:buNone/>
              <a:defRPr/>
            </a:pPr>
            <a:r>
              <a:rPr lang="fa-IR" sz="4000" smtClean="0">
                <a:cs typeface="B Zar" pitchFamily="2" charset="-78"/>
              </a:rPr>
              <a:t>گروهي از ممتحنان مشغول يك طبقه بندي از هدفهاي پرورشي هستند. به زبان معمولي اين گروه از افراد به چه كاري مشغولند؟</a:t>
            </a:r>
          </a:p>
          <a:p>
            <a:pPr algn="r" rtl="1" eaLnBrk="1" hangingPunct="1">
              <a:buFont typeface="Wingdings" pitchFamily="2" charset="2"/>
              <a:buNone/>
              <a:defRPr/>
            </a:pPr>
            <a:r>
              <a:rPr lang="fa-IR" sz="4000" smtClean="0">
                <a:cs typeface="B Zar" pitchFamily="2" charset="-78"/>
              </a:rPr>
              <a:t>الف- ارزشيابي از پيشرفت آموزش و پرورش</a:t>
            </a:r>
          </a:p>
          <a:p>
            <a:pPr algn="r" rtl="1" eaLnBrk="1" hangingPunct="1">
              <a:buFont typeface="Wingdings" pitchFamily="2" charset="2"/>
              <a:buNone/>
              <a:defRPr/>
            </a:pPr>
            <a:r>
              <a:rPr lang="fa-IR" sz="4000" smtClean="0">
                <a:cs typeface="B Zar" pitchFamily="2" charset="-78"/>
              </a:rPr>
              <a:t>ب- دسته بندي هدفهاي غائي آموزش</a:t>
            </a:r>
          </a:p>
          <a:p>
            <a:pPr algn="r" rtl="1" eaLnBrk="1" hangingPunct="1">
              <a:buFont typeface="Wingdings" pitchFamily="2" charset="2"/>
              <a:buNone/>
              <a:defRPr/>
            </a:pPr>
            <a:r>
              <a:rPr lang="fa-IR" sz="4000" smtClean="0">
                <a:cs typeface="B Zar" pitchFamily="2" charset="-78"/>
              </a:rPr>
              <a:t>ج- تهيه يك برنامه درسي</a:t>
            </a:r>
          </a:p>
          <a:p>
            <a:pPr algn="r" rtl="1" eaLnBrk="1" hangingPunct="1">
              <a:buFont typeface="Wingdings" pitchFamily="2" charset="2"/>
              <a:buNone/>
              <a:defRPr/>
            </a:pPr>
            <a:r>
              <a:rPr lang="fa-IR" sz="4000" smtClean="0">
                <a:cs typeface="B Zar" pitchFamily="2" charset="-78"/>
              </a:rPr>
              <a:t>د- تهيه تمرينهاي يادگيري</a:t>
            </a:r>
            <a:endParaRPr lang="en-US" sz="40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64546"/>
                                        </p:tgtEl>
                                        <p:attrNameLst>
                                          <p:attrName>style.visibility</p:attrName>
                                        </p:attrNameLst>
                                      </p:cBhvr>
                                      <p:to>
                                        <p:strVal val="visible"/>
                                      </p:to>
                                    </p:set>
                                    <p:animEffect transition="in" filter="fade">
                                      <p:cBhvr>
                                        <p:cTn id="7" dur="1000"/>
                                        <p:tgtEl>
                                          <p:spTgt spid="364546"/>
                                        </p:tgtEl>
                                      </p:cBhvr>
                                    </p:animEffect>
                                  </p:childTnLst>
                                </p:cTn>
                              </p:par>
                            </p:childTnLst>
                          </p:cTn>
                        </p:par>
                        <p:par>
                          <p:cTn id="8" fill="hold" nodeType="afterGroup">
                            <p:stCondLst>
                              <p:cond delay="1000"/>
                            </p:stCondLst>
                            <p:childTnLst>
                              <p:par>
                                <p:cTn id="9" presetID="29" presetClass="entr" presetSubtype="0" fill="hold" grpId="0" nodeType="afterEffect">
                                  <p:stCondLst>
                                    <p:cond delay="0"/>
                                  </p:stCondLst>
                                  <p:childTnLst>
                                    <p:set>
                                      <p:cBhvr>
                                        <p:cTn id="10" dur="1" fill="hold">
                                          <p:stCondLst>
                                            <p:cond delay="0"/>
                                          </p:stCondLst>
                                        </p:cTn>
                                        <p:tgtEl>
                                          <p:spTgt spid="364547">
                                            <p:txEl>
                                              <p:pRg st="0" end="0"/>
                                            </p:txEl>
                                          </p:spTgt>
                                        </p:tgtEl>
                                        <p:attrNameLst>
                                          <p:attrName>style.visibility</p:attrName>
                                        </p:attrNameLst>
                                      </p:cBhvr>
                                      <p:to>
                                        <p:strVal val="visible"/>
                                      </p:to>
                                    </p:set>
                                    <p:anim calcmode="lin" valueType="num">
                                      <p:cBhvr>
                                        <p:cTn id="11" dur="1000" fill="hold"/>
                                        <p:tgtEl>
                                          <p:spTgt spid="364547">
                                            <p:txEl>
                                              <p:pRg st="0" end="0"/>
                                            </p:txEl>
                                          </p:spTgt>
                                        </p:tgtEl>
                                        <p:attrNameLst>
                                          <p:attrName>ppt_x</p:attrName>
                                        </p:attrNameLst>
                                      </p:cBhvr>
                                      <p:tavLst>
                                        <p:tav tm="0">
                                          <p:val>
                                            <p:strVal val="#ppt_x-.2"/>
                                          </p:val>
                                        </p:tav>
                                        <p:tav tm="100000">
                                          <p:val>
                                            <p:strVal val="#ppt_x"/>
                                          </p:val>
                                        </p:tav>
                                      </p:tavLst>
                                    </p:anim>
                                    <p:anim calcmode="lin" valueType="num">
                                      <p:cBhvr>
                                        <p:cTn id="12" dur="1000" fill="hold"/>
                                        <p:tgtEl>
                                          <p:spTgt spid="36454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3" dur="1000"/>
                                        <p:tgtEl>
                                          <p:spTgt spid="364547">
                                            <p:txEl>
                                              <p:pRg st="0" end="0"/>
                                            </p:txEl>
                                          </p:spTgt>
                                        </p:tgtEl>
                                      </p:cBhvr>
                                    </p:animEffect>
                                  </p:childTnLst>
                                </p:cTn>
                              </p:par>
                            </p:childTnLst>
                          </p:cTn>
                        </p:par>
                        <p:par>
                          <p:cTn id="14" fill="hold" nodeType="afterGroup">
                            <p:stCondLst>
                              <p:cond delay="2000"/>
                            </p:stCondLst>
                            <p:childTnLst>
                              <p:par>
                                <p:cTn id="15" presetID="29" presetClass="entr" presetSubtype="0" fill="hold" grpId="0" nodeType="afterEffect">
                                  <p:stCondLst>
                                    <p:cond delay="0"/>
                                  </p:stCondLst>
                                  <p:childTnLst>
                                    <p:set>
                                      <p:cBhvr>
                                        <p:cTn id="16" dur="1" fill="hold">
                                          <p:stCondLst>
                                            <p:cond delay="0"/>
                                          </p:stCondLst>
                                        </p:cTn>
                                        <p:tgtEl>
                                          <p:spTgt spid="364547">
                                            <p:txEl>
                                              <p:pRg st="1" end="1"/>
                                            </p:txEl>
                                          </p:spTgt>
                                        </p:tgtEl>
                                        <p:attrNameLst>
                                          <p:attrName>style.visibility</p:attrName>
                                        </p:attrNameLst>
                                      </p:cBhvr>
                                      <p:to>
                                        <p:strVal val="visible"/>
                                      </p:to>
                                    </p:set>
                                    <p:anim calcmode="lin" valueType="num">
                                      <p:cBhvr>
                                        <p:cTn id="17" dur="1000" fill="hold"/>
                                        <p:tgtEl>
                                          <p:spTgt spid="364547">
                                            <p:txEl>
                                              <p:pRg st="1" end="1"/>
                                            </p:txEl>
                                          </p:spTgt>
                                        </p:tgtEl>
                                        <p:attrNameLst>
                                          <p:attrName>ppt_x</p:attrName>
                                        </p:attrNameLst>
                                      </p:cBhvr>
                                      <p:tavLst>
                                        <p:tav tm="0">
                                          <p:val>
                                            <p:strVal val="#ppt_x-.2"/>
                                          </p:val>
                                        </p:tav>
                                        <p:tav tm="100000">
                                          <p:val>
                                            <p:strVal val="#ppt_x"/>
                                          </p:val>
                                        </p:tav>
                                      </p:tavLst>
                                    </p:anim>
                                    <p:anim calcmode="lin" valueType="num">
                                      <p:cBhvr>
                                        <p:cTn id="18" dur="1000" fill="hold"/>
                                        <p:tgtEl>
                                          <p:spTgt spid="36454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364547">
                                            <p:txEl>
                                              <p:pRg st="1" end="1"/>
                                            </p:txEl>
                                          </p:spTgt>
                                        </p:tgtEl>
                                      </p:cBhvr>
                                    </p:animEffect>
                                  </p:childTnLst>
                                </p:cTn>
                              </p:par>
                            </p:childTnLst>
                          </p:cTn>
                        </p:par>
                        <p:par>
                          <p:cTn id="20" fill="hold" nodeType="afterGroup">
                            <p:stCondLst>
                              <p:cond delay="3000"/>
                            </p:stCondLst>
                            <p:childTnLst>
                              <p:par>
                                <p:cTn id="21" presetID="29" presetClass="entr" presetSubtype="0" fill="hold" grpId="0" nodeType="afterEffect">
                                  <p:stCondLst>
                                    <p:cond delay="0"/>
                                  </p:stCondLst>
                                  <p:childTnLst>
                                    <p:set>
                                      <p:cBhvr>
                                        <p:cTn id="22" dur="1" fill="hold">
                                          <p:stCondLst>
                                            <p:cond delay="0"/>
                                          </p:stCondLst>
                                        </p:cTn>
                                        <p:tgtEl>
                                          <p:spTgt spid="364547">
                                            <p:txEl>
                                              <p:pRg st="2" end="2"/>
                                            </p:txEl>
                                          </p:spTgt>
                                        </p:tgtEl>
                                        <p:attrNameLst>
                                          <p:attrName>style.visibility</p:attrName>
                                        </p:attrNameLst>
                                      </p:cBhvr>
                                      <p:to>
                                        <p:strVal val="visible"/>
                                      </p:to>
                                    </p:set>
                                    <p:anim calcmode="lin" valueType="num">
                                      <p:cBhvr>
                                        <p:cTn id="23" dur="1000" fill="hold"/>
                                        <p:tgtEl>
                                          <p:spTgt spid="364547">
                                            <p:txEl>
                                              <p:pRg st="2" end="2"/>
                                            </p:txEl>
                                          </p:spTgt>
                                        </p:tgtEl>
                                        <p:attrNameLst>
                                          <p:attrName>ppt_x</p:attrName>
                                        </p:attrNameLst>
                                      </p:cBhvr>
                                      <p:tavLst>
                                        <p:tav tm="0">
                                          <p:val>
                                            <p:strVal val="#ppt_x-.2"/>
                                          </p:val>
                                        </p:tav>
                                        <p:tav tm="100000">
                                          <p:val>
                                            <p:strVal val="#ppt_x"/>
                                          </p:val>
                                        </p:tav>
                                      </p:tavLst>
                                    </p:anim>
                                    <p:anim calcmode="lin" valueType="num">
                                      <p:cBhvr>
                                        <p:cTn id="24" dur="1000" fill="hold"/>
                                        <p:tgtEl>
                                          <p:spTgt spid="36454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5" dur="1000"/>
                                        <p:tgtEl>
                                          <p:spTgt spid="364547">
                                            <p:txEl>
                                              <p:pRg st="2" end="2"/>
                                            </p:txEl>
                                          </p:spTgt>
                                        </p:tgtEl>
                                      </p:cBhvr>
                                    </p:animEffect>
                                  </p:childTnLst>
                                </p:cTn>
                              </p:par>
                            </p:childTnLst>
                          </p:cTn>
                        </p:par>
                        <p:par>
                          <p:cTn id="26" fill="hold" nodeType="afterGroup">
                            <p:stCondLst>
                              <p:cond delay="4000"/>
                            </p:stCondLst>
                            <p:childTnLst>
                              <p:par>
                                <p:cTn id="27" presetID="29" presetClass="entr" presetSubtype="0" fill="hold" grpId="0" nodeType="afterEffect">
                                  <p:stCondLst>
                                    <p:cond delay="0"/>
                                  </p:stCondLst>
                                  <p:childTnLst>
                                    <p:set>
                                      <p:cBhvr>
                                        <p:cTn id="28" dur="1" fill="hold">
                                          <p:stCondLst>
                                            <p:cond delay="0"/>
                                          </p:stCondLst>
                                        </p:cTn>
                                        <p:tgtEl>
                                          <p:spTgt spid="364547">
                                            <p:txEl>
                                              <p:pRg st="3" end="3"/>
                                            </p:txEl>
                                          </p:spTgt>
                                        </p:tgtEl>
                                        <p:attrNameLst>
                                          <p:attrName>style.visibility</p:attrName>
                                        </p:attrNameLst>
                                      </p:cBhvr>
                                      <p:to>
                                        <p:strVal val="visible"/>
                                      </p:to>
                                    </p:set>
                                    <p:anim calcmode="lin" valueType="num">
                                      <p:cBhvr>
                                        <p:cTn id="29" dur="1000" fill="hold"/>
                                        <p:tgtEl>
                                          <p:spTgt spid="364547">
                                            <p:txEl>
                                              <p:pRg st="3" end="3"/>
                                            </p:txEl>
                                          </p:spTgt>
                                        </p:tgtEl>
                                        <p:attrNameLst>
                                          <p:attrName>ppt_x</p:attrName>
                                        </p:attrNameLst>
                                      </p:cBhvr>
                                      <p:tavLst>
                                        <p:tav tm="0">
                                          <p:val>
                                            <p:strVal val="#ppt_x-.2"/>
                                          </p:val>
                                        </p:tav>
                                        <p:tav tm="100000">
                                          <p:val>
                                            <p:strVal val="#ppt_x"/>
                                          </p:val>
                                        </p:tav>
                                      </p:tavLst>
                                    </p:anim>
                                    <p:anim calcmode="lin" valueType="num">
                                      <p:cBhvr>
                                        <p:cTn id="30" dur="1000" fill="hold"/>
                                        <p:tgtEl>
                                          <p:spTgt spid="36454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1" dur="1000"/>
                                        <p:tgtEl>
                                          <p:spTgt spid="364547">
                                            <p:txEl>
                                              <p:pRg st="3" end="3"/>
                                            </p:txEl>
                                          </p:spTgt>
                                        </p:tgtEl>
                                      </p:cBhvr>
                                    </p:animEffect>
                                  </p:childTnLst>
                                </p:cTn>
                              </p:par>
                            </p:childTnLst>
                          </p:cTn>
                        </p:par>
                        <p:par>
                          <p:cTn id="32" fill="hold" nodeType="afterGroup">
                            <p:stCondLst>
                              <p:cond delay="5000"/>
                            </p:stCondLst>
                            <p:childTnLst>
                              <p:par>
                                <p:cTn id="33" presetID="29" presetClass="entr" presetSubtype="0" fill="hold" grpId="0" nodeType="afterEffect">
                                  <p:stCondLst>
                                    <p:cond delay="0"/>
                                  </p:stCondLst>
                                  <p:childTnLst>
                                    <p:set>
                                      <p:cBhvr>
                                        <p:cTn id="34" dur="1" fill="hold">
                                          <p:stCondLst>
                                            <p:cond delay="0"/>
                                          </p:stCondLst>
                                        </p:cTn>
                                        <p:tgtEl>
                                          <p:spTgt spid="364547">
                                            <p:txEl>
                                              <p:pRg st="4" end="4"/>
                                            </p:txEl>
                                          </p:spTgt>
                                        </p:tgtEl>
                                        <p:attrNameLst>
                                          <p:attrName>style.visibility</p:attrName>
                                        </p:attrNameLst>
                                      </p:cBhvr>
                                      <p:to>
                                        <p:strVal val="visible"/>
                                      </p:to>
                                    </p:set>
                                    <p:anim calcmode="lin" valueType="num">
                                      <p:cBhvr>
                                        <p:cTn id="35" dur="1000" fill="hold"/>
                                        <p:tgtEl>
                                          <p:spTgt spid="364547">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64547">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645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4546" grpId="0"/>
      <p:bldP spid="36454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10C4CC88-29B2-452C-8F4F-72E08E89F493}" type="slidenum">
              <a:rPr lang="en-US" altLang="fa-IR"/>
              <a:pPr/>
              <a:t>21</a:t>
            </a:fld>
            <a:endParaRPr lang="en-US" altLang="fa-IR"/>
          </a:p>
        </p:txBody>
      </p:sp>
      <p:sp>
        <p:nvSpPr>
          <p:cNvPr id="365570" name="Rectangle 2"/>
          <p:cNvSpPr>
            <a:spLocks noGrp="1" noRot="1" noChangeArrowheads="1"/>
          </p:cNvSpPr>
          <p:nvPr>
            <p:ph type="title"/>
          </p:nvPr>
        </p:nvSpPr>
        <p:spPr/>
        <p:txBody>
          <a:bodyPr/>
          <a:lstStyle/>
          <a:p>
            <a:pPr eaLnBrk="1" hangingPunct="1">
              <a:defRPr/>
            </a:pPr>
            <a:r>
              <a:rPr lang="fa-IR" sz="4000" smtClean="0">
                <a:solidFill>
                  <a:srgbClr val="FF0066"/>
                </a:solidFill>
                <a:cs typeface="B Zar" pitchFamily="2" charset="-78"/>
              </a:rPr>
              <a:t>نمونه سؤال  ترجمه از يك شكل نمادي به شكل ديگر يا بر عكس</a:t>
            </a:r>
            <a:endParaRPr lang="en-US" sz="4000" smtClean="0">
              <a:solidFill>
                <a:srgbClr val="FF0066"/>
              </a:solidFill>
              <a:cs typeface="B Zar" pitchFamily="2" charset="-78"/>
            </a:endParaRPr>
          </a:p>
        </p:txBody>
      </p:sp>
      <p:sp>
        <p:nvSpPr>
          <p:cNvPr id="365571" name="Rectangle 3"/>
          <p:cNvSpPr>
            <a:spLocks noGrp="1" noRot="1" noChangeArrowheads="1"/>
          </p:cNvSpPr>
          <p:nvPr>
            <p:ph type="body" idx="1"/>
          </p:nvPr>
        </p:nvSpPr>
        <p:spPr/>
        <p:txBody>
          <a:bodyPr/>
          <a:lstStyle/>
          <a:p>
            <a:pPr marL="609600" indent="-609600" algn="just" rtl="1" eaLnBrk="1" hangingPunct="1">
              <a:lnSpc>
                <a:spcPct val="80000"/>
              </a:lnSpc>
              <a:buFont typeface="Wingdings" pitchFamily="2" charset="2"/>
              <a:buNone/>
              <a:defRPr/>
            </a:pPr>
            <a:r>
              <a:rPr lang="fa-IR" sz="2400" smtClean="0">
                <a:cs typeface="B Zar" pitchFamily="2" charset="-78"/>
              </a:rPr>
              <a:t>قانون جاذبه الكتريسيته ساكن كولومب چنين مي گويد«نيروي جاذبه يا دافعه بين دو جسم داراي بار الكتريكي با حاصل ضرب دو بار نسبت مستقيم و با مربع فاصله آنها نسبت معكوس دارد»اگر </a:t>
            </a:r>
            <a:r>
              <a:rPr lang="en-US" sz="2400" smtClean="0">
                <a:cs typeface="B Zar" pitchFamily="2" charset="-78"/>
              </a:rPr>
              <a:t>F</a:t>
            </a:r>
            <a:r>
              <a:rPr lang="fa-IR" sz="2400" smtClean="0">
                <a:cs typeface="B Zar" pitchFamily="2" charset="-78"/>
              </a:rPr>
              <a:t>، نيرو </a:t>
            </a:r>
            <a:r>
              <a:rPr lang="en-US" sz="2400" smtClean="0">
                <a:cs typeface="B Zar" pitchFamily="2" charset="-78"/>
              </a:rPr>
              <a:t>Q</a:t>
            </a:r>
            <a:r>
              <a:rPr lang="fa-IR" sz="2400" smtClean="0">
                <a:cs typeface="B Zar" pitchFamily="2" charset="-78"/>
              </a:rPr>
              <a:t>،</a:t>
            </a:r>
            <a:r>
              <a:rPr lang="en-US" sz="2400" smtClean="0">
                <a:cs typeface="B Zar" pitchFamily="2" charset="-78"/>
              </a:rPr>
              <a:t>Q</a:t>
            </a:r>
            <a:r>
              <a:rPr lang="fa-IR" sz="2400" smtClean="0">
                <a:cs typeface="B Zar" pitchFamily="2" charset="-78"/>
              </a:rPr>
              <a:t>بارها،</a:t>
            </a:r>
            <a:r>
              <a:rPr lang="en-US" sz="2400" smtClean="0">
                <a:cs typeface="B Zar" pitchFamily="2" charset="-78"/>
              </a:rPr>
              <a:t>D</a:t>
            </a:r>
            <a:r>
              <a:rPr lang="fa-IR" sz="2400" smtClean="0">
                <a:cs typeface="B Zar" pitchFamily="2" charset="-78"/>
              </a:rPr>
              <a:t>القا ثابت، و</a:t>
            </a:r>
            <a:r>
              <a:rPr lang="en-US" sz="2400" smtClean="0">
                <a:cs typeface="B Zar" pitchFamily="2" charset="-78"/>
              </a:rPr>
              <a:t>d</a:t>
            </a:r>
            <a:r>
              <a:rPr lang="fa-IR" sz="2400" smtClean="0">
                <a:cs typeface="B Zar" pitchFamily="2" charset="-78"/>
              </a:rPr>
              <a:t>فاصله باشد ، فرمول رياضي اين قانون به صورت زير خواهد بود</a:t>
            </a:r>
          </a:p>
          <a:p>
            <a:pPr marL="609600" indent="-609600" algn="r" rtl="1" eaLnBrk="1" hangingPunct="1">
              <a:lnSpc>
                <a:spcPct val="80000"/>
              </a:lnSpc>
              <a:buFont typeface="Wingdings" pitchFamily="2" charset="2"/>
              <a:buNone/>
              <a:defRPr/>
            </a:pPr>
            <a:endParaRPr lang="fa-IR" sz="2400" smtClean="0">
              <a:cs typeface="B Zar" pitchFamily="2" charset="-78"/>
            </a:endParaRPr>
          </a:p>
          <a:p>
            <a:pPr marL="609600" indent="-609600" algn="r" rtl="1" eaLnBrk="1" hangingPunct="1">
              <a:lnSpc>
                <a:spcPct val="80000"/>
              </a:lnSpc>
              <a:buFont typeface="Wingdings" pitchFamily="2" charset="2"/>
              <a:buNone/>
              <a:defRPr/>
            </a:pPr>
            <a:r>
              <a:rPr lang="fa-IR" sz="2000" smtClean="0"/>
              <a:t>الف-					ب-</a:t>
            </a:r>
          </a:p>
          <a:p>
            <a:pPr marL="609600" indent="-609600" algn="r" rtl="1" eaLnBrk="1" hangingPunct="1">
              <a:lnSpc>
                <a:spcPct val="80000"/>
              </a:lnSpc>
              <a:buFont typeface="Wingdings" pitchFamily="2" charset="2"/>
              <a:buNone/>
              <a:defRPr/>
            </a:pPr>
            <a:endParaRPr lang="fa-IR" sz="2000" smtClean="0"/>
          </a:p>
          <a:p>
            <a:pPr marL="609600" indent="-609600" algn="r" rtl="1" eaLnBrk="1" hangingPunct="1">
              <a:lnSpc>
                <a:spcPct val="80000"/>
              </a:lnSpc>
              <a:buFont typeface="Wingdings" pitchFamily="2" charset="2"/>
              <a:buNone/>
              <a:defRPr/>
            </a:pPr>
            <a:endParaRPr lang="fa-IR" sz="2000" smtClean="0"/>
          </a:p>
          <a:p>
            <a:pPr marL="609600" indent="-609600" algn="r" rtl="1" eaLnBrk="1" hangingPunct="1">
              <a:lnSpc>
                <a:spcPct val="80000"/>
              </a:lnSpc>
              <a:buFont typeface="Wingdings" pitchFamily="2" charset="2"/>
              <a:buNone/>
              <a:defRPr/>
            </a:pPr>
            <a:endParaRPr lang="fa-IR" sz="2000" smtClean="0"/>
          </a:p>
          <a:p>
            <a:pPr marL="609600" indent="-609600" algn="r" rtl="1" eaLnBrk="1" hangingPunct="1">
              <a:lnSpc>
                <a:spcPct val="80000"/>
              </a:lnSpc>
              <a:buFont typeface="Wingdings" pitchFamily="2" charset="2"/>
              <a:buNone/>
              <a:defRPr/>
            </a:pPr>
            <a:r>
              <a:rPr lang="fa-IR" sz="2000" smtClean="0"/>
              <a:t>ج-         			         د-</a:t>
            </a:r>
          </a:p>
          <a:p>
            <a:pPr marL="609600" indent="-609600" algn="r" rtl="1" eaLnBrk="1" hangingPunct="1">
              <a:lnSpc>
                <a:spcPct val="80000"/>
              </a:lnSpc>
              <a:buFont typeface="Wingdings" pitchFamily="2" charset="2"/>
              <a:buNone/>
              <a:defRPr/>
            </a:pPr>
            <a:endParaRPr lang="fa-IR" sz="2000" smtClean="0"/>
          </a:p>
          <a:p>
            <a:pPr marL="609600" indent="-609600" algn="r" rtl="1" eaLnBrk="1" hangingPunct="1">
              <a:lnSpc>
                <a:spcPct val="80000"/>
              </a:lnSpc>
              <a:buFont typeface="Wingdings" pitchFamily="2" charset="2"/>
              <a:buNone/>
              <a:defRPr/>
            </a:pPr>
            <a:endParaRPr lang="fa-IR" sz="2000" smtClean="0"/>
          </a:p>
          <a:p>
            <a:pPr marL="609600" indent="-609600" algn="r" rtl="1" eaLnBrk="1" hangingPunct="1">
              <a:lnSpc>
                <a:spcPct val="80000"/>
              </a:lnSpc>
              <a:buFont typeface="Wingdings" pitchFamily="2" charset="2"/>
              <a:buNone/>
              <a:defRPr/>
            </a:pPr>
            <a:r>
              <a:rPr lang="fa-IR" sz="2000" smtClean="0"/>
              <a:t>ه-</a:t>
            </a:r>
            <a:endParaRPr lang="en-US" sz="2000" smtClean="0"/>
          </a:p>
        </p:txBody>
      </p:sp>
      <p:grpSp>
        <p:nvGrpSpPr>
          <p:cNvPr id="2" name="Group 15"/>
          <p:cNvGrpSpPr>
            <a:grpSpLocks/>
          </p:cNvGrpSpPr>
          <p:nvPr/>
        </p:nvGrpSpPr>
        <p:grpSpPr bwMode="auto">
          <a:xfrm>
            <a:off x="2987675" y="3068638"/>
            <a:ext cx="5021263" cy="3048000"/>
            <a:chOff x="1882" y="1933"/>
            <a:chExt cx="3163" cy="1920"/>
          </a:xfrm>
        </p:grpSpPr>
        <p:graphicFrame>
          <p:nvGraphicFramePr>
            <p:cNvPr id="200710" name="Object 4"/>
            <p:cNvGraphicFramePr>
              <a:graphicFrameLocks noChangeAspect="1"/>
            </p:cNvGraphicFramePr>
            <p:nvPr/>
          </p:nvGraphicFramePr>
          <p:xfrm>
            <a:off x="4014" y="1979"/>
            <a:ext cx="1019" cy="546"/>
          </p:xfrm>
          <a:graphic>
            <a:graphicData uri="http://schemas.openxmlformats.org/presentationml/2006/ole">
              <p:oleObj spid="_x0000_s200710" name="Equation" r:id="rId3" imgW="596641" imgH="393529" progId="Equation.3">
                <p:embed/>
              </p:oleObj>
            </a:graphicData>
          </a:graphic>
        </p:graphicFrame>
        <p:graphicFrame>
          <p:nvGraphicFramePr>
            <p:cNvPr id="200711" name="Object 6"/>
            <p:cNvGraphicFramePr>
              <a:graphicFrameLocks noChangeAspect="1"/>
            </p:cNvGraphicFramePr>
            <p:nvPr/>
          </p:nvGraphicFramePr>
          <p:xfrm>
            <a:off x="1882" y="1933"/>
            <a:ext cx="986" cy="590"/>
          </p:xfrm>
          <a:graphic>
            <a:graphicData uri="http://schemas.openxmlformats.org/presentationml/2006/ole">
              <p:oleObj spid="_x0000_s200711" name="Equation" r:id="rId4" imgW="596641" imgH="393529" progId="Equation.3">
                <p:embed/>
              </p:oleObj>
            </a:graphicData>
          </a:graphic>
        </p:graphicFrame>
        <p:graphicFrame>
          <p:nvGraphicFramePr>
            <p:cNvPr id="200712" name="Object 9"/>
            <p:cNvGraphicFramePr>
              <a:graphicFrameLocks noChangeAspect="1"/>
            </p:cNvGraphicFramePr>
            <p:nvPr/>
          </p:nvGraphicFramePr>
          <p:xfrm>
            <a:off x="1927" y="2614"/>
            <a:ext cx="725" cy="640"/>
          </p:xfrm>
          <a:graphic>
            <a:graphicData uri="http://schemas.openxmlformats.org/presentationml/2006/ole">
              <p:oleObj spid="_x0000_s200712" name="Equation" r:id="rId5" imgW="533169" imgH="418918" progId="Equation.3">
                <p:embed/>
              </p:oleObj>
            </a:graphicData>
          </a:graphic>
        </p:graphicFrame>
        <p:graphicFrame>
          <p:nvGraphicFramePr>
            <p:cNvPr id="200713" name="Object 12"/>
            <p:cNvGraphicFramePr>
              <a:graphicFrameLocks noChangeAspect="1"/>
            </p:cNvGraphicFramePr>
            <p:nvPr/>
          </p:nvGraphicFramePr>
          <p:xfrm>
            <a:off x="4059" y="2614"/>
            <a:ext cx="986" cy="590"/>
          </p:xfrm>
          <a:graphic>
            <a:graphicData uri="http://schemas.openxmlformats.org/presentationml/2006/ole">
              <p:oleObj spid="_x0000_s200713" name="Equation" r:id="rId6" imgW="596641" imgH="393529" progId="Equation.3">
                <p:embed/>
              </p:oleObj>
            </a:graphicData>
          </a:graphic>
        </p:graphicFrame>
        <p:graphicFrame>
          <p:nvGraphicFramePr>
            <p:cNvPr id="200714" name="Object 13"/>
            <p:cNvGraphicFramePr>
              <a:graphicFrameLocks noChangeAspect="1"/>
            </p:cNvGraphicFramePr>
            <p:nvPr/>
          </p:nvGraphicFramePr>
          <p:xfrm>
            <a:off x="4150" y="3249"/>
            <a:ext cx="838" cy="604"/>
          </p:xfrm>
          <a:graphic>
            <a:graphicData uri="http://schemas.openxmlformats.org/presentationml/2006/ole">
              <p:oleObj spid="_x0000_s200714" name="Equation" r:id="rId7" imgW="545863" imgH="393529" progId="Equation.3">
                <p:embed/>
              </p:oleObj>
            </a:graphicData>
          </a:graphic>
        </p:graphicFrame>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365570"/>
                                        </p:tgtEl>
                                        <p:attrNameLst>
                                          <p:attrName>style.visibility</p:attrName>
                                        </p:attrNameLst>
                                      </p:cBhvr>
                                      <p:to>
                                        <p:strVal val="visible"/>
                                      </p:to>
                                    </p:set>
                                    <p:animEffect transition="in" filter="diamond(in)">
                                      <p:cBhvr>
                                        <p:cTn id="7" dur="1000"/>
                                        <p:tgtEl>
                                          <p:spTgt spid="365570"/>
                                        </p:tgtEl>
                                      </p:cBhvr>
                                    </p:animEffect>
                                  </p:childTnLst>
                                </p:cTn>
                              </p:par>
                            </p:childTnLst>
                          </p:cTn>
                        </p:par>
                        <p:par>
                          <p:cTn id="8" fill="hold" nodeType="afterGroup">
                            <p:stCondLst>
                              <p:cond delay="1000"/>
                            </p:stCondLst>
                            <p:childTnLst>
                              <p:par>
                                <p:cTn id="9" presetID="29" presetClass="entr" presetSubtype="0" fill="hold" grpId="0" nodeType="afterEffect">
                                  <p:stCondLst>
                                    <p:cond delay="0"/>
                                  </p:stCondLst>
                                  <p:childTnLst>
                                    <p:set>
                                      <p:cBhvr>
                                        <p:cTn id="10" dur="1" fill="hold">
                                          <p:stCondLst>
                                            <p:cond delay="0"/>
                                          </p:stCondLst>
                                        </p:cTn>
                                        <p:tgtEl>
                                          <p:spTgt spid="365571">
                                            <p:txEl>
                                              <p:pRg st="0" end="0"/>
                                            </p:txEl>
                                          </p:spTgt>
                                        </p:tgtEl>
                                        <p:attrNameLst>
                                          <p:attrName>style.visibility</p:attrName>
                                        </p:attrNameLst>
                                      </p:cBhvr>
                                      <p:to>
                                        <p:strVal val="visible"/>
                                      </p:to>
                                    </p:set>
                                    <p:anim calcmode="lin" valueType="num">
                                      <p:cBhvr>
                                        <p:cTn id="11" dur="1000" fill="hold"/>
                                        <p:tgtEl>
                                          <p:spTgt spid="365571">
                                            <p:txEl>
                                              <p:pRg st="0" end="0"/>
                                            </p:txEl>
                                          </p:spTgt>
                                        </p:tgtEl>
                                        <p:attrNameLst>
                                          <p:attrName>ppt_x</p:attrName>
                                        </p:attrNameLst>
                                      </p:cBhvr>
                                      <p:tavLst>
                                        <p:tav tm="0">
                                          <p:val>
                                            <p:strVal val="#ppt_x-.2"/>
                                          </p:val>
                                        </p:tav>
                                        <p:tav tm="100000">
                                          <p:val>
                                            <p:strVal val="#ppt_x"/>
                                          </p:val>
                                        </p:tav>
                                      </p:tavLst>
                                    </p:anim>
                                    <p:anim calcmode="lin" valueType="num">
                                      <p:cBhvr>
                                        <p:cTn id="12" dur="1000" fill="hold"/>
                                        <p:tgtEl>
                                          <p:spTgt spid="36557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3" dur="1000"/>
                                        <p:tgtEl>
                                          <p:spTgt spid="365571">
                                            <p:txEl>
                                              <p:pRg st="0" end="0"/>
                                            </p:txEl>
                                          </p:spTgt>
                                        </p:tgtEl>
                                      </p:cBhvr>
                                    </p:animEffect>
                                  </p:childTnLst>
                                </p:cTn>
                              </p:par>
                            </p:childTnLst>
                          </p:cTn>
                        </p:par>
                        <p:par>
                          <p:cTn id="14" fill="hold" nodeType="afterGroup">
                            <p:stCondLst>
                              <p:cond delay="2000"/>
                            </p:stCondLst>
                            <p:childTnLst>
                              <p:par>
                                <p:cTn id="15" presetID="29" presetClass="entr" presetSubtype="0" fill="hold" grpId="0" nodeType="afterEffect">
                                  <p:stCondLst>
                                    <p:cond delay="0"/>
                                  </p:stCondLst>
                                  <p:childTnLst>
                                    <p:set>
                                      <p:cBhvr>
                                        <p:cTn id="16" dur="1" fill="hold">
                                          <p:stCondLst>
                                            <p:cond delay="0"/>
                                          </p:stCondLst>
                                        </p:cTn>
                                        <p:tgtEl>
                                          <p:spTgt spid="365571">
                                            <p:txEl>
                                              <p:pRg st="2" end="2"/>
                                            </p:txEl>
                                          </p:spTgt>
                                        </p:tgtEl>
                                        <p:attrNameLst>
                                          <p:attrName>style.visibility</p:attrName>
                                        </p:attrNameLst>
                                      </p:cBhvr>
                                      <p:to>
                                        <p:strVal val="visible"/>
                                      </p:to>
                                    </p:set>
                                    <p:anim calcmode="lin" valueType="num">
                                      <p:cBhvr>
                                        <p:cTn id="17" dur="1000" fill="hold"/>
                                        <p:tgtEl>
                                          <p:spTgt spid="365571">
                                            <p:txEl>
                                              <p:pRg st="2" end="2"/>
                                            </p:txEl>
                                          </p:spTgt>
                                        </p:tgtEl>
                                        <p:attrNameLst>
                                          <p:attrName>ppt_x</p:attrName>
                                        </p:attrNameLst>
                                      </p:cBhvr>
                                      <p:tavLst>
                                        <p:tav tm="0">
                                          <p:val>
                                            <p:strVal val="#ppt_x-.2"/>
                                          </p:val>
                                        </p:tav>
                                        <p:tav tm="100000">
                                          <p:val>
                                            <p:strVal val="#ppt_x"/>
                                          </p:val>
                                        </p:tav>
                                      </p:tavLst>
                                    </p:anim>
                                    <p:anim calcmode="lin" valueType="num">
                                      <p:cBhvr>
                                        <p:cTn id="18" dur="1000" fill="hold"/>
                                        <p:tgtEl>
                                          <p:spTgt spid="365571">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365571">
                                            <p:txEl>
                                              <p:pRg st="2" end="2"/>
                                            </p:txEl>
                                          </p:spTgt>
                                        </p:tgtEl>
                                      </p:cBhvr>
                                    </p:animEffect>
                                  </p:childTnLst>
                                </p:cTn>
                              </p:par>
                            </p:childTnLst>
                          </p:cTn>
                        </p:par>
                        <p:par>
                          <p:cTn id="20" fill="hold" nodeType="afterGroup">
                            <p:stCondLst>
                              <p:cond delay="3000"/>
                            </p:stCondLst>
                            <p:childTnLst>
                              <p:par>
                                <p:cTn id="21" presetID="29" presetClass="entr" presetSubtype="0" fill="hold" grpId="0" nodeType="afterEffect">
                                  <p:stCondLst>
                                    <p:cond delay="0"/>
                                  </p:stCondLst>
                                  <p:childTnLst>
                                    <p:set>
                                      <p:cBhvr>
                                        <p:cTn id="22" dur="1" fill="hold">
                                          <p:stCondLst>
                                            <p:cond delay="0"/>
                                          </p:stCondLst>
                                        </p:cTn>
                                        <p:tgtEl>
                                          <p:spTgt spid="365571">
                                            <p:txEl>
                                              <p:pRg st="6" end="6"/>
                                            </p:txEl>
                                          </p:spTgt>
                                        </p:tgtEl>
                                        <p:attrNameLst>
                                          <p:attrName>style.visibility</p:attrName>
                                        </p:attrNameLst>
                                      </p:cBhvr>
                                      <p:to>
                                        <p:strVal val="visible"/>
                                      </p:to>
                                    </p:set>
                                    <p:anim calcmode="lin" valueType="num">
                                      <p:cBhvr>
                                        <p:cTn id="23" dur="1000" fill="hold"/>
                                        <p:tgtEl>
                                          <p:spTgt spid="365571">
                                            <p:txEl>
                                              <p:pRg st="6" end="6"/>
                                            </p:txEl>
                                          </p:spTgt>
                                        </p:tgtEl>
                                        <p:attrNameLst>
                                          <p:attrName>ppt_x</p:attrName>
                                        </p:attrNameLst>
                                      </p:cBhvr>
                                      <p:tavLst>
                                        <p:tav tm="0">
                                          <p:val>
                                            <p:strVal val="#ppt_x-.2"/>
                                          </p:val>
                                        </p:tav>
                                        <p:tav tm="100000">
                                          <p:val>
                                            <p:strVal val="#ppt_x"/>
                                          </p:val>
                                        </p:tav>
                                      </p:tavLst>
                                    </p:anim>
                                    <p:anim calcmode="lin" valueType="num">
                                      <p:cBhvr>
                                        <p:cTn id="24" dur="1000" fill="hold"/>
                                        <p:tgtEl>
                                          <p:spTgt spid="365571">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25" dur="1000"/>
                                        <p:tgtEl>
                                          <p:spTgt spid="365571">
                                            <p:txEl>
                                              <p:pRg st="6" end="6"/>
                                            </p:txEl>
                                          </p:spTgt>
                                        </p:tgtEl>
                                      </p:cBhvr>
                                    </p:animEffect>
                                  </p:childTnLst>
                                </p:cTn>
                              </p:par>
                            </p:childTnLst>
                          </p:cTn>
                        </p:par>
                        <p:par>
                          <p:cTn id="26" fill="hold" nodeType="afterGroup">
                            <p:stCondLst>
                              <p:cond delay="4000"/>
                            </p:stCondLst>
                            <p:childTnLst>
                              <p:par>
                                <p:cTn id="27" presetID="29" presetClass="entr" presetSubtype="0" fill="hold" grpId="0" nodeType="afterEffect">
                                  <p:stCondLst>
                                    <p:cond delay="0"/>
                                  </p:stCondLst>
                                  <p:childTnLst>
                                    <p:set>
                                      <p:cBhvr>
                                        <p:cTn id="28" dur="1" fill="hold">
                                          <p:stCondLst>
                                            <p:cond delay="0"/>
                                          </p:stCondLst>
                                        </p:cTn>
                                        <p:tgtEl>
                                          <p:spTgt spid="365571">
                                            <p:txEl>
                                              <p:pRg st="9" end="9"/>
                                            </p:txEl>
                                          </p:spTgt>
                                        </p:tgtEl>
                                        <p:attrNameLst>
                                          <p:attrName>style.visibility</p:attrName>
                                        </p:attrNameLst>
                                      </p:cBhvr>
                                      <p:to>
                                        <p:strVal val="visible"/>
                                      </p:to>
                                    </p:set>
                                    <p:anim calcmode="lin" valueType="num">
                                      <p:cBhvr>
                                        <p:cTn id="29" dur="1000" fill="hold"/>
                                        <p:tgtEl>
                                          <p:spTgt spid="365571">
                                            <p:txEl>
                                              <p:pRg st="9" end="9"/>
                                            </p:txEl>
                                          </p:spTgt>
                                        </p:tgtEl>
                                        <p:attrNameLst>
                                          <p:attrName>ppt_x</p:attrName>
                                        </p:attrNameLst>
                                      </p:cBhvr>
                                      <p:tavLst>
                                        <p:tav tm="0">
                                          <p:val>
                                            <p:strVal val="#ppt_x-.2"/>
                                          </p:val>
                                        </p:tav>
                                        <p:tav tm="100000">
                                          <p:val>
                                            <p:strVal val="#ppt_x"/>
                                          </p:val>
                                        </p:tav>
                                      </p:tavLst>
                                    </p:anim>
                                    <p:anim calcmode="lin" valueType="num">
                                      <p:cBhvr>
                                        <p:cTn id="30" dur="1000" fill="hold"/>
                                        <p:tgtEl>
                                          <p:spTgt spid="365571">
                                            <p:txEl>
                                              <p:pRg st="9" end="9"/>
                                            </p:txEl>
                                          </p:spTgt>
                                        </p:tgtEl>
                                        <p:attrNameLst>
                                          <p:attrName>ppt_y</p:attrName>
                                        </p:attrNameLst>
                                      </p:cBhvr>
                                      <p:tavLst>
                                        <p:tav tm="0">
                                          <p:val>
                                            <p:strVal val="#ppt_y"/>
                                          </p:val>
                                        </p:tav>
                                        <p:tav tm="100000">
                                          <p:val>
                                            <p:strVal val="#ppt_y"/>
                                          </p:val>
                                        </p:tav>
                                      </p:tavLst>
                                    </p:anim>
                                    <p:animEffect transition="in" filter="wipe(right)" prLst="gradientSize: 0.1">
                                      <p:cBhvr>
                                        <p:cTn id="31" dur="1000"/>
                                        <p:tgtEl>
                                          <p:spTgt spid="365571">
                                            <p:txEl>
                                              <p:pRg st="9" end="9"/>
                                            </p:txEl>
                                          </p:spTgt>
                                        </p:tgtEl>
                                      </p:cBhvr>
                                    </p:animEffect>
                                  </p:childTnLst>
                                </p:cTn>
                              </p:par>
                            </p:childTnLst>
                          </p:cTn>
                        </p:par>
                        <p:par>
                          <p:cTn id="32" fill="hold" nodeType="afterGroup">
                            <p:stCondLst>
                              <p:cond delay="5000"/>
                            </p:stCondLst>
                            <p:childTnLst>
                              <p:par>
                                <p:cTn id="33" presetID="53" presetClass="entr" presetSubtype="0" fill="hold" nodeType="after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p:cTn id="35" dur="500" fill="hold"/>
                                        <p:tgtEl>
                                          <p:spTgt spid="2"/>
                                        </p:tgtEl>
                                        <p:attrNameLst>
                                          <p:attrName>ppt_w</p:attrName>
                                        </p:attrNameLst>
                                      </p:cBhvr>
                                      <p:tavLst>
                                        <p:tav tm="0">
                                          <p:val>
                                            <p:fltVal val="0"/>
                                          </p:val>
                                        </p:tav>
                                        <p:tav tm="100000">
                                          <p:val>
                                            <p:strVal val="#ppt_w"/>
                                          </p:val>
                                        </p:tav>
                                      </p:tavLst>
                                    </p:anim>
                                    <p:anim calcmode="lin" valueType="num">
                                      <p:cBhvr>
                                        <p:cTn id="36" dur="500" fill="hold"/>
                                        <p:tgtEl>
                                          <p:spTgt spid="2"/>
                                        </p:tgtEl>
                                        <p:attrNameLst>
                                          <p:attrName>ppt_h</p:attrName>
                                        </p:attrNameLst>
                                      </p:cBhvr>
                                      <p:tavLst>
                                        <p:tav tm="0">
                                          <p:val>
                                            <p:fltVal val="0"/>
                                          </p:val>
                                        </p:tav>
                                        <p:tav tm="100000">
                                          <p:val>
                                            <p:strVal val="#ppt_h"/>
                                          </p:val>
                                        </p:tav>
                                      </p:tavLst>
                                    </p:anim>
                                    <p:animEffect transition="in" filter="fade">
                                      <p:cBhvr>
                                        <p:cTn id="3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5570" grpId="0"/>
      <p:bldP spid="365571"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BCCD5CC-3791-461A-BE51-CD8E5F140228}" type="slidenum">
              <a:rPr lang="en-US" altLang="fa-IR"/>
              <a:pPr/>
              <a:t>22</a:t>
            </a:fld>
            <a:endParaRPr lang="en-US" altLang="fa-IR"/>
          </a:p>
        </p:txBody>
      </p:sp>
      <p:sp>
        <p:nvSpPr>
          <p:cNvPr id="440322" name="Rectangle 2"/>
          <p:cNvSpPr>
            <a:spLocks noGrp="1" noRot="1" noChangeArrowheads="1"/>
          </p:cNvSpPr>
          <p:nvPr>
            <p:ph type="title"/>
          </p:nvPr>
        </p:nvSpPr>
        <p:spPr/>
        <p:txBody>
          <a:bodyPr/>
          <a:lstStyle/>
          <a:p>
            <a:pPr eaLnBrk="1" hangingPunct="1">
              <a:defRPr/>
            </a:pPr>
            <a:r>
              <a:rPr lang="fa-IR" sz="4000" smtClean="0">
                <a:solidFill>
                  <a:srgbClr val="FF0000"/>
                </a:solidFill>
                <a:cs typeface="B Zar" pitchFamily="2" charset="-78"/>
              </a:rPr>
              <a:t>نمونه سؤال  ترجمه از يك شكل كلامي به شكل كلامي ديگر</a:t>
            </a:r>
            <a:endParaRPr lang="en-US" sz="4000" smtClean="0">
              <a:solidFill>
                <a:srgbClr val="FF0000"/>
              </a:solidFill>
              <a:cs typeface="B Zar" pitchFamily="2" charset="-78"/>
            </a:endParaRPr>
          </a:p>
        </p:txBody>
      </p:sp>
      <p:sp>
        <p:nvSpPr>
          <p:cNvPr id="440323" name="Rectangle 3"/>
          <p:cNvSpPr>
            <a:spLocks noGrp="1" noRot="1" noChangeArrowheads="1"/>
          </p:cNvSpPr>
          <p:nvPr>
            <p:ph type="body" idx="1"/>
          </p:nvPr>
        </p:nvSpPr>
        <p:spPr>
          <a:xfrm>
            <a:off x="684213" y="1676400"/>
            <a:ext cx="8158162" cy="4422775"/>
          </a:xfrm>
          <a:ln>
            <a:solidFill>
              <a:srgbClr val="FF00FF"/>
            </a:solidFill>
          </a:ln>
        </p:spPr>
        <p:txBody>
          <a:bodyPr/>
          <a:lstStyle/>
          <a:p>
            <a:pPr algn="justLow" rtl="1" eaLnBrk="1" hangingPunct="1">
              <a:lnSpc>
                <a:spcPct val="80000"/>
              </a:lnSpc>
              <a:buFont typeface="Wingdings" pitchFamily="2" charset="2"/>
              <a:buNone/>
              <a:defRPr/>
            </a:pPr>
            <a:r>
              <a:rPr lang="fa-IR" sz="2800" smtClean="0">
                <a:solidFill>
                  <a:srgbClr val="FFFF00"/>
                </a:solidFill>
                <a:cs typeface="B Zar" pitchFamily="2" charset="-78"/>
              </a:rPr>
              <a:t>حسن تو دائم بدين قرار نماند                          مست تو جاويد در خمار نماند</a:t>
            </a:r>
          </a:p>
          <a:p>
            <a:pPr algn="justLow" rtl="1" eaLnBrk="1" hangingPunct="1">
              <a:lnSpc>
                <a:spcPct val="80000"/>
              </a:lnSpc>
              <a:buFont typeface="Wingdings" pitchFamily="2" charset="2"/>
              <a:buNone/>
              <a:defRPr/>
            </a:pPr>
            <a:r>
              <a:rPr lang="fa-IR" sz="2800" smtClean="0">
                <a:solidFill>
                  <a:srgbClr val="FFFF00"/>
                </a:solidFill>
                <a:cs typeface="B Zar" pitchFamily="2" charset="-78"/>
              </a:rPr>
              <a:t>اي گل خندان نوشكفته نگه دار                         خاطر بلبل كه نو بهار نماند</a:t>
            </a:r>
          </a:p>
          <a:p>
            <a:pPr algn="justLow" rtl="1" eaLnBrk="1" hangingPunct="1">
              <a:lnSpc>
                <a:spcPct val="80000"/>
              </a:lnSpc>
              <a:buFont typeface="Wingdings" pitchFamily="2" charset="2"/>
              <a:buNone/>
              <a:defRPr/>
            </a:pPr>
            <a:r>
              <a:rPr lang="fa-IR" sz="2800" smtClean="0">
                <a:solidFill>
                  <a:srgbClr val="FFFF00"/>
                </a:solidFill>
                <a:cs typeface="B Zar" pitchFamily="2" charset="-78"/>
              </a:rPr>
              <a:t>حسن دلاويزپنجه اي است نگارين                      تا به قيامت بر او نگار نماند</a:t>
            </a:r>
          </a:p>
          <a:p>
            <a:pPr algn="justLow" rtl="1" eaLnBrk="1" hangingPunct="1">
              <a:lnSpc>
                <a:spcPct val="80000"/>
              </a:lnSpc>
              <a:buFont typeface="Wingdings" pitchFamily="2" charset="2"/>
              <a:buNone/>
              <a:defRPr/>
            </a:pPr>
            <a:r>
              <a:rPr lang="fa-IR" sz="3600" smtClean="0">
                <a:cs typeface="B Zar" pitchFamily="2" charset="-78"/>
              </a:rPr>
              <a:t>در شعر بالا سعدي:</a:t>
            </a:r>
          </a:p>
          <a:p>
            <a:pPr algn="justLow" rtl="1" eaLnBrk="1" hangingPunct="1">
              <a:lnSpc>
                <a:spcPct val="80000"/>
              </a:lnSpc>
              <a:buFont typeface="Wingdings" pitchFamily="2" charset="2"/>
              <a:buNone/>
              <a:defRPr/>
            </a:pPr>
            <a:r>
              <a:rPr lang="fa-IR" sz="3600" smtClean="0">
                <a:cs typeface="B Zar" pitchFamily="2" charset="-78"/>
              </a:rPr>
              <a:t>الف- معشوق خود را از همه زيبايان بهتر ميداند</a:t>
            </a:r>
          </a:p>
          <a:p>
            <a:pPr algn="justLow" rtl="1" eaLnBrk="1" hangingPunct="1">
              <a:lnSpc>
                <a:spcPct val="80000"/>
              </a:lnSpc>
              <a:buFont typeface="Wingdings" pitchFamily="2" charset="2"/>
              <a:buNone/>
              <a:defRPr/>
            </a:pPr>
            <a:r>
              <a:rPr lang="fa-IR" sz="3600" smtClean="0">
                <a:cs typeface="B Zar" pitchFamily="2" charset="-78"/>
              </a:rPr>
              <a:t>ب- مي گويد زيبايي زود گذر است ونبايد به آن مغرور بود</a:t>
            </a:r>
          </a:p>
          <a:p>
            <a:pPr algn="justLow" rtl="1" eaLnBrk="1" hangingPunct="1">
              <a:lnSpc>
                <a:spcPct val="80000"/>
              </a:lnSpc>
              <a:buFont typeface="Wingdings" pitchFamily="2" charset="2"/>
              <a:buNone/>
              <a:defRPr/>
            </a:pPr>
            <a:r>
              <a:rPr lang="fa-IR" sz="3600" smtClean="0">
                <a:cs typeface="B Zar" pitchFamily="2" charset="-78"/>
              </a:rPr>
              <a:t>ج- حسن وزيبايي را پديدهاي جاوداني فرض كرده است</a:t>
            </a:r>
          </a:p>
          <a:p>
            <a:pPr algn="justLow" rtl="1" eaLnBrk="1" hangingPunct="1">
              <a:lnSpc>
                <a:spcPct val="80000"/>
              </a:lnSpc>
              <a:buFont typeface="Wingdings" pitchFamily="2" charset="2"/>
              <a:buNone/>
              <a:defRPr/>
            </a:pPr>
            <a:r>
              <a:rPr lang="fa-IR" sz="3600" smtClean="0">
                <a:cs typeface="B Zar" pitchFamily="2" charset="-78"/>
              </a:rPr>
              <a:t>د- بلبل را ستايشگر زيبايي گل بهاري مي داند</a:t>
            </a:r>
            <a:r>
              <a:rPr lang="fa-IR" smtClean="0"/>
              <a:t> </a:t>
            </a:r>
            <a:endParaRPr 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440322"/>
                                        </p:tgtEl>
                                        <p:attrNameLst>
                                          <p:attrName>style.visibility</p:attrName>
                                        </p:attrNameLst>
                                      </p:cBhvr>
                                      <p:to>
                                        <p:strVal val="visible"/>
                                      </p:to>
                                    </p:set>
                                    <p:anim calcmode="lin" valueType="num">
                                      <p:cBhvr>
                                        <p:cTn id="7" dur="1000" fill="hold"/>
                                        <p:tgtEl>
                                          <p:spTgt spid="440322"/>
                                        </p:tgtEl>
                                        <p:attrNameLst>
                                          <p:attrName>ppt_w</p:attrName>
                                        </p:attrNameLst>
                                      </p:cBhvr>
                                      <p:tavLst>
                                        <p:tav tm="0">
                                          <p:val>
                                            <p:fltVal val="0"/>
                                          </p:val>
                                        </p:tav>
                                        <p:tav tm="100000">
                                          <p:val>
                                            <p:strVal val="#ppt_w"/>
                                          </p:val>
                                        </p:tav>
                                      </p:tavLst>
                                    </p:anim>
                                    <p:anim calcmode="lin" valueType="num">
                                      <p:cBhvr>
                                        <p:cTn id="8" dur="1000" fill="hold"/>
                                        <p:tgtEl>
                                          <p:spTgt spid="440322"/>
                                        </p:tgtEl>
                                        <p:attrNameLst>
                                          <p:attrName>ppt_h</p:attrName>
                                        </p:attrNameLst>
                                      </p:cBhvr>
                                      <p:tavLst>
                                        <p:tav tm="0">
                                          <p:val>
                                            <p:fltVal val="0"/>
                                          </p:val>
                                        </p:tav>
                                        <p:tav tm="100000">
                                          <p:val>
                                            <p:strVal val="#ppt_h"/>
                                          </p:val>
                                        </p:tav>
                                      </p:tavLst>
                                    </p:anim>
                                    <p:animEffect transition="in" filter="fade">
                                      <p:cBhvr>
                                        <p:cTn id="9" dur="1000"/>
                                        <p:tgtEl>
                                          <p:spTgt spid="440322"/>
                                        </p:tgtEl>
                                      </p:cBhvr>
                                    </p:animEffect>
                                  </p:childTnLst>
                                </p:cTn>
                              </p:par>
                            </p:childTnLst>
                          </p:cTn>
                        </p:par>
                        <p:par>
                          <p:cTn id="10" fill="hold" nodeType="afterGroup">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440323">
                                            <p:bg/>
                                          </p:spTgt>
                                        </p:tgtEl>
                                        <p:attrNameLst>
                                          <p:attrName>style.visibility</p:attrName>
                                        </p:attrNameLst>
                                      </p:cBhvr>
                                      <p:to>
                                        <p:strVal val="visible"/>
                                      </p:to>
                                    </p:set>
                                    <p:anim calcmode="lin" valueType="num">
                                      <p:cBhvr>
                                        <p:cTn id="13" dur="1000" fill="hold"/>
                                        <p:tgtEl>
                                          <p:spTgt spid="440323">
                                            <p:bg/>
                                          </p:spTgt>
                                        </p:tgtEl>
                                        <p:attrNameLst>
                                          <p:attrName>ppt_x</p:attrName>
                                        </p:attrNameLst>
                                      </p:cBhvr>
                                      <p:tavLst>
                                        <p:tav tm="0">
                                          <p:val>
                                            <p:strVal val="#ppt_x-.2"/>
                                          </p:val>
                                        </p:tav>
                                        <p:tav tm="100000">
                                          <p:val>
                                            <p:strVal val="#ppt_x"/>
                                          </p:val>
                                        </p:tav>
                                      </p:tavLst>
                                    </p:anim>
                                    <p:anim calcmode="lin" valueType="num">
                                      <p:cBhvr>
                                        <p:cTn id="14" dur="1000" fill="hold"/>
                                        <p:tgtEl>
                                          <p:spTgt spid="440323">
                                            <p:bg/>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0323">
                                            <p:bg/>
                                          </p:spTgt>
                                        </p:tgtEl>
                                      </p:cBhvr>
                                    </p:animEffect>
                                  </p:childTnLst>
                                </p:cTn>
                              </p:par>
                            </p:childTnLst>
                          </p:cTn>
                        </p:par>
                        <p:par>
                          <p:cTn id="16" fill="hold" nodeType="afterGroup">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440323">
                                            <p:txEl>
                                              <p:pRg st="0" end="0"/>
                                            </p:txEl>
                                          </p:spTgt>
                                        </p:tgtEl>
                                        <p:attrNameLst>
                                          <p:attrName>style.visibility</p:attrName>
                                        </p:attrNameLst>
                                      </p:cBhvr>
                                      <p:to>
                                        <p:strVal val="visible"/>
                                      </p:to>
                                    </p:set>
                                    <p:anim calcmode="lin" valueType="num">
                                      <p:cBhvr>
                                        <p:cTn id="19" dur="1000" fill="hold"/>
                                        <p:tgtEl>
                                          <p:spTgt spid="44032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44032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40323">
                                            <p:txEl>
                                              <p:pRg st="0" end="0"/>
                                            </p:txEl>
                                          </p:spTgt>
                                        </p:tgtEl>
                                      </p:cBhvr>
                                    </p:animEffect>
                                  </p:childTnLst>
                                </p:cTn>
                              </p:par>
                            </p:childTnLst>
                          </p:cTn>
                        </p:par>
                        <p:par>
                          <p:cTn id="22" fill="hold" nodeType="afterGroup">
                            <p:stCondLst>
                              <p:cond delay="3000"/>
                            </p:stCondLst>
                            <p:childTnLst>
                              <p:par>
                                <p:cTn id="23" presetID="29" presetClass="entr" presetSubtype="0" fill="hold" grpId="0" nodeType="afterEffect">
                                  <p:stCondLst>
                                    <p:cond delay="0"/>
                                  </p:stCondLst>
                                  <p:childTnLst>
                                    <p:set>
                                      <p:cBhvr>
                                        <p:cTn id="24" dur="1" fill="hold">
                                          <p:stCondLst>
                                            <p:cond delay="0"/>
                                          </p:stCondLst>
                                        </p:cTn>
                                        <p:tgtEl>
                                          <p:spTgt spid="440323">
                                            <p:txEl>
                                              <p:pRg st="1" end="1"/>
                                            </p:txEl>
                                          </p:spTgt>
                                        </p:tgtEl>
                                        <p:attrNameLst>
                                          <p:attrName>style.visibility</p:attrName>
                                        </p:attrNameLst>
                                      </p:cBhvr>
                                      <p:to>
                                        <p:strVal val="visible"/>
                                      </p:to>
                                    </p:set>
                                    <p:anim calcmode="lin" valueType="num">
                                      <p:cBhvr>
                                        <p:cTn id="25" dur="1000" fill="hold"/>
                                        <p:tgtEl>
                                          <p:spTgt spid="440323">
                                            <p:txEl>
                                              <p:pRg st="1" end="1"/>
                                            </p:txEl>
                                          </p:spTgt>
                                        </p:tgtEl>
                                        <p:attrNameLst>
                                          <p:attrName>ppt_x</p:attrName>
                                        </p:attrNameLst>
                                      </p:cBhvr>
                                      <p:tavLst>
                                        <p:tav tm="0">
                                          <p:val>
                                            <p:strVal val="#ppt_x-.2"/>
                                          </p:val>
                                        </p:tav>
                                        <p:tav tm="100000">
                                          <p:val>
                                            <p:strVal val="#ppt_x"/>
                                          </p:val>
                                        </p:tav>
                                      </p:tavLst>
                                    </p:anim>
                                    <p:anim calcmode="lin" valueType="num">
                                      <p:cBhvr>
                                        <p:cTn id="26" dur="1000" fill="hold"/>
                                        <p:tgtEl>
                                          <p:spTgt spid="44032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440323">
                                            <p:txEl>
                                              <p:pRg st="1" end="1"/>
                                            </p:txEl>
                                          </p:spTgt>
                                        </p:tgtEl>
                                      </p:cBhvr>
                                    </p:animEffect>
                                  </p:childTnLst>
                                </p:cTn>
                              </p:par>
                            </p:childTnLst>
                          </p:cTn>
                        </p:par>
                        <p:par>
                          <p:cTn id="28" fill="hold" nodeType="afterGroup">
                            <p:stCondLst>
                              <p:cond delay="4000"/>
                            </p:stCondLst>
                            <p:childTnLst>
                              <p:par>
                                <p:cTn id="29" presetID="29" presetClass="entr" presetSubtype="0" fill="hold" grpId="0" nodeType="afterEffect">
                                  <p:stCondLst>
                                    <p:cond delay="0"/>
                                  </p:stCondLst>
                                  <p:childTnLst>
                                    <p:set>
                                      <p:cBhvr>
                                        <p:cTn id="30" dur="1" fill="hold">
                                          <p:stCondLst>
                                            <p:cond delay="0"/>
                                          </p:stCondLst>
                                        </p:cTn>
                                        <p:tgtEl>
                                          <p:spTgt spid="440323">
                                            <p:txEl>
                                              <p:pRg st="2" end="2"/>
                                            </p:txEl>
                                          </p:spTgt>
                                        </p:tgtEl>
                                        <p:attrNameLst>
                                          <p:attrName>style.visibility</p:attrName>
                                        </p:attrNameLst>
                                      </p:cBhvr>
                                      <p:to>
                                        <p:strVal val="visible"/>
                                      </p:to>
                                    </p:set>
                                    <p:anim calcmode="lin" valueType="num">
                                      <p:cBhvr>
                                        <p:cTn id="31" dur="1000" fill="hold"/>
                                        <p:tgtEl>
                                          <p:spTgt spid="440323">
                                            <p:txEl>
                                              <p:pRg st="2" end="2"/>
                                            </p:txEl>
                                          </p:spTgt>
                                        </p:tgtEl>
                                        <p:attrNameLst>
                                          <p:attrName>ppt_x</p:attrName>
                                        </p:attrNameLst>
                                      </p:cBhvr>
                                      <p:tavLst>
                                        <p:tav tm="0">
                                          <p:val>
                                            <p:strVal val="#ppt_x-.2"/>
                                          </p:val>
                                        </p:tav>
                                        <p:tav tm="100000">
                                          <p:val>
                                            <p:strVal val="#ppt_x"/>
                                          </p:val>
                                        </p:tav>
                                      </p:tavLst>
                                    </p:anim>
                                    <p:anim calcmode="lin" valueType="num">
                                      <p:cBhvr>
                                        <p:cTn id="32" dur="1000" fill="hold"/>
                                        <p:tgtEl>
                                          <p:spTgt spid="44032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440323">
                                            <p:txEl>
                                              <p:pRg st="2" end="2"/>
                                            </p:txEl>
                                          </p:spTgt>
                                        </p:tgtEl>
                                      </p:cBhvr>
                                    </p:animEffect>
                                  </p:childTnLst>
                                </p:cTn>
                              </p:par>
                            </p:childTnLst>
                          </p:cTn>
                        </p:par>
                        <p:par>
                          <p:cTn id="34" fill="hold" nodeType="afterGroup">
                            <p:stCondLst>
                              <p:cond delay="5000"/>
                            </p:stCondLst>
                            <p:childTnLst>
                              <p:par>
                                <p:cTn id="35" presetID="29" presetClass="entr" presetSubtype="0" fill="hold" grpId="0" nodeType="afterEffect">
                                  <p:stCondLst>
                                    <p:cond delay="0"/>
                                  </p:stCondLst>
                                  <p:childTnLst>
                                    <p:set>
                                      <p:cBhvr>
                                        <p:cTn id="36" dur="1" fill="hold">
                                          <p:stCondLst>
                                            <p:cond delay="0"/>
                                          </p:stCondLst>
                                        </p:cTn>
                                        <p:tgtEl>
                                          <p:spTgt spid="440323">
                                            <p:txEl>
                                              <p:pRg st="3" end="3"/>
                                            </p:txEl>
                                          </p:spTgt>
                                        </p:tgtEl>
                                        <p:attrNameLst>
                                          <p:attrName>style.visibility</p:attrName>
                                        </p:attrNameLst>
                                      </p:cBhvr>
                                      <p:to>
                                        <p:strVal val="visible"/>
                                      </p:to>
                                    </p:set>
                                    <p:anim calcmode="lin" valueType="num">
                                      <p:cBhvr>
                                        <p:cTn id="37" dur="1000" fill="hold"/>
                                        <p:tgtEl>
                                          <p:spTgt spid="440323">
                                            <p:txEl>
                                              <p:pRg st="3" end="3"/>
                                            </p:txEl>
                                          </p:spTgt>
                                        </p:tgtEl>
                                        <p:attrNameLst>
                                          <p:attrName>ppt_x</p:attrName>
                                        </p:attrNameLst>
                                      </p:cBhvr>
                                      <p:tavLst>
                                        <p:tav tm="0">
                                          <p:val>
                                            <p:strVal val="#ppt_x-.2"/>
                                          </p:val>
                                        </p:tav>
                                        <p:tav tm="100000">
                                          <p:val>
                                            <p:strVal val="#ppt_x"/>
                                          </p:val>
                                        </p:tav>
                                      </p:tavLst>
                                    </p:anim>
                                    <p:anim calcmode="lin" valueType="num">
                                      <p:cBhvr>
                                        <p:cTn id="38" dur="1000" fill="hold"/>
                                        <p:tgtEl>
                                          <p:spTgt spid="44032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9" dur="1000"/>
                                        <p:tgtEl>
                                          <p:spTgt spid="440323">
                                            <p:txEl>
                                              <p:pRg st="3" end="3"/>
                                            </p:txEl>
                                          </p:spTgt>
                                        </p:tgtEl>
                                      </p:cBhvr>
                                    </p:animEffect>
                                  </p:childTnLst>
                                </p:cTn>
                              </p:par>
                            </p:childTnLst>
                          </p:cTn>
                        </p:par>
                        <p:par>
                          <p:cTn id="40" fill="hold" nodeType="afterGroup">
                            <p:stCondLst>
                              <p:cond delay="6000"/>
                            </p:stCondLst>
                            <p:childTnLst>
                              <p:par>
                                <p:cTn id="41" presetID="29" presetClass="entr" presetSubtype="0" fill="hold" grpId="0" nodeType="afterEffect">
                                  <p:stCondLst>
                                    <p:cond delay="0"/>
                                  </p:stCondLst>
                                  <p:childTnLst>
                                    <p:set>
                                      <p:cBhvr>
                                        <p:cTn id="42" dur="1" fill="hold">
                                          <p:stCondLst>
                                            <p:cond delay="0"/>
                                          </p:stCondLst>
                                        </p:cTn>
                                        <p:tgtEl>
                                          <p:spTgt spid="440323">
                                            <p:txEl>
                                              <p:pRg st="4" end="4"/>
                                            </p:txEl>
                                          </p:spTgt>
                                        </p:tgtEl>
                                        <p:attrNameLst>
                                          <p:attrName>style.visibility</p:attrName>
                                        </p:attrNameLst>
                                      </p:cBhvr>
                                      <p:to>
                                        <p:strVal val="visible"/>
                                      </p:to>
                                    </p:set>
                                    <p:anim calcmode="lin" valueType="num">
                                      <p:cBhvr>
                                        <p:cTn id="43" dur="1000" fill="hold"/>
                                        <p:tgtEl>
                                          <p:spTgt spid="440323">
                                            <p:txEl>
                                              <p:pRg st="4" end="4"/>
                                            </p:txEl>
                                          </p:spTgt>
                                        </p:tgtEl>
                                        <p:attrNameLst>
                                          <p:attrName>ppt_x</p:attrName>
                                        </p:attrNameLst>
                                      </p:cBhvr>
                                      <p:tavLst>
                                        <p:tav tm="0">
                                          <p:val>
                                            <p:strVal val="#ppt_x-.2"/>
                                          </p:val>
                                        </p:tav>
                                        <p:tav tm="100000">
                                          <p:val>
                                            <p:strVal val="#ppt_x"/>
                                          </p:val>
                                        </p:tav>
                                      </p:tavLst>
                                    </p:anim>
                                    <p:anim calcmode="lin" valueType="num">
                                      <p:cBhvr>
                                        <p:cTn id="44" dur="1000" fill="hold"/>
                                        <p:tgtEl>
                                          <p:spTgt spid="44032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45" dur="1000"/>
                                        <p:tgtEl>
                                          <p:spTgt spid="440323">
                                            <p:txEl>
                                              <p:pRg st="4" end="4"/>
                                            </p:txEl>
                                          </p:spTgt>
                                        </p:tgtEl>
                                      </p:cBhvr>
                                    </p:animEffect>
                                  </p:childTnLst>
                                </p:cTn>
                              </p:par>
                            </p:childTnLst>
                          </p:cTn>
                        </p:par>
                        <p:par>
                          <p:cTn id="46" fill="hold" nodeType="afterGroup">
                            <p:stCondLst>
                              <p:cond delay="7000"/>
                            </p:stCondLst>
                            <p:childTnLst>
                              <p:par>
                                <p:cTn id="47" presetID="29" presetClass="entr" presetSubtype="0" fill="hold" grpId="0" nodeType="afterEffect">
                                  <p:stCondLst>
                                    <p:cond delay="0"/>
                                  </p:stCondLst>
                                  <p:childTnLst>
                                    <p:set>
                                      <p:cBhvr>
                                        <p:cTn id="48" dur="1" fill="hold">
                                          <p:stCondLst>
                                            <p:cond delay="0"/>
                                          </p:stCondLst>
                                        </p:cTn>
                                        <p:tgtEl>
                                          <p:spTgt spid="440323">
                                            <p:txEl>
                                              <p:pRg st="5" end="5"/>
                                            </p:txEl>
                                          </p:spTgt>
                                        </p:tgtEl>
                                        <p:attrNameLst>
                                          <p:attrName>style.visibility</p:attrName>
                                        </p:attrNameLst>
                                      </p:cBhvr>
                                      <p:to>
                                        <p:strVal val="visible"/>
                                      </p:to>
                                    </p:set>
                                    <p:anim calcmode="lin" valueType="num">
                                      <p:cBhvr>
                                        <p:cTn id="49" dur="1000" fill="hold"/>
                                        <p:tgtEl>
                                          <p:spTgt spid="440323">
                                            <p:txEl>
                                              <p:pRg st="5" end="5"/>
                                            </p:txEl>
                                          </p:spTgt>
                                        </p:tgtEl>
                                        <p:attrNameLst>
                                          <p:attrName>ppt_x</p:attrName>
                                        </p:attrNameLst>
                                      </p:cBhvr>
                                      <p:tavLst>
                                        <p:tav tm="0">
                                          <p:val>
                                            <p:strVal val="#ppt_x-.2"/>
                                          </p:val>
                                        </p:tav>
                                        <p:tav tm="100000">
                                          <p:val>
                                            <p:strVal val="#ppt_x"/>
                                          </p:val>
                                        </p:tav>
                                      </p:tavLst>
                                    </p:anim>
                                    <p:anim calcmode="lin" valueType="num">
                                      <p:cBhvr>
                                        <p:cTn id="50" dur="1000" fill="hold"/>
                                        <p:tgtEl>
                                          <p:spTgt spid="44032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440323">
                                            <p:txEl>
                                              <p:pRg st="5" end="5"/>
                                            </p:txEl>
                                          </p:spTgt>
                                        </p:tgtEl>
                                      </p:cBhvr>
                                    </p:animEffect>
                                  </p:childTnLst>
                                </p:cTn>
                              </p:par>
                            </p:childTnLst>
                          </p:cTn>
                        </p:par>
                        <p:par>
                          <p:cTn id="52" fill="hold" nodeType="afterGroup">
                            <p:stCondLst>
                              <p:cond delay="8000"/>
                            </p:stCondLst>
                            <p:childTnLst>
                              <p:par>
                                <p:cTn id="53" presetID="29" presetClass="entr" presetSubtype="0" fill="hold" grpId="0" nodeType="afterEffect">
                                  <p:stCondLst>
                                    <p:cond delay="0"/>
                                  </p:stCondLst>
                                  <p:childTnLst>
                                    <p:set>
                                      <p:cBhvr>
                                        <p:cTn id="54" dur="1" fill="hold">
                                          <p:stCondLst>
                                            <p:cond delay="0"/>
                                          </p:stCondLst>
                                        </p:cTn>
                                        <p:tgtEl>
                                          <p:spTgt spid="440323">
                                            <p:txEl>
                                              <p:pRg st="6" end="6"/>
                                            </p:txEl>
                                          </p:spTgt>
                                        </p:tgtEl>
                                        <p:attrNameLst>
                                          <p:attrName>style.visibility</p:attrName>
                                        </p:attrNameLst>
                                      </p:cBhvr>
                                      <p:to>
                                        <p:strVal val="visible"/>
                                      </p:to>
                                    </p:set>
                                    <p:anim calcmode="lin" valueType="num">
                                      <p:cBhvr>
                                        <p:cTn id="55" dur="1000" fill="hold"/>
                                        <p:tgtEl>
                                          <p:spTgt spid="440323">
                                            <p:txEl>
                                              <p:pRg st="6" end="6"/>
                                            </p:txEl>
                                          </p:spTgt>
                                        </p:tgtEl>
                                        <p:attrNameLst>
                                          <p:attrName>ppt_x</p:attrName>
                                        </p:attrNameLst>
                                      </p:cBhvr>
                                      <p:tavLst>
                                        <p:tav tm="0">
                                          <p:val>
                                            <p:strVal val="#ppt_x-.2"/>
                                          </p:val>
                                        </p:tav>
                                        <p:tav tm="100000">
                                          <p:val>
                                            <p:strVal val="#ppt_x"/>
                                          </p:val>
                                        </p:tav>
                                      </p:tavLst>
                                    </p:anim>
                                    <p:anim calcmode="lin" valueType="num">
                                      <p:cBhvr>
                                        <p:cTn id="56" dur="1000" fill="hold"/>
                                        <p:tgtEl>
                                          <p:spTgt spid="44032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57" dur="1000"/>
                                        <p:tgtEl>
                                          <p:spTgt spid="440323">
                                            <p:txEl>
                                              <p:pRg st="6" end="6"/>
                                            </p:txEl>
                                          </p:spTgt>
                                        </p:tgtEl>
                                      </p:cBhvr>
                                    </p:animEffect>
                                  </p:childTnLst>
                                </p:cTn>
                              </p:par>
                            </p:childTnLst>
                          </p:cTn>
                        </p:par>
                        <p:par>
                          <p:cTn id="58" fill="hold" nodeType="afterGroup">
                            <p:stCondLst>
                              <p:cond delay="9000"/>
                            </p:stCondLst>
                            <p:childTnLst>
                              <p:par>
                                <p:cTn id="59" presetID="29" presetClass="entr" presetSubtype="0" fill="hold" grpId="0" nodeType="afterEffect">
                                  <p:stCondLst>
                                    <p:cond delay="0"/>
                                  </p:stCondLst>
                                  <p:childTnLst>
                                    <p:set>
                                      <p:cBhvr>
                                        <p:cTn id="60" dur="1" fill="hold">
                                          <p:stCondLst>
                                            <p:cond delay="0"/>
                                          </p:stCondLst>
                                        </p:cTn>
                                        <p:tgtEl>
                                          <p:spTgt spid="440323">
                                            <p:txEl>
                                              <p:pRg st="7" end="7"/>
                                            </p:txEl>
                                          </p:spTgt>
                                        </p:tgtEl>
                                        <p:attrNameLst>
                                          <p:attrName>style.visibility</p:attrName>
                                        </p:attrNameLst>
                                      </p:cBhvr>
                                      <p:to>
                                        <p:strVal val="visible"/>
                                      </p:to>
                                    </p:set>
                                    <p:anim calcmode="lin" valueType="num">
                                      <p:cBhvr>
                                        <p:cTn id="61" dur="1000" fill="hold"/>
                                        <p:tgtEl>
                                          <p:spTgt spid="440323">
                                            <p:txEl>
                                              <p:pRg st="7" end="7"/>
                                            </p:txEl>
                                          </p:spTgt>
                                        </p:tgtEl>
                                        <p:attrNameLst>
                                          <p:attrName>ppt_x</p:attrName>
                                        </p:attrNameLst>
                                      </p:cBhvr>
                                      <p:tavLst>
                                        <p:tav tm="0">
                                          <p:val>
                                            <p:strVal val="#ppt_x-.2"/>
                                          </p:val>
                                        </p:tav>
                                        <p:tav tm="100000">
                                          <p:val>
                                            <p:strVal val="#ppt_x"/>
                                          </p:val>
                                        </p:tav>
                                      </p:tavLst>
                                    </p:anim>
                                    <p:anim calcmode="lin" valueType="num">
                                      <p:cBhvr>
                                        <p:cTn id="62" dur="1000" fill="hold"/>
                                        <p:tgtEl>
                                          <p:spTgt spid="440323">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63" dur="1000"/>
                                        <p:tgtEl>
                                          <p:spTgt spid="44032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22" grpId="0"/>
      <p:bldP spid="440323"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 name="Slide Number Placeholder 5"/>
          <p:cNvSpPr>
            <a:spLocks noGrp="1"/>
          </p:cNvSpPr>
          <p:nvPr>
            <p:ph type="sldNum" sz="quarter" idx="12"/>
          </p:nvPr>
        </p:nvSpPr>
        <p:spPr/>
        <p:txBody>
          <a:bodyPr/>
          <a:lstStyle/>
          <a:p>
            <a:fld id="{CA959F38-66DE-4A16-AB79-B2A5C79ED756}" type="slidenum">
              <a:rPr lang="en-US" altLang="fa-IR"/>
              <a:pPr/>
              <a:t>23</a:t>
            </a:fld>
            <a:endParaRPr lang="en-US" altLang="fa-IR"/>
          </a:p>
        </p:txBody>
      </p:sp>
      <p:sp>
        <p:nvSpPr>
          <p:cNvPr id="441346" name="Rectangle 2"/>
          <p:cNvSpPr>
            <a:spLocks noGrp="1" noRot="1" noChangeArrowheads="1"/>
          </p:cNvSpPr>
          <p:nvPr>
            <p:ph type="title"/>
          </p:nvPr>
        </p:nvSpPr>
        <p:spPr>
          <a:xfrm>
            <a:off x="250825" y="0"/>
            <a:ext cx="8510588" cy="1325563"/>
          </a:xfrm>
        </p:spPr>
        <p:txBody>
          <a:bodyPr/>
          <a:lstStyle/>
          <a:p>
            <a:pPr eaLnBrk="1" hangingPunct="1">
              <a:defRPr/>
            </a:pPr>
            <a:r>
              <a:rPr lang="fa-IR" smtClean="0">
                <a:solidFill>
                  <a:srgbClr val="FF6699"/>
                </a:solidFill>
                <a:cs typeface="B Zar" pitchFamily="2" charset="-78"/>
              </a:rPr>
              <a:t>نمونه سؤال  هدفهاي آموزش فهميدن -تفسير</a:t>
            </a:r>
            <a:endParaRPr lang="en-US" smtClean="0">
              <a:solidFill>
                <a:srgbClr val="FF6699"/>
              </a:solidFill>
              <a:cs typeface="B Zar" pitchFamily="2" charset="-78"/>
            </a:endParaRPr>
          </a:p>
        </p:txBody>
      </p:sp>
      <p:graphicFrame>
        <p:nvGraphicFramePr>
          <p:cNvPr id="441568" name="Group 224"/>
          <p:cNvGraphicFramePr>
            <a:graphicFrameLocks noGrp="1"/>
          </p:cNvGraphicFramePr>
          <p:nvPr>
            <p:ph idx="1"/>
          </p:nvPr>
        </p:nvGraphicFramePr>
        <p:xfrm>
          <a:off x="323850" y="1196975"/>
          <a:ext cx="8569325" cy="5138735"/>
        </p:xfrm>
        <a:graphic>
          <a:graphicData uri="http://schemas.openxmlformats.org/drawingml/2006/table">
            <a:tbl>
              <a:tblPr/>
              <a:tblGrid>
                <a:gridCol w="1762125">
                  <a:extLst>
                    <a:ext uri="{9D8B030D-6E8A-4147-A177-3AD203B41FA5}">
                      <a16:colId xmlns:a16="http://schemas.microsoft.com/office/drawing/2014/main" xmlns="" val="20000"/>
                    </a:ext>
                  </a:extLst>
                </a:gridCol>
                <a:gridCol w="2124075">
                  <a:extLst>
                    <a:ext uri="{9D8B030D-6E8A-4147-A177-3AD203B41FA5}">
                      <a16:colId xmlns:a16="http://schemas.microsoft.com/office/drawing/2014/main" xmlns="" val="20001"/>
                    </a:ext>
                  </a:extLst>
                </a:gridCol>
                <a:gridCol w="519113">
                  <a:extLst>
                    <a:ext uri="{9D8B030D-6E8A-4147-A177-3AD203B41FA5}">
                      <a16:colId xmlns:a16="http://schemas.microsoft.com/office/drawing/2014/main" xmlns="" val="20002"/>
                    </a:ext>
                  </a:extLst>
                </a:gridCol>
                <a:gridCol w="903287">
                  <a:extLst>
                    <a:ext uri="{9D8B030D-6E8A-4147-A177-3AD203B41FA5}">
                      <a16:colId xmlns:a16="http://schemas.microsoft.com/office/drawing/2014/main" xmlns="" val="20003"/>
                    </a:ext>
                  </a:extLst>
                </a:gridCol>
                <a:gridCol w="1595438">
                  <a:extLst>
                    <a:ext uri="{9D8B030D-6E8A-4147-A177-3AD203B41FA5}">
                      <a16:colId xmlns:a16="http://schemas.microsoft.com/office/drawing/2014/main" xmlns="" val="20004"/>
                    </a:ext>
                  </a:extLst>
                </a:gridCol>
                <a:gridCol w="1665287">
                  <a:extLst>
                    <a:ext uri="{9D8B030D-6E8A-4147-A177-3AD203B41FA5}">
                      <a16:colId xmlns:a16="http://schemas.microsoft.com/office/drawing/2014/main" xmlns="" val="20005"/>
                    </a:ext>
                  </a:extLst>
                </a:gridCol>
              </a:tblGrid>
              <a:tr h="500323">
                <a:tc gridSpan="3">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دانش آموزان سياه پوست</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hMerge="1">
                  <a:txBody>
                    <a:bodyPr/>
                    <a:lstStyle/>
                    <a:p>
                      <a:endParaRPr lang="en-US"/>
                    </a:p>
                  </a:txBody>
                  <a:tcPr/>
                </a:tc>
                <a:tc hMerge="1">
                  <a:txBody>
                    <a:bodyPr/>
                    <a:lstStyle/>
                    <a:p>
                      <a:endParaRPr lang="en-US"/>
                    </a:p>
                  </a:txBody>
                  <a:tcPr/>
                </a:tc>
                <a:tc gridSpan="3">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دانش آموزان سفيد پوست</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959566">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3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ميانگين هوش</a:t>
                      </a:r>
                      <a:endParaRPr kumimoji="0" lang="en-US" sz="23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3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تعداد شركت كنندگان</a:t>
                      </a:r>
                      <a:endParaRPr kumimoji="0" lang="en-US" sz="23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gridSpan="2">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3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ميانگين هوش</a:t>
                      </a:r>
                      <a:endParaRPr kumimoji="0" lang="en-US" sz="23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hMerge="1">
                  <a:txBody>
                    <a:bodyPr/>
                    <a:lstStyle/>
                    <a:p>
                      <a:endParaRPr lang="en-US"/>
                    </a:p>
                  </a:txBody>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3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تعداد شركت كنندگان</a:t>
                      </a:r>
                      <a:endParaRPr kumimoji="0" lang="en-US" sz="23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كلاس</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xmlns="" val="10001"/>
                  </a:ext>
                </a:extLst>
              </a:tr>
              <a:tr h="500323">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85</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75</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gridSpan="2">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103</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hMerge="1">
                  <a:txBody>
                    <a:bodyPr/>
                    <a:lstStyle/>
                    <a:p>
                      <a:endParaRPr lang="en-US"/>
                    </a:p>
                  </a:txBody>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300</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1</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xmlns="" val="10002"/>
                  </a:ext>
                </a:extLst>
              </a:tr>
              <a:tr h="500323">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90</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60</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gridSpan="2">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99</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hMerge="1">
                  <a:txBody>
                    <a:bodyPr/>
                    <a:lstStyle/>
                    <a:p>
                      <a:endParaRPr lang="en-US"/>
                    </a:p>
                  </a:txBody>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275</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3</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xmlns="" val="10003"/>
                  </a:ext>
                </a:extLst>
              </a:tr>
              <a:tr h="500323">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105</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35</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gridSpan="2">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101</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hMerge="1">
                  <a:txBody>
                    <a:bodyPr/>
                    <a:lstStyle/>
                    <a:p>
                      <a:endParaRPr lang="en-US"/>
                    </a:p>
                  </a:txBody>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260</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5</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xmlns="" val="10004"/>
                  </a:ext>
                </a:extLst>
              </a:tr>
              <a:tr h="500323">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115</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20</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gridSpan="2">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108</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hMerge="1">
                  <a:txBody>
                    <a:bodyPr/>
                    <a:lstStyle/>
                    <a:p>
                      <a:endParaRPr lang="en-US"/>
                    </a:p>
                  </a:txBody>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240</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7</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xmlns="" val="10005"/>
                  </a:ext>
                </a:extLst>
              </a:tr>
              <a:tr h="500323">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125</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10</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gridSpan="2">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115</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hMerge="1">
                  <a:txBody>
                    <a:bodyPr/>
                    <a:lstStyle/>
                    <a:p>
                      <a:endParaRPr lang="en-US"/>
                    </a:p>
                  </a:txBody>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215</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19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سال دوم دبيرستان</a:t>
                      </a:r>
                      <a:endParaRPr kumimoji="0" lang="en-US" sz="19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xmlns="" val="10006"/>
                  </a:ext>
                </a:extLst>
              </a:tr>
              <a:tr h="676908">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135</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8</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gridSpan="2">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120</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hMerge="1">
                  <a:txBody>
                    <a:bodyPr/>
                    <a:lstStyle/>
                    <a:p>
                      <a:endParaRPr lang="en-US"/>
                    </a:p>
                  </a:txBody>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200</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19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سال چهارم دبيرستان</a:t>
                      </a:r>
                      <a:endParaRPr kumimoji="0" lang="en-US" sz="19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xmlns="" val="10007"/>
                  </a:ext>
                </a:extLst>
              </a:tr>
              <a:tr h="500323">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145</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3</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gridSpan="2">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125</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hMerge="1">
                  <a:txBody>
                    <a:bodyPr/>
                    <a:lstStyle/>
                    <a:p>
                      <a:endParaRPr lang="en-US"/>
                    </a:p>
                  </a:txBody>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100</a:t>
                      </a:r>
                      <a:endParaRPr kumimoji="0" lang="en-US" sz="27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fa-IR" sz="19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rPr>
                        <a:t>سال دوم فوق ديپلم</a:t>
                      </a:r>
                      <a:endParaRPr kumimoji="0" lang="en-US" sz="1900" b="0" i="0" u="none" strike="noStrike" cap="none" normalizeH="0" baseline="0" smtClean="0">
                        <a:ln>
                          <a:noFill/>
                        </a:ln>
                        <a:solidFill>
                          <a:srgbClr val="FF0066"/>
                        </a:solidFill>
                        <a:effectLst>
                          <a:outerShdw blurRad="38100" dist="38100" dir="2700000" algn="tl">
                            <a:srgbClr val="000000"/>
                          </a:outerShdw>
                        </a:effectLst>
                        <a:latin typeface="Arial" charset="0"/>
                        <a:cs typeface="B Zar" pitchFamily="2" charset="-78"/>
                      </a:endParaRPr>
                    </a:p>
                  </a:txBody>
                  <a:tcPr marT="44146" marB="441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xmlns="" val="10008"/>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441346"/>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4415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1346"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p:cNvSpPr>
            <a:spLocks noGrp="1"/>
          </p:cNvSpPr>
          <p:nvPr>
            <p:ph type="sldNum" sz="quarter" idx="12"/>
          </p:nvPr>
        </p:nvSpPr>
        <p:spPr/>
        <p:txBody>
          <a:bodyPr/>
          <a:lstStyle/>
          <a:p>
            <a:fld id="{2B209A3F-707B-4002-863B-D00D7F59965E}" type="slidenum">
              <a:rPr lang="en-US" altLang="fa-IR"/>
              <a:pPr/>
              <a:t>24</a:t>
            </a:fld>
            <a:endParaRPr lang="en-US" altLang="fa-IR"/>
          </a:p>
        </p:txBody>
      </p:sp>
      <p:sp>
        <p:nvSpPr>
          <p:cNvPr id="461827" name="Rectangle 3"/>
          <p:cNvSpPr>
            <a:spLocks noGrp="1" noRot="1" noChangeArrowheads="1"/>
          </p:cNvSpPr>
          <p:nvPr>
            <p:ph type="body" idx="1"/>
          </p:nvPr>
        </p:nvSpPr>
        <p:spPr>
          <a:xfrm>
            <a:off x="323850" y="692150"/>
            <a:ext cx="8540750" cy="5430838"/>
          </a:xfrm>
        </p:spPr>
        <p:txBody>
          <a:bodyPr/>
          <a:lstStyle/>
          <a:p>
            <a:pPr algn="r" rtl="1" eaLnBrk="1" hangingPunct="1">
              <a:lnSpc>
                <a:spcPct val="90000"/>
              </a:lnSpc>
              <a:buFont typeface="Wingdings" pitchFamily="2" charset="2"/>
              <a:buNone/>
              <a:defRPr/>
            </a:pPr>
            <a:r>
              <a:rPr lang="fa-IR" sz="4000" smtClean="0">
                <a:solidFill>
                  <a:srgbClr val="FF0066"/>
                </a:solidFill>
                <a:cs typeface="B Zar" pitchFamily="2" charset="-78"/>
              </a:rPr>
              <a:t>در جدول قبل:</a:t>
            </a:r>
          </a:p>
          <a:p>
            <a:pPr algn="r" rtl="1" eaLnBrk="1" hangingPunct="1">
              <a:lnSpc>
                <a:spcPct val="90000"/>
              </a:lnSpc>
              <a:buFont typeface="Wingdings" pitchFamily="2" charset="2"/>
              <a:buNone/>
              <a:defRPr/>
            </a:pPr>
            <a:r>
              <a:rPr lang="fa-IR" smtClean="0">
                <a:cs typeface="B Zar" pitchFamily="2" charset="-78"/>
              </a:rPr>
              <a:t>قبل از شروع مدرسه كودكان سياه پوست جامعه مذكور كم هوش تر از كودكان سفيد پوست هستند.</a:t>
            </a:r>
          </a:p>
          <a:p>
            <a:pPr algn="r" rtl="1" eaLnBrk="1" hangingPunct="1">
              <a:lnSpc>
                <a:spcPct val="90000"/>
              </a:lnSpc>
              <a:buFont typeface="Wingdings" pitchFamily="2" charset="2"/>
              <a:buNone/>
              <a:defRPr/>
            </a:pPr>
            <a:r>
              <a:rPr lang="fa-IR" smtClean="0">
                <a:solidFill>
                  <a:srgbClr val="FFFF00"/>
                </a:solidFill>
                <a:cs typeface="B Zar" pitchFamily="2" charset="-78"/>
              </a:rPr>
              <a:t>الف-</a:t>
            </a:r>
            <a:r>
              <a:rPr lang="fa-IR" smtClean="0">
                <a:cs typeface="B Zar" pitchFamily="2" charset="-78"/>
              </a:rPr>
              <a:t> اين نتيجه معتبر است</a:t>
            </a:r>
          </a:p>
          <a:p>
            <a:pPr algn="r" rtl="1" eaLnBrk="1" hangingPunct="1">
              <a:lnSpc>
                <a:spcPct val="90000"/>
              </a:lnSpc>
              <a:buFont typeface="Wingdings" pitchFamily="2" charset="2"/>
              <a:buNone/>
              <a:defRPr/>
            </a:pPr>
            <a:r>
              <a:rPr lang="fa-IR" smtClean="0">
                <a:solidFill>
                  <a:srgbClr val="FFFF00"/>
                </a:solidFill>
                <a:cs typeface="B Zar" pitchFamily="2" charset="-78"/>
              </a:rPr>
              <a:t>ب-</a:t>
            </a:r>
            <a:r>
              <a:rPr lang="fa-IR" smtClean="0">
                <a:cs typeface="B Zar" pitchFamily="2" charset="-78"/>
              </a:rPr>
              <a:t> اين نتيجه به شرطي معتبراست كه كودكاني كه به كلاس اول وارد مي شوند نماينده كودكان هر دو نژاد باشند.</a:t>
            </a:r>
          </a:p>
          <a:p>
            <a:pPr algn="justLow" rtl="1" eaLnBrk="1" hangingPunct="1">
              <a:lnSpc>
                <a:spcPct val="90000"/>
              </a:lnSpc>
              <a:buFont typeface="Wingdings" pitchFamily="2" charset="2"/>
              <a:buNone/>
              <a:defRPr/>
            </a:pPr>
            <a:r>
              <a:rPr lang="fa-IR" smtClean="0">
                <a:solidFill>
                  <a:srgbClr val="FFFF00"/>
                </a:solidFill>
                <a:cs typeface="B Zar" pitchFamily="2" charset="-78"/>
              </a:rPr>
              <a:t>ج-</a:t>
            </a:r>
            <a:r>
              <a:rPr lang="fa-IR" smtClean="0">
                <a:cs typeface="B Zar" pitchFamily="2" charset="-78"/>
              </a:rPr>
              <a:t> ين نتيجه به شرطي معتبر است كه كودكاني كه به كلاس اول وارد مي شوند نماينده كودكان هر دو نژاد باشند ودر ميزان كردن آزمون از بعضي از سياه پوستاني كه در اين تحقيق شركت داشته اند استفاده شده باشد</a:t>
            </a:r>
            <a:endParaRPr lang="en-US"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461827">
                                            <p:txEl>
                                              <p:pRg st="0" end="0"/>
                                            </p:txEl>
                                          </p:spTgt>
                                        </p:tgtEl>
                                        <p:attrNameLst>
                                          <p:attrName>style.visibility</p:attrName>
                                        </p:attrNameLst>
                                      </p:cBhvr>
                                      <p:to>
                                        <p:strVal val="visible"/>
                                      </p:to>
                                    </p:set>
                                    <p:anim calcmode="lin" valueType="num">
                                      <p:cBhvr>
                                        <p:cTn id="7" dur="1000" fill="hold"/>
                                        <p:tgtEl>
                                          <p:spTgt spid="46182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61827">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61827">
                                            <p:txEl>
                                              <p:pRg st="0" end="0"/>
                                            </p:txEl>
                                          </p:spTgt>
                                        </p:tgtEl>
                                      </p:cBhvr>
                                    </p:animEffect>
                                  </p:childTnLst>
                                </p:cTn>
                              </p:par>
                            </p:childTnLst>
                          </p:cTn>
                        </p:par>
                        <p:par>
                          <p:cTn id="10" fill="hold" nodeType="afterGroup">
                            <p:stCondLst>
                              <p:cond delay="1000"/>
                            </p:stCondLst>
                            <p:childTnLst>
                              <p:par>
                                <p:cTn id="11" presetID="53" presetClass="entr" presetSubtype="0" fill="hold" grpId="0" nodeType="afterEffect">
                                  <p:stCondLst>
                                    <p:cond delay="0"/>
                                  </p:stCondLst>
                                  <p:childTnLst>
                                    <p:set>
                                      <p:cBhvr>
                                        <p:cTn id="12" dur="1" fill="hold">
                                          <p:stCondLst>
                                            <p:cond delay="0"/>
                                          </p:stCondLst>
                                        </p:cTn>
                                        <p:tgtEl>
                                          <p:spTgt spid="461827">
                                            <p:txEl>
                                              <p:pRg st="1" end="1"/>
                                            </p:txEl>
                                          </p:spTgt>
                                        </p:tgtEl>
                                        <p:attrNameLst>
                                          <p:attrName>style.visibility</p:attrName>
                                        </p:attrNameLst>
                                      </p:cBhvr>
                                      <p:to>
                                        <p:strVal val="visible"/>
                                      </p:to>
                                    </p:set>
                                    <p:anim calcmode="lin" valueType="num">
                                      <p:cBhvr>
                                        <p:cTn id="13" dur="1000" fill="hold"/>
                                        <p:tgtEl>
                                          <p:spTgt spid="461827">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61827">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461827">
                                            <p:txEl>
                                              <p:pRg st="1" end="1"/>
                                            </p:txEl>
                                          </p:spTgt>
                                        </p:tgtEl>
                                      </p:cBhvr>
                                    </p:animEffect>
                                  </p:childTnLst>
                                </p:cTn>
                              </p:par>
                            </p:childTnLst>
                          </p:cTn>
                        </p:par>
                        <p:par>
                          <p:cTn id="16" fill="hold" nodeType="afterGroup">
                            <p:stCondLst>
                              <p:cond delay="2000"/>
                            </p:stCondLst>
                            <p:childTnLst>
                              <p:par>
                                <p:cTn id="17" presetID="53" presetClass="entr" presetSubtype="0" fill="hold" grpId="0" nodeType="afterEffect">
                                  <p:stCondLst>
                                    <p:cond delay="0"/>
                                  </p:stCondLst>
                                  <p:childTnLst>
                                    <p:set>
                                      <p:cBhvr>
                                        <p:cTn id="18" dur="1" fill="hold">
                                          <p:stCondLst>
                                            <p:cond delay="0"/>
                                          </p:stCondLst>
                                        </p:cTn>
                                        <p:tgtEl>
                                          <p:spTgt spid="461827">
                                            <p:txEl>
                                              <p:pRg st="2" end="2"/>
                                            </p:txEl>
                                          </p:spTgt>
                                        </p:tgtEl>
                                        <p:attrNameLst>
                                          <p:attrName>style.visibility</p:attrName>
                                        </p:attrNameLst>
                                      </p:cBhvr>
                                      <p:to>
                                        <p:strVal val="visible"/>
                                      </p:to>
                                    </p:set>
                                    <p:anim calcmode="lin" valueType="num">
                                      <p:cBhvr>
                                        <p:cTn id="19" dur="1000" fill="hold"/>
                                        <p:tgtEl>
                                          <p:spTgt spid="461827">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61827">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461827">
                                            <p:txEl>
                                              <p:pRg st="2" end="2"/>
                                            </p:txEl>
                                          </p:spTgt>
                                        </p:tgtEl>
                                      </p:cBhvr>
                                    </p:animEffect>
                                  </p:childTnLst>
                                </p:cTn>
                              </p:par>
                            </p:childTnLst>
                          </p:cTn>
                        </p:par>
                        <p:par>
                          <p:cTn id="22" fill="hold" nodeType="afterGroup">
                            <p:stCondLst>
                              <p:cond delay="3000"/>
                            </p:stCondLst>
                            <p:childTnLst>
                              <p:par>
                                <p:cTn id="23" presetID="53" presetClass="entr" presetSubtype="0" fill="hold" grpId="0" nodeType="afterEffect">
                                  <p:stCondLst>
                                    <p:cond delay="0"/>
                                  </p:stCondLst>
                                  <p:childTnLst>
                                    <p:set>
                                      <p:cBhvr>
                                        <p:cTn id="24" dur="1" fill="hold">
                                          <p:stCondLst>
                                            <p:cond delay="0"/>
                                          </p:stCondLst>
                                        </p:cTn>
                                        <p:tgtEl>
                                          <p:spTgt spid="461827">
                                            <p:txEl>
                                              <p:pRg st="3" end="3"/>
                                            </p:txEl>
                                          </p:spTgt>
                                        </p:tgtEl>
                                        <p:attrNameLst>
                                          <p:attrName>style.visibility</p:attrName>
                                        </p:attrNameLst>
                                      </p:cBhvr>
                                      <p:to>
                                        <p:strVal val="visible"/>
                                      </p:to>
                                    </p:set>
                                    <p:anim calcmode="lin" valueType="num">
                                      <p:cBhvr>
                                        <p:cTn id="25" dur="1000" fill="hold"/>
                                        <p:tgtEl>
                                          <p:spTgt spid="461827">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461827">
                                            <p:txEl>
                                              <p:pRg st="3" end="3"/>
                                            </p:txEl>
                                          </p:spTgt>
                                        </p:tgtEl>
                                        <p:attrNameLst>
                                          <p:attrName>ppt_h</p:attrName>
                                        </p:attrNameLst>
                                      </p:cBhvr>
                                      <p:tavLst>
                                        <p:tav tm="0">
                                          <p:val>
                                            <p:fltVal val="0"/>
                                          </p:val>
                                        </p:tav>
                                        <p:tav tm="100000">
                                          <p:val>
                                            <p:strVal val="#ppt_h"/>
                                          </p:val>
                                        </p:tav>
                                      </p:tavLst>
                                    </p:anim>
                                    <p:animEffect transition="in" filter="fade">
                                      <p:cBhvr>
                                        <p:cTn id="27" dur="1000"/>
                                        <p:tgtEl>
                                          <p:spTgt spid="461827">
                                            <p:txEl>
                                              <p:pRg st="3" end="3"/>
                                            </p:txEl>
                                          </p:spTgt>
                                        </p:tgtEl>
                                      </p:cBhvr>
                                    </p:animEffect>
                                  </p:childTnLst>
                                </p:cTn>
                              </p:par>
                            </p:childTnLst>
                          </p:cTn>
                        </p:par>
                        <p:par>
                          <p:cTn id="28" fill="hold" nodeType="afterGroup">
                            <p:stCondLst>
                              <p:cond delay="4000"/>
                            </p:stCondLst>
                            <p:childTnLst>
                              <p:par>
                                <p:cTn id="29" presetID="53" presetClass="entr" presetSubtype="0" fill="hold" grpId="0" nodeType="afterEffect">
                                  <p:stCondLst>
                                    <p:cond delay="0"/>
                                  </p:stCondLst>
                                  <p:childTnLst>
                                    <p:set>
                                      <p:cBhvr>
                                        <p:cTn id="30" dur="1" fill="hold">
                                          <p:stCondLst>
                                            <p:cond delay="0"/>
                                          </p:stCondLst>
                                        </p:cTn>
                                        <p:tgtEl>
                                          <p:spTgt spid="461827">
                                            <p:txEl>
                                              <p:pRg st="4" end="4"/>
                                            </p:txEl>
                                          </p:spTgt>
                                        </p:tgtEl>
                                        <p:attrNameLst>
                                          <p:attrName>style.visibility</p:attrName>
                                        </p:attrNameLst>
                                      </p:cBhvr>
                                      <p:to>
                                        <p:strVal val="visible"/>
                                      </p:to>
                                    </p:set>
                                    <p:anim calcmode="lin" valueType="num">
                                      <p:cBhvr>
                                        <p:cTn id="31" dur="1000" fill="hold"/>
                                        <p:tgtEl>
                                          <p:spTgt spid="461827">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461827">
                                            <p:txEl>
                                              <p:pRg st="4" end="4"/>
                                            </p:txEl>
                                          </p:spTgt>
                                        </p:tgtEl>
                                        <p:attrNameLst>
                                          <p:attrName>ppt_h</p:attrName>
                                        </p:attrNameLst>
                                      </p:cBhvr>
                                      <p:tavLst>
                                        <p:tav tm="0">
                                          <p:val>
                                            <p:fltVal val="0"/>
                                          </p:val>
                                        </p:tav>
                                        <p:tav tm="100000">
                                          <p:val>
                                            <p:strVal val="#ppt_h"/>
                                          </p:val>
                                        </p:tav>
                                      </p:tavLst>
                                    </p:anim>
                                    <p:animEffect transition="in" filter="fade">
                                      <p:cBhvr>
                                        <p:cTn id="33" dur="1000"/>
                                        <p:tgtEl>
                                          <p:spTgt spid="4618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182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23B91F4-57AB-4741-9A4F-DAC0AA8C4840}" type="slidenum">
              <a:rPr lang="en-US" altLang="fa-IR"/>
              <a:pPr/>
              <a:t>25</a:t>
            </a:fld>
            <a:endParaRPr lang="en-US" altLang="fa-IR"/>
          </a:p>
        </p:txBody>
      </p:sp>
      <p:sp>
        <p:nvSpPr>
          <p:cNvPr id="442370" name="Rectangle 2"/>
          <p:cNvSpPr>
            <a:spLocks noGrp="1" noRot="1" noChangeArrowheads="1"/>
          </p:cNvSpPr>
          <p:nvPr>
            <p:ph type="title"/>
          </p:nvPr>
        </p:nvSpPr>
        <p:spPr>
          <a:xfrm>
            <a:off x="323850" y="908050"/>
            <a:ext cx="8510588" cy="1052513"/>
          </a:xfrm>
        </p:spPr>
        <p:txBody>
          <a:bodyPr/>
          <a:lstStyle/>
          <a:p>
            <a:pPr eaLnBrk="1" hangingPunct="1">
              <a:defRPr/>
            </a:pPr>
            <a:r>
              <a:rPr lang="fa-IR" smtClean="0">
                <a:solidFill>
                  <a:srgbClr val="FF0066"/>
                </a:solidFill>
                <a:cs typeface="B Zar" pitchFamily="2" charset="-78"/>
              </a:rPr>
              <a:t>نمونه سؤال  هدفهاي آموزش فهميدن ـ برون يابي</a:t>
            </a:r>
            <a:endParaRPr lang="en-US" smtClean="0">
              <a:solidFill>
                <a:srgbClr val="FF0066"/>
              </a:solidFill>
              <a:cs typeface="B Zar" pitchFamily="2" charset="-78"/>
            </a:endParaRPr>
          </a:p>
        </p:txBody>
      </p:sp>
      <p:sp>
        <p:nvSpPr>
          <p:cNvPr id="442371" name="Rectangle 3"/>
          <p:cNvSpPr>
            <a:spLocks noGrp="1" noRot="1" noChangeArrowheads="1"/>
          </p:cNvSpPr>
          <p:nvPr>
            <p:ph type="body" idx="1"/>
          </p:nvPr>
        </p:nvSpPr>
        <p:spPr>
          <a:xfrm>
            <a:off x="611188" y="2420938"/>
            <a:ext cx="8253412" cy="3600450"/>
          </a:xfrm>
        </p:spPr>
        <p:txBody>
          <a:bodyPr/>
          <a:lstStyle/>
          <a:p>
            <a:pPr algn="justLow" rtl="1" eaLnBrk="1" hangingPunct="1">
              <a:buFont typeface="Wingdings" pitchFamily="2" charset="2"/>
              <a:buNone/>
              <a:defRPr/>
            </a:pPr>
            <a:r>
              <a:rPr lang="fa-IR" smtClean="0">
                <a:cs typeface="B Zar" pitchFamily="2" charset="-78"/>
              </a:rPr>
              <a:t>در نمودار زير مقدار پولي را كه براي فعاليت هاي هر ايالات صرف شده است از خط پايه حساب كنيد  مثلاً در سال 1938 بدهكاري ايالات در رابطه با بهره و باز نشستگي هزينه اي معادل 40 ميليون دلار را شامل شده است نه 40 ميليون منهاي 21 ميليون  . در مقابل شماره مربوط به عبارت هر سوال در پاسخ نامه بر حسب موارد زير جاي يكي از حروف (الف ـ ب ـ ج ـ د ـ ه )را علامت بزنيد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42370"/>
                                        </p:tgtEl>
                                        <p:attrNameLst>
                                          <p:attrName>style.visibility</p:attrName>
                                        </p:attrNameLst>
                                      </p:cBhvr>
                                      <p:to>
                                        <p:strVal val="visible"/>
                                      </p:to>
                                    </p:set>
                                    <p:anim calcmode="lin" valueType="num">
                                      <p:cBhvr>
                                        <p:cTn id="7" dur="1000" fill="hold"/>
                                        <p:tgtEl>
                                          <p:spTgt spid="442370"/>
                                        </p:tgtEl>
                                        <p:attrNameLst>
                                          <p:attrName>ppt_x</p:attrName>
                                        </p:attrNameLst>
                                      </p:cBhvr>
                                      <p:tavLst>
                                        <p:tav tm="0">
                                          <p:val>
                                            <p:strVal val="#ppt_x-.2"/>
                                          </p:val>
                                        </p:tav>
                                        <p:tav tm="100000">
                                          <p:val>
                                            <p:strVal val="#ppt_x"/>
                                          </p:val>
                                        </p:tav>
                                      </p:tavLst>
                                    </p:anim>
                                    <p:anim calcmode="lin" valueType="num">
                                      <p:cBhvr>
                                        <p:cTn id="8" dur="1000" fill="hold"/>
                                        <p:tgtEl>
                                          <p:spTgt spid="442370"/>
                                        </p:tgtEl>
                                        <p:attrNameLst>
                                          <p:attrName>ppt_y</p:attrName>
                                        </p:attrNameLst>
                                      </p:cBhvr>
                                      <p:tavLst>
                                        <p:tav tm="0">
                                          <p:val>
                                            <p:strVal val="#ppt_y"/>
                                          </p:val>
                                        </p:tav>
                                        <p:tav tm="100000">
                                          <p:val>
                                            <p:strVal val="#ppt_y"/>
                                          </p:val>
                                        </p:tav>
                                      </p:tavLst>
                                    </p:anim>
                                    <p:animEffect transition="in" filter="wipe(right)" prLst="gradientSize: 0.1">
                                      <p:cBhvr>
                                        <p:cTn id="9" dur="1000"/>
                                        <p:tgtEl>
                                          <p:spTgt spid="442370"/>
                                        </p:tgtEl>
                                      </p:cBhvr>
                                    </p:animEffect>
                                  </p:childTnLst>
                                </p:cTn>
                              </p:par>
                            </p:childTnLst>
                          </p:cTn>
                        </p:par>
                        <p:par>
                          <p:cTn id="10" fill="hold" nodeType="afterGroup">
                            <p:stCondLst>
                              <p:cond delay="1000"/>
                            </p:stCondLst>
                            <p:childTnLst>
                              <p:par>
                                <p:cTn id="11" presetID="53" presetClass="entr" presetSubtype="0" fill="hold" grpId="0" nodeType="afterEffect">
                                  <p:stCondLst>
                                    <p:cond delay="0"/>
                                  </p:stCondLst>
                                  <p:childTnLst>
                                    <p:set>
                                      <p:cBhvr>
                                        <p:cTn id="12" dur="1" fill="hold">
                                          <p:stCondLst>
                                            <p:cond delay="0"/>
                                          </p:stCondLst>
                                        </p:cTn>
                                        <p:tgtEl>
                                          <p:spTgt spid="442371">
                                            <p:txEl>
                                              <p:pRg st="0" end="0"/>
                                            </p:txEl>
                                          </p:spTgt>
                                        </p:tgtEl>
                                        <p:attrNameLst>
                                          <p:attrName>style.visibility</p:attrName>
                                        </p:attrNameLst>
                                      </p:cBhvr>
                                      <p:to>
                                        <p:strVal val="visible"/>
                                      </p:to>
                                    </p:set>
                                    <p:anim calcmode="lin" valueType="num">
                                      <p:cBhvr>
                                        <p:cTn id="13" dur="500" fill="hold"/>
                                        <p:tgtEl>
                                          <p:spTgt spid="442371">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442371">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4423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2370" grpId="0"/>
      <p:bldP spid="442371"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p:cNvSpPr>
            <a:spLocks noGrp="1"/>
          </p:cNvSpPr>
          <p:nvPr>
            <p:ph type="sldNum" sz="quarter" idx="12"/>
          </p:nvPr>
        </p:nvSpPr>
        <p:spPr/>
        <p:txBody>
          <a:bodyPr/>
          <a:lstStyle/>
          <a:p>
            <a:fld id="{7317F48C-B4AF-4D3E-B092-F3FE11187C2C}" type="slidenum">
              <a:rPr lang="en-US" altLang="fa-IR"/>
              <a:pPr/>
              <a:t>26</a:t>
            </a:fld>
            <a:endParaRPr lang="en-US" altLang="fa-IR"/>
          </a:p>
        </p:txBody>
      </p:sp>
      <p:sp>
        <p:nvSpPr>
          <p:cNvPr id="647171" name="Rectangle 3"/>
          <p:cNvSpPr>
            <a:spLocks noGrp="1" noRot="1" noChangeArrowheads="1"/>
          </p:cNvSpPr>
          <p:nvPr>
            <p:ph type="body" idx="1"/>
          </p:nvPr>
        </p:nvSpPr>
        <p:spPr>
          <a:xfrm>
            <a:off x="301625" y="908050"/>
            <a:ext cx="8540750" cy="5191125"/>
          </a:xfrm>
        </p:spPr>
        <p:txBody>
          <a:bodyPr/>
          <a:lstStyle/>
          <a:p>
            <a:pPr algn="justLow" rtl="1" eaLnBrk="1" hangingPunct="1">
              <a:lnSpc>
                <a:spcPct val="90000"/>
              </a:lnSpc>
              <a:buFont typeface="Wingdings" pitchFamily="2" charset="2"/>
              <a:buNone/>
              <a:defRPr/>
            </a:pPr>
            <a:r>
              <a:rPr lang="fa-IR" smtClean="0">
                <a:solidFill>
                  <a:srgbClr val="FFFF00"/>
                </a:solidFill>
                <a:cs typeface="B Zar" pitchFamily="2" charset="-78"/>
              </a:rPr>
              <a:t>الف ـ</a:t>
            </a:r>
            <a:r>
              <a:rPr lang="fa-IR" smtClean="0">
                <a:cs typeface="B Zar" pitchFamily="2" charset="-78"/>
              </a:rPr>
              <a:t> اگر اطلاعات داده شده در نمودار براي قضاوت در مورد اين كه عبارت كاملاً  درست است كافي است .</a:t>
            </a:r>
          </a:p>
          <a:p>
            <a:pPr algn="justLow" rtl="1" eaLnBrk="1" hangingPunct="1">
              <a:lnSpc>
                <a:spcPct val="90000"/>
              </a:lnSpc>
              <a:buFont typeface="Wingdings" pitchFamily="2" charset="2"/>
              <a:buNone/>
              <a:defRPr/>
            </a:pPr>
            <a:r>
              <a:rPr lang="fa-IR" smtClean="0">
                <a:solidFill>
                  <a:srgbClr val="FFFF00"/>
                </a:solidFill>
                <a:cs typeface="B Zar" pitchFamily="2" charset="-78"/>
              </a:rPr>
              <a:t>ب ـ</a:t>
            </a:r>
            <a:r>
              <a:rPr lang="fa-IR" smtClean="0">
                <a:cs typeface="B Zar" pitchFamily="2" charset="-78"/>
              </a:rPr>
              <a:t> اگر اطلاعات داده شده در نمودارتنها براي تعيين  اين كه عبارت احتمالاً  درست است كافي است .</a:t>
            </a:r>
          </a:p>
          <a:p>
            <a:pPr algn="justLow" rtl="1" eaLnBrk="1" hangingPunct="1">
              <a:lnSpc>
                <a:spcPct val="90000"/>
              </a:lnSpc>
              <a:buFont typeface="Wingdings" pitchFamily="2" charset="2"/>
              <a:buNone/>
              <a:defRPr/>
            </a:pPr>
            <a:r>
              <a:rPr lang="fa-IR" smtClean="0">
                <a:solidFill>
                  <a:srgbClr val="FFFF00"/>
                </a:solidFill>
                <a:cs typeface="B Zar" pitchFamily="2" charset="-78"/>
              </a:rPr>
              <a:t>ج ـ</a:t>
            </a:r>
            <a:r>
              <a:rPr lang="fa-IR" smtClean="0">
                <a:cs typeface="B Zar" pitchFamily="2" charset="-78"/>
              </a:rPr>
              <a:t> اگر اطلاعات داده شده در نمودار براي تعيين  اين كه عبارت احتمالاً  غلط است كافي است </a:t>
            </a:r>
          </a:p>
          <a:p>
            <a:pPr algn="justLow" rtl="1" eaLnBrk="1" hangingPunct="1">
              <a:lnSpc>
                <a:spcPct val="90000"/>
              </a:lnSpc>
              <a:buFont typeface="Wingdings" pitchFamily="2" charset="2"/>
              <a:buNone/>
              <a:defRPr/>
            </a:pPr>
            <a:r>
              <a:rPr lang="fa-IR" smtClean="0">
                <a:solidFill>
                  <a:srgbClr val="FFFF00"/>
                </a:solidFill>
                <a:cs typeface="B Zar" pitchFamily="2" charset="-78"/>
              </a:rPr>
              <a:t>د ـ</a:t>
            </a:r>
            <a:r>
              <a:rPr lang="fa-IR" smtClean="0">
                <a:cs typeface="B Zar" pitchFamily="2" charset="-78"/>
              </a:rPr>
              <a:t> اگر اطلاعات داده شده در نمودار براي قضاوت در مورد اين كه عبارت احتمالاً  غلط  است كافي است .</a:t>
            </a:r>
          </a:p>
          <a:p>
            <a:pPr algn="justLow" rtl="1" eaLnBrk="1" hangingPunct="1">
              <a:lnSpc>
                <a:spcPct val="90000"/>
              </a:lnSpc>
              <a:buFont typeface="Wingdings" pitchFamily="2" charset="2"/>
              <a:buNone/>
              <a:defRPr/>
            </a:pPr>
            <a:r>
              <a:rPr lang="fa-IR" smtClean="0">
                <a:solidFill>
                  <a:srgbClr val="FFFF00"/>
                </a:solidFill>
                <a:cs typeface="B Zar" pitchFamily="2" charset="-78"/>
              </a:rPr>
              <a:t>ه ـ</a:t>
            </a:r>
            <a:r>
              <a:rPr lang="fa-IR" smtClean="0">
                <a:cs typeface="B Zar" pitchFamily="2" charset="-78"/>
              </a:rPr>
              <a:t> اگر اطلاعات داده شده در نمودار براي قضاوت در مورد اين كه عبارت كاملاً  غلط است كافي است .</a:t>
            </a:r>
            <a:endParaRPr lang="en-US" smtClean="0">
              <a:cs typeface="B Zar" pitchFamily="2" charset="-78"/>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52F28AC4-B113-4069-91D2-9FE56BF21A0E}" type="slidenum">
              <a:rPr lang="en-US" altLang="fa-IR"/>
              <a:pPr/>
              <a:t>27</a:t>
            </a:fld>
            <a:endParaRPr lang="en-US" altLang="fa-IR"/>
          </a:p>
        </p:txBody>
      </p:sp>
      <p:graphicFrame>
        <p:nvGraphicFramePr>
          <p:cNvPr id="462852" name="Object 4"/>
          <p:cNvGraphicFramePr>
            <a:graphicFrameLocks noChangeAspect="1"/>
          </p:cNvGraphicFramePr>
          <p:nvPr>
            <p:ph sz="half" idx="1"/>
          </p:nvPr>
        </p:nvGraphicFramePr>
        <p:xfrm>
          <a:off x="179388" y="273050"/>
          <a:ext cx="8713787" cy="5287963"/>
        </p:xfrm>
        <a:graphic>
          <a:graphicData uri="http://schemas.openxmlformats.org/presentationml/2006/ole">
            <p:oleObj spid="_x0000_s206851" name="Chart" r:id="rId3" imgW="8543792" imgH="5867295" progId="MSGraph.Chart.8">
              <p:embed followColorScheme="full"/>
            </p:oleObj>
          </a:graphicData>
        </a:graphic>
      </p:graphicFrame>
      <p:sp>
        <p:nvSpPr>
          <p:cNvPr id="462854" name="Rectangle 6"/>
          <p:cNvSpPr>
            <a:spLocks noGrp="1" noRot="1" noChangeArrowheads="1"/>
          </p:cNvSpPr>
          <p:nvPr>
            <p:ph type="body" sz="half" idx="2"/>
          </p:nvPr>
        </p:nvSpPr>
        <p:spPr>
          <a:xfrm>
            <a:off x="395288" y="5516563"/>
            <a:ext cx="8540750" cy="1127125"/>
          </a:xfrm>
        </p:spPr>
        <p:txBody>
          <a:bodyPr/>
          <a:lstStyle/>
          <a:p>
            <a:pPr algn="r" rtl="1" eaLnBrk="1" hangingPunct="1">
              <a:buFont typeface="Wingdings" pitchFamily="2" charset="2"/>
              <a:buNone/>
              <a:defRPr/>
            </a:pPr>
            <a:r>
              <a:rPr lang="fa-IR" sz="2800" smtClean="0">
                <a:solidFill>
                  <a:srgbClr val="66FF66"/>
                </a:solidFill>
                <a:cs typeface="B Zar" pitchFamily="2" charset="-78"/>
              </a:rPr>
              <a:t>هزينه  سرانه در شهرهاي ايا لات ايلنيويز براي آموزش  و پرورش و رفاه متناسب با هزينه هاي ايالتي براي اين دو منظور بوده است .</a:t>
            </a:r>
            <a:endParaRPr lang="en-US" sz="2800" smtClean="0">
              <a:solidFill>
                <a:srgbClr val="66FF66"/>
              </a:solidFill>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62852"/>
                                        </p:tgtEl>
                                        <p:attrNameLst>
                                          <p:attrName>style.visibility</p:attrName>
                                        </p:attrNameLst>
                                      </p:cBhvr>
                                      <p:to>
                                        <p:strVal val="visible"/>
                                      </p:to>
                                    </p:set>
                                    <p:anim calcmode="lin" valueType="num">
                                      <p:cBhvr>
                                        <p:cTn id="7" dur="1000" fill="hold"/>
                                        <p:tgtEl>
                                          <p:spTgt spid="462852"/>
                                        </p:tgtEl>
                                        <p:attrNameLst>
                                          <p:attrName>ppt_x</p:attrName>
                                        </p:attrNameLst>
                                      </p:cBhvr>
                                      <p:tavLst>
                                        <p:tav tm="0">
                                          <p:val>
                                            <p:strVal val="#ppt_x-.2"/>
                                          </p:val>
                                        </p:tav>
                                        <p:tav tm="100000">
                                          <p:val>
                                            <p:strVal val="#ppt_x"/>
                                          </p:val>
                                        </p:tav>
                                      </p:tavLst>
                                    </p:anim>
                                    <p:anim calcmode="lin" valueType="num">
                                      <p:cBhvr>
                                        <p:cTn id="8" dur="1000" fill="hold"/>
                                        <p:tgtEl>
                                          <p:spTgt spid="462852"/>
                                        </p:tgtEl>
                                        <p:attrNameLst>
                                          <p:attrName>ppt_y</p:attrName>
                                        </p:attrNameLst>
                                      </p:cBhvr>
                                      <p:tavLst>
                                        <p:tav tm="0">
                                          <p:val>
                                            <p:strVal val="#ppt_y"/>
                                          </p:val>
                                        </p:tav>
                                        <p:tav tm="100000">
                                          <p:val>
                                            <p:strVal val="#ppt_y"/>
                                          </p:val>
                                        </p:tav>
                                      </p:tavLst>
                                    </p:anim>
                                    <p:animEffect transition="in" filter="wipe(right)" prLst="gradientSize: 0.1">
                                      <p:cBhvr>
                                        <p:cTn id="9" dur="1000"/>
                                        <p:tgtEl>
                                          <p:spTgt spid="462852"/>
                                        </p:tgtEl>
                                      </p:cBhvr>
                                    </p:animEffect>
                                  </p:childTnLst>
                                </p:cTn>
                              </p:par>
                            </p:childTnLst>
                          </p:cTn>
                        </p:par>
                        <p:par>
                          <p:cTn id="10" fill="hold" nodeType="afterGroup">
                            <p:stCondLst>
                              <p:cond delay="1000"/>
                            </p:stCondLst>
                            <p:childTnLst>
                              <p:par>
                                <p:cTn id="11" presetID="53" presetClass="entr" presetSubtype="0" fill="hold" grpId="0" nodeType="afterEffect">
                                  <p:stCondLst>
                                    <p:cond delay="0"/>
                                  </p:stCondLst>
                                  <p:childTnLst>
                                    <p:set>
                                      <p:cBhvr>
                                        <p:cTn id="12" dur="1" fill="hold">
                                          <p:stCondLst>
                                            <p:cond delay="0"/>
                                          </p:stCondLst>
                                        </p:cTn>
                                        <p:tgtEl>
                                          <p:spTgt spid="462854">
                                            <p:txEl>
                                              <p:pRg st="0" end="0"/>
                                            </p:txEl>
                                          </p:spTgt>
                                        </p:tgtEl>
                                        <p:attrNameLst>
                                          <p:attrName>style.visibility</p:attrName>
                                        </p:attrNameLst>
                                      </p:cBhvr>
                                      <p:to>
                                        <p:strVal val="visible"/>
                                      </p:to>
                                    </p:set>
                                    <p:anim calcmode="lin" valueType="num">
                                      <p:cBhvr>
                                        <p:cTn id="13" dur="1000" fill="hold"/>
                                        <p:tgtEl>
                                          <p:spTgt spid="462854">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462854">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46285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62852" grpId="0"/>
      <p:bldP spid="462854"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461E86D-F288-484D-BF88-74B150BAD8B7}" type="slidenum">
              <a:rPr lang="en-US" altLang="fa-IR"/>
              <a:pPr/>
              <a:t>28</a:t>
            </a:fld>
            <a:endParaRPr lang="en-US" altLang="fa-IR"/>
          </a:p>
        </p:txBody>
      </p:sp>
      <p:sp>
        <p:nvSpPr>
          <p:cNvPr id="443394" name="Rectangle 2"/>
          <p:cNvSpPr>
            <a:spLocks noGrp="1" noRot="1" noChangeArrowheads="1"/>
          </p:cNvSpPr>
          <p:nvPr>
            <p:ph type="title"/>
          </p:nvPr>
        </p:nvSpPr>
        <p:spPr/>
        <p:txBody>
          <a:bodyPr/>
          <a:lstStyle/>
          <a:p>
            <a:pPr eaLnBrk="1" hangingPunct="1">
              <a:defRPr/>
            </a:pPr>
            <a:r>
              <a:rPr lang="fa-IR" smtClean="0">
                <a:solidFill>
                  <a:srgbClr val="800000"/>
                </a:solidFill>
                <a:cs typeface="B Zar" pitchFamily="2" charset="-78"/>
              </a:rPr>
              <a:t>نمونه سؤال طبقه بندي هدفهاي آموزشي كار بستن</a:t>
            </a:r>
            <a:endParaRPr lang="en-US" smtClean="0">
              <a:solidFill>
                <a:srgbClr val="800000"/>
              </a:solidFill>
              <a:cs typeface="B Zar" pitchFamily="2" charset="-78"/>
            </a:endParaRPr>
          </a:p>
        </p:txBody>
      </p:sp>
      <p:sp>
        <p:nvSpPr>
          <p:cNvPr id="443395" name="Rectangle 3"/>
          <p:cNvSpPr>
            <a:spLocks noGrp="1" noRot="1" noChangeArrowheads="1"/>
          </p:cNvSpPr>
          <p:nvPr>
            <p:ph type="body" idx="1"/>
          </p:nvPr>
        </p:nvSpPr>
        <p:spPr>
          <a:xfrm>
            <a:off x="301625" y="1676400"/>
            <a:ext cx="8540750" cy="4776788"/>
          </a:xfrm>
        </p:spPr>
        <p:txBody>
          <a:bodyPr/>
          <a:lstStyle/>
          <a:p>
            <a:pPr algn="just" rtl="1" eaLnBrk="1" hangingPunct="1">
              <a:buFont typeface="Wingdings" pitchFamily="2" charset="2"/>
              <a:buNone/>
              <a:defRPr/>
            </a:pPr>
            <a:r>
              <a:rPr lang="fa-IR" smtClean="0">
                <a:cs typeface="B Zar" pitchFamily="2" charset="-78"/>
              </a:rPr>
              <a:t>يك اتوي برقي(110ولت،100وات)مدتي مورد استفاده قرار گرفته است و دو شاخه اتصال آن قدري سوخته است و منجر به توليد مقاومت اضافي شده است اين مقاومت اضافي بر مقدار حرارتي كه اتو توليد مي كند چه اثري دارد؟</a:t>
            </a:r>
          </a:p>
          <a:p>
            <a:pPr algn="just" rtl="1" eaLnBrk="1" hangingPunct="1">
              <a:buFont typeface="Wingdings" pitchFamily="2" charset="2"/>
              <a:buNone/>
              <a:defRPr/>
            </a:pPr>
            <a:r>
              <a:rPr lang="fa-IR" smtClean="0">
                <a:cs typeface="B Zar" pitchFamily="2" charset="-78"/>
              </a:rPr>
              <a:t>الف- اتو اكنون بيش از زمان نو بودن گرما توليد مي كند</a:t>
            </a:r>
          </a:p>
          <a:p>
            <a:pPr algn="just" rtl="1" eaLnBrk="1" hangingPunct="1">
              <a:buFont typeface="Wingdings" pitchFamily="2" charset="2"/>
              <a:buNone/>
              <a:defRPr/>
            </a:pPr>
            <a:r>
              <a:rPr lang="fa-IR" smtClean="0">
                <a:cs typeface="B Zar" pitchFamily="2" charset="-78"/>
              </a:rPr>
              <a:t>ب- اتو اكنون به همان اندازه نو بودن گرما توليد مي كند</a:t>
            </a:r>
          </a:p>
          <a:p>
            <a:pPr algn="just" rtl="1" eaLnBrk="1" hangingPunct="1">
              <a:buFont typeface="Wingdings" pitchFamily="2" charset="2"/>
              <a:buNone/>
              <a:defRPr/>
            </a:pPr>
            <a:r>
              <a:rPr lang="fa-IR" smtClean="0">
                <a:cs typeface="B Zar" pitchFamily="2" charset="-78"/>
              </a:rPr>
              <a:t>ج- اتو اكنون كمتراز زمان نو بودن گرما توليد مي كند</a:t>
            </a:r>
            <a:endParaRPr lang="en-US"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43394"/>
                                        </p:tgtEl>
                                        <p:attrNameLst>
                                          <p:attrName>style.visibility</p:attrName>
                                        </p:attrNameLst>
                                      </p:cBhvr>
                                      <p:to>
                                        <p:strVal val="visible"/>
                                      </p:to>
                                    </p:set>
                                    <p:anim calcmode="lin" valueType="num">
                                      <p:cBhvr>
                                        <p:cTn id="7" dur="1000" fill="hold"/>
                                        <p:tgtEl>
                                          <p:spTgt spid="443394"/>
                                        </p:tgtEl>
                                        <p:attrNameLst>
                                          <p:attrName>ppt_x</p:attrName>
                                        </p:attrNameLst>
                                      </p:cBhvr>
                                      <p:tavLst>
                                        <p:tav tm="0">
                                          <p:val>
                                            <p:strVal val="#ppt_x-.2"/>
                                          </p:val>
                                        </p:tav>
                                        <p:tav tm="100000">
                                          <p:val>
                                            <p:strVal val="#ppt_x"/>
                                          </p:val>
                                        </p:tav>
                                      </p:tavLst>
                                    </p:anim>
                                    <p:anim calcmode="lin" valueType="num">
                                      <p:cBhvr>
                                        <p:cTn id="8" dur="1000" fill="hold"/>
                                        <p:tgtEl>
                                          <p:spTgt spid="44339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43394"/>
                                        </p:tgtEl>
                                      </p:cBhvr>
                                    </p:animEffect>
                                  </p:childTnLst>
                                </p:cTn>
                              </p:par>
                            </p:childTnLst>
                          </p:cTn>
                        </p:par>
                        <p:par>
                          <p:cTn id="10" fill="hold" nodeType="afterGroup">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443395">
                                            <p:txEl>
                                              <p:pRg st="0" end="0"/>
                                            </p:txEl>
                                          </p:spTgt>
                                        </p:tgtEl>
                                        <p:attrNameLst>
                                          <p:attrName>style.visibility</p:attrName>
                                        </p:attrNameLst>
                                      </p:cBhvr>
                                      <p:to>
                                        <p:strVal val="visible"/>
                                      </p:to>
                                    </p:set>
                                    <p:anim calcmode="lin" valueType="num">
                                      <p:cBhvr>
                                        <p:cTn id="13" dur="1000" fill="hold"/>
                                        <p:tgtEl>
                                          <p:spTgt spid="443395">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44339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3395">
                                            <p:txEl>
                                              <p:pRg st="0" end="0"/>
                                            </p:txEl>
                                          </p:spTgt>
                                        </p:tgtEl>
                                      </p:cBhvr>
                                    </p:animEffect>
                                  </p:childTnLst>
                                </p:cTn>
                              </p:par>
                            </p:childTnLst>
                          </p:cTn>
                        </p:par>
                        <p:par>
                          <p:cTn id="16" fill="hold" nodeType="afterGroup">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443395">
                                            <p:txEl>
                                              <p:pRg st="1" end="1"/>
                                            </p:txEl>
                                          </p:spTgt>
                                        </p:tgtEl>
                                        <p:attrNameLst>
                                          <p:attrName>style.visibility</p:attrName>
                                        </p:attrNameLst>
                                      </p:cBhvr>
                                      <p:to>
                                        <p:strVal val="visible"/>
                                      </p:to>
                                    </p:set>
                                    <p:anim calcmode="lin" valueType="num">
                                      <p:cBhvr>
                                        <p:cTn id="19" dur="1000" fill="hold"/>
                                        <p:tgtEl>
                                          <p:spTgt spid="443395">
                                            <p:txEl>
                                              <p:pRg st="1" end="1"/>
                                            </p:txEl>
                                          </p:spTgt>
                                        </p:tgtEl>
                                        <p:attrNameLst>
                                          <p:attrName>ppt_x</p:attrName>
                                        </p:attrNameLst>
                                      </p:cBhvr>
                                      <p:tavLst>
                                        <p:tav tm="0">
                                          <p:val>
                                            <p:strVal val="#ppt_x-.2"/>
                                          </p:val>
                                        </p:tav>
                                        <p:tav tm="100000">
                                          <p:val>
                                            <p:strVal val="#ppt_x"/>
                                          </p:val>
                                        </p:tav>
                                      </p:tavLst>
                                    </p:anim>
                                    <p:anim calcmode="lin" valueType="num">
                                      <p:cBhvr>
                                        <p:cTn id="20" dur="1000" fill="hold"/>
                                        <p:tgtEl>
                                          <p:spTgt spid="44339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43395">
                                            <p:txEl>
                                              <p:pRg st="1" end="1"/>
                                            </p:txEl>
                                          </p:spTgt>
                                        </p:tgtEl>
                                      </p:cBhvr>
                                    </p:animEffect>
                                  </p:childTnLst>
                                </p:cTn>
                              </p:par>
                            </p:childTnLst>
                          </p:cTn>
                        </p:par>
                        <p:par>
                          <p:cTn id="22" fill="hold" nodeType="afterGroup">
                            <p:stCondLst>
                              <p:cond delay="3000"/>
                            </p:stCondLst>
                            <p:childTnLst>
                              <p:par>
                                <p:cTn id="23" presetID="29" presetClass="entr" presetSubtype="0" fill="hold" grpId="0" nodeType="afterEffect">
                                  <p:stCondLst>
                                    <p:cond delay="0"/>
                                  </p:stCondLst>
                                  <p:childTnLst>
                                    <p:set>
                                      <p:cBhvr>
                                        <p:cTn id="24" dur="1" fill="hold">
                                          <p:stCondLst>
                                            <p:cond delay="0"/>
                                          </p:stCondLst>
                                        </p:cTn>
                                        <p:tgtEl>
                                          <p:spTgt spid="443395">
                                            <p:txEl>
                                              <p:pRg st="2" end="2"/>
                                            </p:txEl>
                                          </p:spTgt>
                                        </p:tgtEl>
                                        <p:attrNameLst>
                                          <p:attrName>style.visibility</p:attrName>
                                        </p:attrNameLst>
                                      </p:cBhvr>
                                      <p:to>
                                        <p:strVal val="visible"/>
                                      </p:to>
                                    </p:set>
                                    <p:anim calcmode="lin" valueType="num">
                                      <p:cBhvr>
                                        <p:cTn id="25" dur="1000" fill="hold"/>
                                        <p:tgtEl>
                                          <p:spTgt spid="443395">
                                            <p:txEl>
                                              <p:pRg st="2" end="2"/>
                                            </p:txEl>
                                          </p:spTgt>
                                        </p:tgtEl>
                                        <p:attrNameLst>
                                          <p:attrName>ppt_x</p:attrName>
                                        </p:attrNameLst>
                                      </p:cBhvr>
                                      <p:tavLst>
                                        <p:tav tm="0">
                                          <p:val>
                                            <p:strVal val="#ppt_x-.2"/>
                                          </p:val>
                                        </p:tav>
                                        <p:tav tm="100000">
                                          <p:val>
                                            <p:strVal val="#ppt_x"/>
                                          </p:val>
                                        </p:tav>
                                      </p:tavLst>
                                    </p:anim>
                                    <p:anim calcmode="lin" valueType="num">
                                      <p:cBhvr>
                                        <p:cTn id="26" dur="1000" fill="hold"/>
                                        <p:tgtEl>
                                          <p:spTgt spid="44339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443395">
                                            <p:txEl>
                                              <p:pRg st="2" end="2"/>
                                            </p:txEl>
                                          </p:spTgt>
                                        </p:tgtEl>
                                      </p:cBhvr>
                                    </p:animEffect>
                                  </p:childTnLst>
                                </p:cTn>
                              </p:par>
                            </p:childTnLst>
                          </p:cTn>
                        </p:par>
                        <p:par>
                          <p:cTn id="28" fill="hold" nodeType="afterGroup">
                            <p:stCondLst>
                              <p:cond delay="4000"/>
                            </p:stCondLst>
                            <p:childTnLst>
                              <p:par>
                                <p:cTn id="29" presetID="29" presetClass="entr" presetSubtype="0" fill="hold" grpId="0" nodeType="afterEffect">
                                  <p:stCondLst>
                                    <p:cond delay="0"/>
                                  </p:stCondLst>
                                  <p:childTnLst>
                                    <p:set>
                                      <p:cBhvr>
                                        <p:cTn id="30" dur="1" fill="hold">
                                          <p:stCondLst>
                                            <p:cond delay="0"/>
                                          </p:stCondLst>
                                        </p:cTn>
                                        <p:tgtEl>
                                          <p:spTgt spid="443395">
                                            <p:txEl>
                                              <p:pRg st="3" end="3"/>
                                            </p:txEl>
                                          </p:spTgt>
                                        </p:tgtEl>
                                        <p:attrNameLst>
                                          <p:attrName>style.visibility</p:attrName>
                                        </p:attrNameLst>
                                      </p:cBhvr>
                                      <p:to>
                                        <p:strVal val="visible"/>
                                      </p:to>
                                    </p:set>
                                    <p:anim calcmode="lin" valueType="num">
                                      <p:cBhvr>
                                        <p:cTn id="31" dur="1000" fill="hold"/>
                                        <p:tgtEl>
                                          <p:spTgt spid="443395">
                                            <p:txEl>
                                              <p:pRg st="3" end="3"/>
                                            </p:txEl>
                                          </p:spTgt>
                                        </p:tgtEl>
                                        <p:attrNameLst>
                                          <p:attrName>ppt_x</p:attrName>
                                        </p:attrNameLst>
                                      </p:cBhvr>
                                      <p:tavLst>
                                        <p:tav tm="0">
                                          <p:val>
                                            <p:strVal val="#ppt_x-.2"/>
                                          </p:val>
                                        </p:tav>
                                        <p:tav tm="100000">
                                          <p:val>
                                            <p:strVal val="#ppt_x"/>
                                          </p:val>
                                        </p:tav>
                                      </p:tavLst>
                                    </p:anim>
                                    <p:anim calcmode="lin" valueType="num">
                                      <p:cBhvr>
                                        <p:cTn id="32" dur="1000" fill="hold"/>
                                        <p:tgtEl>
                                          <p:spTgt spid="44339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4433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3394" grpId="0"/>
      <p:bldP spid="44339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fld id="{5CA4D1D0-A420-49DF-AA6D-E1D1294A516A}" type="slidenum">
              <a:rPr lang="en-US" altLang="fa-IR"/>
              <a:pPr/>
              <a:t>29</a:t>
            </a:fld>
            <a:endParaRPr lang="en-US" altLang="fa-IR"/>
          </a:p>
        </p:txBody>
      </p:sp>
      <p:graphicFrame>
        <p:nvGraphicFramePr>
          <p:cNvPr id="444422" name="Organization Chart 6"/>
          <p:cNvGraphicFramePr>
            <a:graphicFrameLocks/>
          </p:cNvGraphicFramePr>
          <p:nvPr>
            <p:ph/>
          </p:nvPr>
        </p:nvGraphicFramePr>
        <p:xfrm>
          <a:off x="288925" y="203200"/>
          <a:ext cx="8496300" cy="6321425"/>
        </p:xfrm>
        <a:graphic>
          <a:graphicData uri="http://schemas.openxmlformats.org/drawingml/2006/compatibility">
            <com:legacyDrawing xmlns:com="http://schemas.openxmlformats.org/drawingml/2006/compatibility" spid="_x0000_s47106"/>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44422"/>
                                        </p:tgtEl>
                                        <p:attrNameLst>
                                          <p:attrName>style.visibility</p:attrName>
                                        </p:attrNameLst>
                                      </p:cBhvr>
                                      <p:to>
                                        <p:strVal val="visible"/>
                                      </p:to>
                                    </p:set>
                                    <p:animEffect transition="in" filter="fade">
                                      <p:cBhvr>
                                        <p:cTn id="7" dur="800" decel="100000"/>
                                        <p:tgtEl>
                                          <p:spTgt spid="444422"/>
                                        </p:tgtEl>
                                      </p:cBhvr>
                                    </p:animEffect>
                                    <p:anim calcmode="lin" valueType="num">
                                      <p:cBhvr>
                                        <p:cTn id="8" dur="800" decel="100000" fill="hold"/>
                                        <p:tgtEl>
                                          <p:spTgt spid="444422"/>
                                        </p:tgtEl>
                                        <p:attrNameLst>
                                          <p:attrName>style.rotation</p:attrName>
                                        </p:attrNameLst>
                                      </p:cBhvr>
                                      <p:tavLst>
                                        <p:tav tm="0">
                                          <p:val>
                                            <p:fltVal val="-90"/>
                                          </p:val>
                                        </p:tav>
                                        <p:tav tm="100000">
                                          <p:val>
                                            <p:fltVal val="0"/>
                                          </p:val>
                                        </p:tav>
                                      </p:tavLst>
                                    </p:anim>
                                    <p:anim calcmode="lin" valueType="num">
                                      <p:cBhvr>
                                        <p:cTn id="9" dur="800" decel="100000" fill="hold"/>
                                        <p:tgtEl>
                                          <p:spTgt spid="444422"/>
                                        </p:tgtEl>
                                        <p:attrNameLst>
                                          <p:attrName>ppt_x</p:attrName>
                                        </p:attrNameLst>
                                      </p:cBhvr>
                                      <p:tavLst>
                                        <p:tav tm="0">
                                          <p:val>
                                            <p:strVal val="#ppt_x+0.4"/>
                                          </p:val>
                                        </p:tav>
                                        <p:tav tm="100000">
                                          <p:val>
                                            <p:strVal val="#ppt_x-0.05"/>
                                          </p:val>
                                        </p:tav>
                                      </p:tavLst>
                                    </p:anim>
                                    <p:anim calcmode="lin" valueType="num">
                                      <p:cBhvr>
                                        <p:cTn id="10" dur="800" decel="100000" fill="hold"/>
                                        <p:tgtEl>
                                          <p:spTgt spid="44442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4442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4442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4444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B596971-4E19-4E71-A563-92036D8B9BEB}" type="slidenum">
              <a:rPr lang="en-US" altLang="fa-IR"/>
              <a:pPr/>
              <a:t>3</a:t>
            </a:fld>
            <a:endParaRPr lang="en-US" altLang="fa-IR"/>
          </a:p>
        </p:txBody>
      </p:sp>
      <p:sp>
        <p:nvSpPr>
          <p:cNvPr id="354306" name="Rectangle 2"/>
          <p:cNvSpPr>
            <a:spLocks noGrp="1" noRot="1" noChangeArrowheads="1"/>
          </p:cNvSpPr>
          <p:nvPr>
            <p:ph type="title"/>
          </p:nvPr>
        </p:nvSpPr>
        <p:spPr>
          <a:xfrm>
            <a:off x="395288" y="1484313"/>
            <a:ext cx="8510587" cy="1325562"/>
          </a:xfrm>
          <a:ln>
            <a:solidFill>
              <a:srgbClr val="FF3300"/>
            </a:solidFill>
          </a:ln>
        </p:spPr>
        <p:txBody>
          <a:bodyPr/>
          <a:lstStyle/>
          <a:p>
            <a:pPr eaLnBrk="1" hangingPunct="1">
              <a:defRPr/>
            </a:pPr>
            <a:r>
              <a:rPr lang="fa-IR" sz="4800" smtClean="0">
                <a:solidFill>
                  <a:srgbClr val="FF0000"/>
                </a:solidFill>
                <a:cs typeface="B Zar" pitchFamily="2" charset="-78"/>
              </a:rPr>
              <a:t>هدفهاي</a:t>
            </a:r>
            <a:r>
              <a:rPr lang="fa-IR" sz="4800" smtClean="0">
                <a:solidFill>
                  <a:srgbClr val="FF0000"/>
                </a:solidFill>
              </a:rPr>
              <a:t> </a:t>
            </a:r>
            <a:r>
              <a:rPr lang="fa-IR" sz="4800" smtClean="0">
                <a:solidFill>
                  <a:srgbClr val="FF0000"/>
                </a:solidFill>
                <a:cs typeface="B Zar" pitchFamily="2" charset="-78"/>
              </a:rPr>
              <a:t>دقيق آموزشي</a:t>
            </a:r>
            <a:endParaRPr lang="en-US" sz="4800" smtClean="0">
              <a:solidFill>
                <a:srgbClr val="FF0000"/>
              </a:solidFill>
              <a:cs typeface="B Zar" pitchFamily="2" charset="-78"/>
            </a:endParaRPr>
          </a:p>
        </p:txBody>
      </p:sp>
      <p:sp>
        <p:nvSpPr>
          <p:cNvPr id="354307" name="Rectangle 3"/>
          <p:cNvSpPr>
            <a:spLocks noGrp="1" noRot="1" noChangeArrowheads="1"/>
          </p:cNvSpPr>
          <p:nvPr>
            <p:ph type="body" idx="1"/>
          </p:nvPr>
        </p:nvSpPr>
        <p:spPr>
          <a:xfrm>
            <a:off x="395288" y="3284538"/>
            <a:ext cx="8540750" cy="2832100"/>
          </a:xfrm>
          <a:ln>
            <a:solidFill>
              <a:srgbClr val="FF3300"/>
            </a:solidFill>
          </a:ln>
        </p:spPr>
        <p:txBody>
          <a:bodyPr/>
          <a:lstStyle/>
          <a:p>
            <a:pPr eaLnBrk="1" hangingPunct="1">
              <a:buFont typeface="Wingdings" pitchFamily="2" charset="2"/>
              <a:buNone/>
              <a:defRPr/>
            </a:pPr>
            <a:r>
              <a:rPr lang="fa-IR" sz="3600" smtClean="0">
                <a:solidFill>
                  <a:srgbClr val="00FF00"/>
                </a:solidFill>
                <a:cs typeface="B Zar" pitchFamily="2" charset="-78"/>
              </a:rPr>
              <a:t>از دانشجويان انتظار مي رود پس از مطالعه اين فصل بتوانند:</a:t>
            </a:r>
          </a:p>
          <a:p>
            <a:pPr algn="r" rtl="1" eaLnBrk="1" hangingPunct="1">
              <a:buClr>
                <a:srgbClr val="FF00FF"/>
              </a:buClr>
              <a:buFont typeface="Wingdings" pitchFamily="2" charset="2"/>
              <a:buChar char="ü"/>
              <a:defRPr/>
            </a:pPr>
            <a:r>
              <a:rPr lang="fa-IR" sz="3600" smtClean="0">
                <a:cs typeface="B Zar" pitchFamily="2" charset="-78"/>
              </a:rPr>
              <a:t>نوشتن سؤالهاي امتحاني مناسب در رابطه با اندازه گيري هدفهاي آموزشي مربوط به طبقات مختلف</a:t>
            </a:r>
          </a:p>
          <a:p>
            <a:pPr algn="r" rtl="1" eaLnBrk="1" hangingPunct="1">
              <a:buClr>
                <a:srgbClr val="FF00FF"/>
              </a:buClr>
              <a:buFont typeface="Wingdings" pitchFamily="2" charset="2"/>
              <a:buChar char="ü"/>
              <a:defRPr/>
            </a:pPr>
            <a:r>
              <a:rPr lang="fa-IR" sz="3600" smtClean="0">
                <a:cs typeface="B Zar" pitchFamily="2" charset="-78"/>
              </a:rPr>
              <a:t>تهيه طرح آزمون جهت يكي از درسهاي مقاطع تحصيلي</a:t>
            </a:r>
            <a:endParaRPr lang="en-US" sz="36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354306"/>
                                        </p:tgtEl>
                                        <p:attrNameLst>
                                          <p:attrName>style.visibility</p:attrName>
                                        </p:attrNameLst>
                                      </p:cBhvr>
                                      <p:to>
                                        <p:strVal val="visible"/>
                                      </p:to>
                                    </p:set>
                                    <p:anim calcmode="lin" valueType="num">
                                      <p:cBhvr>
                                        <p:cTn id="7" dur="1000" fill="hold"/>
                                        <p:tgtEl>
                                          <p:spTgt spid="354306"/>
                                        </p:tgtEl>
                                        <p:attrNameLst>
                                          <p:attrName>ppt_w</p:attrName>
                                        </p:attrNameLst>
                                      </p:cBhvr>
                                      <p:tavLst>
                                        <p:tav tm="0">
                                          <p:val>
                                            <p:fltVal val="0"/>
                                          </p:val>
                                        </p:tav>
                                        <p:tav tm="100000">
                                          <p:val>
                                            <p:strVal val="#ppt_w"/>
                                          </p:val>
                                        </p:tav>
                                      </p:tavLst>
                                    </p:anim>
                                    <p:anim calcmode="lin" valueType="num">
                                      <p:cBhvr>
                                        <p:cTn id="8" dur="1000" fill="hold"/>
                                        <p:tgtEl>
                                          <p:spTgt spid="354306"/>
                                        </p:tgtEl>
                                        <p:attrNameLst>
                                          <p:attrName>ppt_h</p:attrName>
                                        </p:attrNameLst>
                                      </p:cBhvr>
                                      <p:tavLst>
                                        <p:tav tm="0">
                                          <p:val>
                                            <p:fltVal val="0"/>
                                          </p:val>
                                        </p:tav>
                                        <p:tav tm="100000">
                                          <p:val>
                                            <p:strVal val="#ppt_h"/>
                                          </p:val>
                                        </p:tav>
                                      </p:tavLst>
                                    </p:anim>
                                    <p:animEffect transition="in" filter="fade">
                                      <p:cBhvr>
                                        <p:cTn id="9" dur="1000"/>
                                        <p:tgtEl>
                                          <p:spTgt spid="354306"/>
                                        </p:tgtEl>
                                      </p:cBhvr>
                                    </p:animEffect>
                                  </p:childTnLst>
                                </p:cTn>
                              </p:par>
                            </p:childTnLst>
                          </p:cTn>
                        </p:par>
                        <p:par>
                          <p:cTn id="10" fill="hold" nodeType="afterGroup">
                            <p:stCondLst>
                              <p:cond delay="1000"/>
                            </p:stCondLst>
                            <p:childTnLst>
                              <p:par>
                                <p:cTn id="11" presetID="2" presetClass="entr" presetSubtype="4" fill="hold" grpId="0" nodeType="afterEffect">
                                  <p:stCondLst>
                                    <p:cond delay="0"/>
                                  </p:stCondLst>
                                  <p:childTnLst>
                                    <p:set>
                                      <p:cBhvr>
                                        <p:cTn id="12" dur="1" fill="hold">
                                          <p:stCondLst>
                                            <p:cond delay="0"/>
                                          </p:stCondLst>
                                        </p:cTn>
                                        <p:tgtEl>
                                          <p:spTgt spid="354307">
                                            <p:bg/>
                                          </p:spTgt>
                                        </p:tgtEl>
                                        <p:attrNameLst>
                                          <p:attrName>style.visibility</p:attrName>
                                        </p:attrNameLst>
                                      </p:cBhvr>
                                      <p:to>
                                        <p:strVal val="visible"/>
                                      </p:to>
                                    </p:set>
                                    <p:anim calcmode="lin" valueType="num">
                                      <p:cBhvr additive="base">
                                        <p:cTn id="13" dur="1000" fill="hold"/>
                                        <p:tgtEl>
                                          <p:spTgt spid="354307">
                                            <p:bg/>
                                          </p:spTgt>
                                        </p:tgtEl>
                                        <p:attrNameLst>
                                          <p:attrName>ppt_x</p:attrName>
                                        </p:attrNameLst>
                                      </p:cBhvr>
                                      <p:tavLst>
                                        <p:tav tm="0">
                                          <p:val>
                                            <p:strVal val="#ppt_x"/>
                                          </p:val>
                                        </p:tav>
                                        <p:tav tm="100000">
                                          <p:val>
                                            <p:strVal val="#ppt_x"/>
                                          </p:val>
                                        </p:tav>
                                      </p:tavLst>
                                    </p:anim>
                                    <p:anim calcmode="lin" valueType="num">
                                      <p:cBhvr additive="base">
                                        <p:cTn id="14" dur="1000" fill="hold"/>
                                        <p:tgtEl>
                                          <p:spTgt spid="354307">
                                            <p:bg/>
                                          </p:spTgt>
                                        </p:tgtEl>
                                        <p:attrNameLst>
                                          <p:attrName>ppt_y</p:attrName>
                                        </p:attrNameLst>
                                      </p:cBhvr>
                                      <p:tavLst>
                                        <p:tav tm="0">
                                          <p:val>
                                            <p:strVal val="1+#ppt_h/2"/>
                                          </p:val>
                                        </p:tav>
                                        <p:tav tm="100000">
                                          <p:val>
                                            <p:strVal val="#ppt_y"/>
                                          </p:val>
                                        </p:tav>
                                      </p:tavLst>
                                    </p:anim>
                                  </p:childTnLst>
                                </p:cTn>
                              </p:par>
                            </p:childTnLst>
                          </p:cTn>
                        </p:par>
                        <p:par>
                          <p:cTn id="15" fill="hold" nodeType="afterGroup">
                            <p:stCondLst>
                              <p:cond delay="2000"/>
                            </p:stCondLst>
                            <p:childTnLst>
                              <p:par>
                                <p:cTn id="16" presetID="2" presetClass="entr" presetSubtype="4" fill="hold" grpId="0" nodeType="afterEffect">
                                  <p:stCondLst>
                                    <p:cond delay="0"/>
                                  </p:stCondLst>
                                  <p:childTnLst>
                                    <p:set>
                                      <p:cBhvr>
                                        <p:cTn id="17" dur="1" fill="hold">
                                          <p:stCondLst>
                                            <p:cond delay="0"/>
                                          </p:stCondLst>
                                        </p:cTn>
                                        <p:tgtEl>
                                          <p:spTgt spid="354307">
                                            <p:txEl>
                                              <p:pRg st="0" end="0"/>
                                            </p:txEl>
                                          </p:spTgt>
                                        </p:tgtEl>
                                        <p:attrNameLst>
                                          <p:attrName>style.visibility</p:attrName>
                                        </p:attrNameLst>
                                      </p:cBhvr>
                                      <p:to>
                                        <p:strVal val="visible"/>
                                      </p:to>
                                    </p:set>
                                    <p:anim calcmode="lin" valueType="num">
                                      <p:cBhvr additive="base">
                                        <p:cTn id="18" dur="1000" fill="hold"/>
                                        <p:tgtEl>
                                          <p:spTgt spid="354307">
                                            <p:txEl>
                                              <p:pRg st="0" end="0"/>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54307">
                                            <p:txEl>
                                              <p:pRg st="0" end="0"/>
                                            </p:txEl>
                                          </p:spTgt>
                                        </p:tgtEl>
                                        <p:attrNameLst>
                                          <p:attrName>ppt_y</p:attrName>
                                        </p:attrNameLst>
                                      </p:cBhvr>
                                      <p:tavLst>
                                        <p:tav tm="0">
                                          <p:val>
                                            <p:strVal val="1+#ppt_h/2"/>
                                          </p:val>
                                        </p:tav>
                                        <p:tav tm="100000">
                                          <p:val>
                                            <p:strVal val="#ppt_y"/>
                                          </p:val>
                                        </p:tav>
                                      </p:tavLst>
                                    </p:anim>
                                  </p:childTnLst>
                                </p:cTn>
                              </p:par>
                            </p:childTnLst>
                          </p:cTn>
                        </p:par>
                        <p:par>
                          <p:cTn id="20" fill="hold" nodeType="afterGroup">
                            <p:stCondLst>
                              <p:cond delay="3000"/>
                            </p:stCondLst>
                            <p:childTnLst>
                              <p:par>
                                <p:cTn id="21" presetID="2" presetClass="entr" presetSubtype="4" fill="hold" grpId="0" nodeType="afterEffect">
                                  <p:stCondLst>
                                    <p:cond delay="0"/>
                                  </p:stCondLst>
                                  <p:childTnLst>
                                    <p:set>
                                      <p:cBhvr>
                                        <p:cTn id="22" dur="1" fill="hold">
                                          <p:stCondLst>
                                            <p:cond delay="0"/>
                                          </p:stCondLst>
                                        </p:cTn>
                                        <p:tgtEl>
                                          <p:spTgt spid="354307">
                                            <p:txEl>
                                              <p:pRg st="1" end="1"/>
                                            </p:txEl>
                                          </p:spTgt>
                                        </p:tgtEl>
                                        <p:attrNameLst>
                                          <p:attrName>style.visibility</p:attrName>
                                        </p:attrNameLst>
                                      </p:cBhvr>
                                      <p:to>
                                        <p:strVal val="visible"/>
                                      </p:to>
                                    </p:set>
                                    <p:anim calcmode="lin" valueType="num">
                                      <p:cBhvr additive="base">
                                        <p:cTn id="23" dur="1000" fill="hold"/>
                                        <p:tgtEl>
                                          <p:spTgt spid="354307">
                                            <p:txEl>
                                              <p:pRg st="1" end="1"/>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54307">
                                            <p:txEl>
                                              <p:pRg st="1" end="1"/>
                                            </p:txEl>
                                          </p:spTgt>
                                        </p:tgtEl>
                                        <p:attrNameLst>
                                          <p:attrName>ppt_y</p:attrName>
                                        </p:attrNameLst>
                                      </p:cBhvr>
                                      <p:tavLst>
                                        <p:tav tm="0">
                                          <p:val>
                                            <p:strVal val="1+#ppt_h/2"/>
                                          </p:val>
                                        </p:tav>
                                        <p:tav tm="100000">
                                          <p:val>
                                            <p:strVal val="#ppt_y"/>
                                          </p:val>
                                        </p:tav>
                                      </p:tavLst>
                                    </p:anim>
                                  </p:childTnLst>
                                </p:cTn>
                              </p:par>
                            </p:childTnLst>
                          </p:cTn>
                        </p:par>
                        <p:par>
                          <p:cTn id="25" fill="hold" nodeType="afterGroup">
                            <p:stCondLst>
                              <p:cond delay="4000"/>
                            </p:stCondLst>
                            <p:childTnLst>
                              <p:par>
                                <p:cTn id="26" presetID="2" presetClass="entr" presetSubtype="4" fill="hold" grpId="0" nodeType="afterEffect">
                                  <p:stCondLst>
                                    <p:cond delay="0"/>
                                  </p:stCondLst>
                                  <p:childTnLst>
                                    <p:set>
                                      <p:cBhvr>
                                        <p:cTn id="27" dur="1" fill="hold">
                                          <p:stCondLst>
                                            <p:cond delay="0"/>
                                          </p:stCondLst>
                                        </p:cTn>
                                        <p:tgtEl>
                                          <p:spTgt spid="354307">
                                            <p:txEl>
                                              <p:pRg st="2" end="2"/>
                                            </p:txEl>
                                          </p:spTgt>
                                        </p:tgtEl>
                                        <p:attrNameLst>
                                          <p:attrName>style.visibility</p:attrName>
                                        </p:attrNameLst>
                                      </p:cBhvr>
                                      <p:to>
                                        <p:strVal val="visible"/>
                                      </p:to>
                                    </p:set>
                                    <p:anim calcmode="lin" valueType="num">
                                      <p:cBhvr additive="base">
                                        <p:cTn id="28" dur="1000" fill="hold"/>
                                        <p:tgtEl>
                                          <p:spTgt spid="354307">
                                            <p:txEl>
                                              <p:pRg st="2" end="2"/>
                                            </p:txEl>
                                          </p:spTgt>
                                        </p:tgtEl>
                                        <p:attrNameLst>
                                          <p:attrName>ppt_x</p:attrName>
                                        </p:attrNameLst>
                                      </p:cBhvr>
                                      <p:tavLst>
                                        <p:tav tm="0">
                                          <p:val>
                                            <p:strVal val="#ppt_x"/>
                                          </p:val>
                                        </p:tav>
                                        <p:tav tm="100000">
                                          <p:val>
                                            <p:strVal val="#ppt_x"/>
                                          </p:val>
                                        </p:tav>
                                      </p:tavLst>
                                    </p:anim>
                                    <p:anim calcmode="lin" valueType="num">
                                      <p:cBhvr additive="base">
                                        <p:cTn id="29" dur="1000" fill="hold"/>
                                        <p:tgtEl>
                                          <p:spTgt spid="35430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4306" grpId="0" animBg="1"/>
      <p:bldP spid="354307" grpId="0" build="p"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2C39061-9F99-4A76-9AA4-CEF930F7B9F1}" type="slidenum">
              <a:rPr lang="en-US" altLang="fa-IR"/>
              <a:pPr/>
              <a:t>30</a:t>
            </a:fld>
            <a:endParaRPr lang="en-US" altLang="fa-IR"/>
          </a:p>
        </p:txBody>
      </p:sp>
      <p:sp>
        <p:nvSpPr>
          <p:cNvPr id="445442" name="Rectangle 2"/>
          <p:cNvSpPr>
            <a:spLocks noGrp="1" noRot="1" noChangeArrowheads="1"/>
          </p:cNvSpPr>
          <p:nvPr>
            <p:ph type="title"/>
          </p:nvPr>
        </p:nvSpPr>
        <p:spPr>
          <a:xfrm>
            <a:off x="323850" y="620713"/>
            <a:ext cx="8510588" cy="1325562"/>
          </a:xfrm>
        </p:spPr>
        <p:txBody>
          <a:bodyPr/>
          <a:lstStyle/>
          <a:p>
            <a:pPr eaLnBrk="1" hangingPunct="1">
              <a:defRPr/>
            </a:pPr>
            <a:r>
              <a:rPr lang="fa-IR" smtClean="0">
                <a:solidFill>
                  <a:srgbClr val="800000"/>
                </a:solidFill>
                <a:cs typeface="B Zar" pitchFamily="2" charset="-78"/>
              </a:rPr>
              <a:t>نمونه سؤال  تحليل عناصر</a:t>
            </a:r>
            <a:endParaRPr lang="en-US" smtClean="0">
              <a:solidFill>
                <a:srgbClr val="800000"/>
              </a:solidFill>
              <a:cs typeface="B Zar" pitchFamily="2" charset="-78"/>
            </a:endParaRPr>
          </a:p>
        </p:txBody>
      </p:sp>
      <p:sp>
        <p:nvSpPr>
          <p:cNvPr id="445443" name="Rectangle 3"/>
          <p:cNvSpPr>
            <a:spLocks noGrp="1" noRot="1" noChangeArrowheads="1"/>
          </p:cNvSpPr>
          <p:nvPr>
            <p:ph type="body" idx="1"/>
          </p:nvPr>
        </p:nvSpPr>
        <p:spPr>
          <a:xfrm>
            <a:off x="323850" y="2205038"/>
            <a:ext cx="8518525" cy="3600450"/>
          </a:xfrm>
        </p:spPr>
        <p:txBody>
          <a:bodyPr/>
          <a:lstStyle/>
          <a:p>
            <a:pPr algn="just" rtl="1" eaLnBrk="1" hangingPunct="1">
              <a:buFont typeface="Wingdings" pitchFamily="2" charset="2"/>
              <a:buNone/>
              <a:defRPr/>
            </a:pPr>
            <a:r>
              <a:rPr lang="fa-IR" smtClean="0">
                <a:cs typeface="B Zar" pitchFamily="2" charset="-78"/>
              </a:rPr>
              <a:t>گاليله مسئله شتاب سرعت اجسام در حال سقوط را به وسيله غلتانيدن گلوله ها بر روي سطوح بسيار صاف با زاويه شيب فزاينده مورد بررسي قرار دادزيرا او براي اندازه گيري فواصل زماني كوتاه هيچ ابزاري در اختيار نداشت.او از اطلاعات به دست آمده به استخراج نتايجي در باره سقوط آزاد اجسام پرداخت. كدام يك از موارد زير يك فرض ضمني مربوط به استخراج او را نشان مي دهد.</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45442"/>
                                        </p:tgtEl>
                                        <p:attrNameLst>
                                          <p:attrName>style.visibility</p:attrName>
                                        </p:attrNameLst>
                                      </p:cBhvr>
                                      <p:to>
                                        <p:strVal val="visible"/>
                                      </p:to>
                                    </p:set>
                                    <p:anim calcmode="lin" valueType="num">
                                      <p:cBhvr>
                                        <p:cTn id="7" dur="1000" fill="hold"/>
                                        <p:tgtEl>
                                          <p:spTgt spid="445442"/>
                                        </p:tgtEl>
                                        <p:attrNameLst>
                                          <p:attrName>ppt_x</p:attrName>
                                        </p:attrNameLst>
                                      </p:cBhvr>
                                      <p:tavLst>
                                        <p:tav tm="0">
                                          <p:val>
                                            <p:strVal val="#ppt_x-.2"/>
                                          </p:val>
                                        </p:tav>
                                        <p:tav tm="100000">
                                          <p:val>
                                            <p:strVal val="#ppt_x"/>
                                          </p:val>
                                        </p:tav>
                                      </p:tavLst>
                                    </p:anim>
                                    <p:anim calcmode="lin" valueType="num">
                                      <p:cBhvr>
                                        <p:cTn id="8" dur="1000" fill="hold"/>
                                        <p:tgtEl>
                                          <p:spTgt spid="445442"/>
                                        </p:tgtEl>
                                        <p:attrNameLst>
                                          <p:attrName>ppt_y</p:attrName>
                                        </p:attrNameLst>
                                      </p:cBhvr>
                                      <p:tavLst>
                                        <p:tav tm="0">
                                          <p:val>
                                            <p:strVal val="#ppt_y"/>
                                          </p:val>
                                        </p:tav>
                                        <p:tav tm="100000">
                                          <p:val>
                                            <p:strVal val="#ppt_y"/>
                                          </p:val>
                                        </p:tav>
                                      </p:tavLst>
                                    </p:anim>
                                    <p:animEffect transition="in" filter="wipe(right)" prLst="gradientSize: 0.1">
                                      <p:cBhvr>
                                        <p:cTn id="9" dur="1000"/>
                                        <p:tgtEl>
                                          <p:spTgt spid="445442"/>
                                        </p:tgtEl>
                                      </p:cBhvr>
                                    </p:animEffect>
                                  </p:childTnLst>
                                </p:cTn>
                              </p:par>
                            </p:childTnLst>
                          </p:cTn>
                        </p:par>
                        <p:par>
                          <p:cTn id="10" fill="hold" nodeType="afterGroup">
                            <p:stCondLst>
                              <p:cond delay="1000"/>
                            </p:stCondLst>
                            <p:childTnLst>
                              <p:par>
                                <p:cTn id="11" presetID="53" presetClass="entr" presetSubtype="0" fill="hold" grpId="0" nodeType="afterEffect">
                                  <p:stCondLst>
                                    <p:cond delay="0"/>
                                  </p:stCondLst>
                                  <p:childTnLst>
                                    <p:set>
                                      <p:cBhvr>
                                        <p:cTn id="12" dur="1" fill="hold">
                                          <p:stCondLst>
                                            <p:cond delay="0"/>
                                          </p:stCondLst>
                                        </p:cTn>
                                        <p:tgtEl>
                                          <p:spTgt spid="445443">
                                            <p:txEl>
                                              <p:pRg st="0" end="0"/>
                                            </p:txEl>
                                          </p:spTgt>
                                        </p:tgtEl>
                                        <p:attrNameLst>
                                          <p:attrName>style.visibility</p:attrName>
                                        </p:attrNameLst>
                                      </p:cBhvr>
                                      <p:to>
                                        <p:strVal val="visible"/>
                                      </p:to>
                                    </p:set>
                                    <p:anim calcmode="lin" valueType="num">
                                      <p:cBhvr>
                                        <p:cTn id="13" dur="1000" fill="hold"/>
                                        <p:tgtEl>
                                          <p:spTgt spid="44544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445443">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4454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5442" grpId="0"/>
      <p:bldP spid="44544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p:cNvSpPr>
            <a:spLocks noGrp="1"/>
          </p:cNvSpPr>
          <p:nvPr>
            <p:ph type="sldNum" sz="quarter" idx="12"/>
          </p:nvPr>
        </p:nvSpPr>
        <p:spPr/>
        <p:txBody>
          <a:bodyPr/>
          <a:lstStyle/>
          <a:p>
            <a:fld id="{34736210-8464-4472-A1E1-0C7ADA8ECC39}" type="slidenum">
              <a:rPr lang="en-US" altLang="fa-IR"/>
              <a:pPr/>
              <a:t>31</a:t>
            </a:fld>
            <a:endParaRPr lang="en-US" altLang="fa-IR"/>
          </a:p>
        </p:txBody>
      </p:sp>
      <p:sp>
        <p:nvSpPr>
          <p:cNvPr id="648195" name="Rectangle 3"/>
          <p:cNvSpPr>
            <a:spLocks noGrp="1" noRot="1" noChangeArrowheads="1"/>
          </p:cNvSpPr>
          <p:nvPr>
            <p:ph type="body" idx="1"/>
          </p:nvPr>
        </p:nvSpPr>
        <p:spPr>
          <a:xfrm>
            <a:off x="539750" y="1412875"/>
            <a:ext cx="8302625" cy="4686300"/>
          </a:xfrm>
        </p:spPr>
        <p:txBody>
          <a:bodyPr/>
          <a:lstStyle/>
          <a:p>
            <a:pPr algn="just" rtl="1" eaLnBrk="1" hangingPunct="1">
              <a:buFont typeface="Wingdings" pitchFamily="2" charset="2"/>
              <a:buNone/>
              <a:defRPr/>
            </a:pPr>
            <a:r>
              <a:rPr lang="fa-IR" smtClean="0">
                <a:cs typeface="B Zar" pitchFamily="2" charset="-78"/>
              </a:rPr>
              <a:t>ا</a:t>
            </a:r>
            <a:r>
              <a:rPr lang="fa-IR" smtClean="0">
                <a:solidFill>
                  <a:srgbClr val="FFFF00"/>
                </a:solidFill>
                <a:cs typeface="B Zar" pitchFamily="2" charset="-78"/>
              </a:rPr>
              <a:t>لف-</a:t>
            </a:r>
            <a:r>
              <a:rPr lang="fa-IR" smtClean="0">
                <a:cs typeface="B Zar" pitchFamily="2" charset="-78"/>
              </a:rPr>
              <a:t> مقاومت هوا در سقوط آزاد قابل چشم پوشي است.</a:t>
            </a:r>
          </a:p>
          <a:p>
            <a:pPr algn="just" rtl="1" eaLnBrk="1" hangingPunct="1">
              <a:buFont typeface="Wingdings" pitchFamily="2" charset="2"/>
              <a:buNone/>
              <a:defRPr/>
            </a:pPr>
            <a:r>
              <a:rPr lang="fa-IR" smtClean="0">
                <a:solidFill>
                  <a:srgbClr val="FFFF00"/>
                </a:solidFill>
                <a:cs typeface="B Zar" pitchFamily="2" charset="-78"/>
              </a:rPr>
              <a:t>ب-</a:t>
            </a:r>
            <a:r>
              <a:rPr lang="fa-IR" smtClean="0">
                <a:cs typeface="B Zar" pitchFamily="2" charset="-78"/>
              </a:rPr>
              <a:t> اجسام با شتاب ثابت سقوط مي كنند</a:t>
            </a:r>
          </a:p>
          <a:p>
            <a:pPr algn="just" rtl="1" eaLnBrk="1" hangingPunct="1">
              <a:buFont typeface="Wingdings" pitchFamily="2" charset="2"/>
              <a:buNone/>
              <a:defRPr/>
            </a:pPr>
            <a:r>
              <a:rPr lang="fa-IR" smtClean="0">
                <a:solidFill>
                  <a:srgbClr val="FFFF00"/>
                </a:solidFill>
                <a:cs typeface="B Zar" pitchFamily="2" charset="-78"/>
              </a:rPr>
              <a:t>ج- </a:t>
            </a:r>
            <a:r>
              <a:rPr lang="fa-IR" smtClean="0">
                <a:cs typeface="B Zar" pitchFamily="2" charset="-78"/>
              </a:rPr>
              <a:t>شتاب مشاهده شده در سطوح شيب دار برابر با شتاب در سقوط آزاد است </a:t>
            </a:r>
          </a:p>
          <a:p>
            <a:pPr algn="just" rtl="1" eaLnBrk="1" hangingPunct="1">
              <a:buFont typeface="Wingdings" pitchFamily="2" charset="2"/>
              <a:buNone/>
              <a:defRPr/>
            </a:pPr>
            <a:r>
              <a:rPr lang="fa-IR" smtClean="0">
                <a:solidFill>
                  <a:srgbClr val="FFFF00"/>
                </a:solidFill>
                <a:cs typeface="B Zar" pitchFamily="2" charset="-78"/>
              </a:rPr>
              <a:t>د-</a:t>
            </a:r>
            <a:r>
              <a:rPr lang="fa-IR" smtClean="0">
                <a:cs typeface="B Zar" pitchFamily="2" charset="-78"/>
              </a:rPr>
              <a:t> سطوح مستوي بدون اصطكاك است</a:t>
            </a:r>
          </a:p>
          <a:p>
            <a:pPr algn="just" rtl="1" eaLnBrk="1" hangingPunct="1">
              <a:buFont typeface="Wingdings" pitchFamily="2" charset="2"/>
              <a:buNone/>
              <a:defRPr/>
            </a:pPr>
            <a:r>
              <a:rPr lang="fa-IR" smtClean="0">
                <a:solidFill>
                  <a:srgbClr val="FFFF00"/>
                </a:solidFill>
                <a:cs typeface="B Zar" pitchFamily="2" charset="-78"/>
              </a:rPr>
              <a:t>ه-</a:t>
            </a:r>
            <a:r>
              <a:rPr lang="fa-IR" smtClean="0">
                <a:cs typeface="B Zar" pitchFamily="2" charset="-78"/>
              </a:rPr>
              <a:t>  سطح قائم و سطحي كه تقريباً قائم است بر روي گلولة قلتان اثر تقريباً مساوي دارند</a:t>
            </a:r>
            <a:r>
              <a:rPr lang="fa-IR" smtClean="0"/>
              <a:t>  </a:t>
            </a:r>
            <a:endParaRPr lang="en-US" smtClean="0"/>
          </a:p>
          <a:p>
            <a:pPr algn="just" rtl="1" eaLnBrk="1" hangingPunct="1">
              <a:buFont typeface="Wingdings" pitchFamily="2" charset="2"/>
              <a:buNone/>
              <a:defRPr/>
            </a:pPr>
            <a:endParaRPr lang="en-US" smtClean="0">
              <a:cs typeface="B Zar" pitchFamily="2" charset="-78"/>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90F96A2-FEF1-470C-B55A-E80BBAF87F10}" type="slidenum">
              <a:rPr lang="en-US" altLang="fa-IR"/>
              <a:pPr/>
              <a:t>32</a:t>
            </a:fld>
            <a:endParaRPr lang="en-US" altLang="fa-IR"/>
          </a:p>
        </p:txBody>
      </p:sp>
      <p:sp>
        <p:nvSpPr>
          <p:cNvPr id="446466" name="Rectangle 2"/>
          <p:cNvSpPr>
            <a:spLocks noGrp="1" noRot="1" noChangeArrowheads="1"/>
          </p:cNvSpPr>
          <p:nvPr>
            <p:ph type="title"/>
          </p:nvPr>
        </p:nvSpPr>
        <p:spPr/>
        <p:txBody>
          <a:bodyPr/>
          <a:lstStyle/>
          <a:p>
            <a:pPr eaLnBrk="1" hangingPunct="1">
              <a:defRPr/>
            </a:pPr>
            <a:r>
              <a:rPr lang="fa-IR" smtClean="0">
                <a:solidFill>
                  <a:srgbClr val="FF0066"/>
                </a:solidFill>
                <a:cs typeface="B Zar" pitchFamily="2" charset="-78"/>
              </a:rPr>
              <a:t>نمونه سؤال  تحليل روابط</a:t>
            </a:r>
            <a:endParaRPr lang="en-US" smtClean="0">
              <a:solidFill>
                <a:srgbClr val="FF0066"/>
              </a:solidFill>
              <a:cs typeface="B Zar" pitchFamily="2" charset="-78"/>
            </a:endParaRPr>
          </a:p>
        </p:txBody>
      </p:sp>
      <p:sp>
        <p:nvSpPr>
          <p:cNvPr id="446467" name="Rectangle 3"/>
          <p:cNvSpPr>
            <a:spLocks noGrp="1" noRot="1" noChangeArrowheads="1"/>
          </p:cNvSpPr>
          <p:nvPr>
            <p:ph type="body" idx="1"/>
          </p:nvPr>
        </p:nvSpPr>
        <p:spPr>
          <a:xfrm>
            <a:off x="323850" y="1412875"/>
            <a:ext cx="8540750" cy="5111750"/>
          </a:xfrm>
          <a:solidFill>
            <a:srgbClr val="FFFF00"/>
          </a:solidFill>
          <a:ln>
            <a:solidFill>
              <a:srgbClr val="FF00FF"/>
            </a:solidFill>
          </a:ln>
        </p:spPr>
        <p:txBody>
          <a:bodyPr/>
          <a:lstStyle/>
          <a:p>
            <a:pPr algn="r" rtl="1" eaLnBrk="1" hangingPunct="1">
              <a:lnSpc>
                <a:spcPct val="90000"/>
              </a:lnSpc>
              <a:buFont typeface="Wingdings" pitchFamily="2" charset="2"/>
              <a:buNone/>
              <a:defRPr/>
            </a:pPr>
            <a:r>
              <a:rPr lang="fa-IR" sz="2800" smtClean="0">
                <a:solidFill>
                  <a:srgbClr val="008000"/>
                </a:solidFill>
                <a:cs typeface="B Zar" pitchFamily="2" charset="-78"/>
              </a:rPr>
              <a:t>سوال را با توجه به پارا گراف زير جواب دهيد:</a:t>
            </a:r>
            <a:r>
              <a:rPr lang="fa-IR" sz="2800" smtClean="0">
                <a:cs typeface="B Zar" pitchFamily="2" charset="-78"/>
              </a:rPr>
              <a:t> </a:t>
            </a:r>
          </a:p>
          <a:p>
            <a:pPr algn="r" rtl="1" eaLnBrk="1" hangingPunct="1">
              <a:lnSpc>
                <a:spcPct val="90000"/>
              </a:lnSpc>
              <a:buFont typeface="Wingdings" pitchFamily="2" charset="2"/>
              <a:buNone/>
              <a:defRPr/>
            </a:pPr>
            <a:r>
              <a:rPr lang="fa-IR" sz="2800" smtClean="0">
                <a:solidFill>
                  <a:srgbClr val="000000"/>
                </a:solidFill>
                <a:effectLst>
                  <a:outerShdw blurRad="38100" dist="38100" dir="2700000" algn="tl">
                    <a:srgbClr val="FFFFFF"/>
                  </a:outerShdw>
                </a:effectLst>
                <a:cs typeface="B Zar" pitchFamily="2" charset="-78"/>
              </a:rPr>
              <a:t>«(1)هاملت از روح پدر مقتول خود دستور مي گيرد كه از قاتل ،كلاديوس ،انتقام بگيرد(2)او به فوريت قادر به انجام اين كار نيست ،زيرا دلايل كافي كه نشان دهد كلاديوس قاتل پدر اوست در دست ندارد (3) هاملت در جريان كشف دليل نا خواسته به پادشاه اجازه ميدهد تا به شك او پي ببرد (4)در جريان ادامه نمايش هاملت قادر به انتقام گرفتن نيست زيا موقعيت مناسبي براي انجام اين كار نمي يابد (5)در خاتمه نمايش هاملت در يك مبارزه ي تن به تن كه توسط كلاديوس تدارك ديده شده شركت مي كندو نتيجه آن مرگ قهرمان و دشمن او و ديگر شخصيت هاي نسبتاً مهم داستان است»</a:t>
            </a:r>
          </a:p>
          <a:p>
            <a:pPr algn="r" rtl="1" eaLnBrk="1" hangingPunct="1">
              <a:lnSpc>
                <a:spcPct val="90000"/>
              </a:lnSpc>
              <a:buFont typeface="Wingdings" pitchFamily="2" charset="2"/>
              <a:buNone/>
              <a:defRPr/>
            </a:pPr>
            <a:r>
              <a:rPr lang="fa-IR" sz="2800" smtClean="0">
                <a:solidFill>
                  <a:srgbClr val="000000"/>
                </a:solidFill>
                <a:effectLst>
                  <a:outerShdw blurRad="38100" dist="38100" dir="2700000" algn="tl">
                    <a:srgbClr val="FFFFFF"/>
                  </a:outerShdw>
                </a:effectLst>
                <a:cs typeface="B Zar" pitchFamily="2" charset="-78"/>
              </a:rPr>
              <a:t>بحث  و ارزشيابي از متن فوق حول نكته اي  كه در جمله (جملات )زير امده است دور مي زند .آن جمله (جملات ) كدام است ؟</a:t>
            </a:r>
          </a:p>
          <a:p>
            <a:pPr algn="r" rtl="1" eaLnBrk="1" hangingPunct="1">
              <a:lnSpc>
                <a:spcPct val="90000"/>
              </a:lnSpc>
              <a:buFont typeface="Wingdings" pitchFamily="2" charset="2"/>
              <a:buNone/>
              <a:defRPr/>
            </a:pPr>
            <a:r>
              <a:rPr lang="fa-IR" sz="2800" smtClean="0">
                <a:solidFill>
                  <a:srgbClr val="000000"/>
                </a:solidFill>
                <a:effectLst>
                  <a:outerShdw blurRad="38100" dist="38100" dir="2700000" algn="tl">
                    <a:srgbClr val="FFFFFF"/>
                  </a:outerShdw>
                </a:effectLst>
                <a:cs typeface="B Zar" pitchFamily="2" charset="-78"/>
              </a:rPr>
              <a:t>الف – جمله 1            ب-جملات 2و3         ج –جملات 2و4    د-جمله 5</a:t>
            </a:r>
            <a:endParaRPr lang="en-US" sz="2800" smtClean="0">
              <a:solidFill>
                <a:srgbClr val="000000"/>
              </a:solidFill>
              <a:effectLst>
                <a:outerShdw blurRad="38100" dist="38100" dir="2700000" algn="tl">
                  <a:srgbClr val="FFFFFF"/>
                </a:outerShdw>
              </a:effectLst>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446466"/>
                                        </p:tgtEl>
                                        <p:attrNameLst>
                                          <p:attrName>style.visibility</p:attrName>
                                        </p:attrNameLst>
                                      </p:cBhvr>
                                      <p:to>
                                        <p:strVal val="visible"/>
                                      </p:to>
                                    </p:set>
                                    <p:animEffect transition="in" filter="diamond(in)">
                                      <p:cBhvr>
                                        <p:cTn id="7" dur="1000"/>
                                        <p:tgtEl>
                                          <p:spTgt spid="446466"/>
                                        </p:tgtEl>
                                      </p:cBhvr>
                                    </p:animEffect>
                                  </p:childTnLst>
                                </p:cTn>
                              </p:par>
                            </p:childTnLst>
                          </p:cTn>
                        </p:par>
                        <p:par>
                          <p:cTn id="8" fill="hold" nodeType="afterGroup">
                            <p:stCondLst>
                              <p:cond delay="1000"/>
                            </p:stCondLst>
                            <p:childTnLst>
                              <p:par>
                                <p:cTn id="9" presetID="29" presetClass="entr" presetSubtype="0" fill="hold" grpId="0" nodeType="afterEffect">
                                  <p:stCondLst>
                                    <p:cond delay="0"/>
                                  </p:stCondLst>
                                  <p:childTnLst>
                                    <p:set>
                                      <p:cBhvr>
                                        <p:cTn id="10" dur="1" fill="hold">
                                          <p:stCondLst>
                                            <p:cond delay="0"/>
                                          </p:stCondLst>
                                        </p:cTn>
                                        <p:tgtEl>
                                          <p:spTgt spid="446467">
                                            <p:bg/>
                                          </p:spTgt>
                                        </p:tgtEl>
                                        <p:attrNameLst>
                                          <p:attrName>style.visibility</p:attrName>
                                        </p:attrNameLst>
                                      </p:cBhvr>
                                      <p:to>
                                        <p:strVal val="visible"/>
                                      </p:to>
                                    </p:set>
                                    <p:anim calcmode="lin" valueType="num">
                                      <p:cBhvr>
                                        <p:cTn id="11" dur="1000" fill="hold"/>
                                        <p:tgtEl>
                                          <p:spTgt spid="446467">
                                            <p:bg/>
                                          </p:spTgt>
                                        </p:tgtEl>
                                        <p:attrNameLst>
                                          <p:attrName>ppt_x</p:attrName>
                                        </p:attrNameLst>
                                      </p:cBhvr>
                                      <p:tavLst>
                                        <p:tav tm="0">
                                          <p:val>
                                            <p:strVal val="#ppt_x-.2"/>
                                          </p:val>
                                        </p:tav>
                                        <p:tav tm="100000">
                                          <p:val>
                                            <p:strVal val="#ppt_x"/>
                                          </p:val>
                                        </p:tav>
                                      </p:tavLst>
                                    </p:anim>
                                    <p:anim calcmode="lin" valueType="num">
                                      <p:cBhvr>
                                        <p:cTn id="12" dur="1000" fill="hold"/>
                                        <p:tgtEl>
                                          <p:spTgt spid="446467">
                                            <p:bg/>
                                          </p:spTgt>
                                        </p:tgtEl>
                                        <p:attrNameLst>
                                          <p:attrName>ppt_y</p:attrName>
                                        </p:attrNameLst>
                                      </p:cBhvr>
                                      <p:tavLst>
                                        <p:tav tm="0">
                                          <p:val>
                                            <p:strVal val="#ppt_y"/>
                                          </p:val>
                                        </p:tav>
                                        <p:tav tm="100000">
                                          <p:val>
                                            <p:strVal val="#ppt_y"/>
                                          </p:val>
                                        </p:tav>
                                      </p:tavLst>
                                    </p:anim>
                                    <p:animEffect transition="in" filter="wipe(right)" prLst="gradientSize: 0.1">
                                      <p:cBhvr>
                                        <p:cTn id="13" dur="1000"/>
                                        <p:tgtEl>
                                          <p:spTgt spid="446467">
                                            <p:bg/>
                                          </p:spTgt>
                                        </p:tgtEl>
                                      </p:cBhvr>
                                    </p:animEffect>
                                  </p:childTnLst>
                                </p:cTn>
                              </p:par>
                            </p:childTnLst>
                          </p:cTn>
                        </p:par>
                        <p:par>
                          <p:cTn id="14" fill="hold" nodeType="afterGroup">
                            <p:stCondLst>
                              <p:cond delay="2000"/>
                            </p:stCondLst>
                            <p:childTnLst>
                              <p:par>
                                <p:cTn id="15" presetID="29" presetClass="entr" presetSubtype="0" fill="hold" grpId="0" nodeType="afterEffect">
                                  <p:stCondLst>
                                    <p:cond delay="0"/>
                                  </p:stCondLst>
                                  <p:childTnLst>
                                    <p:set>
                                      <p:cBhvr>
                                        <p:cTn id="16" dur="1" fill="hold">
                                          <p:stCondLst>
                                            <p:cond delay="0"/>
                                          </p:stCondLst>
                                        </p:cTn>
                                        <p:tgtEl>
                                          <p:spTgt spid="446467">
                                            <p:txEl>
                                              <p:pRg st="0" end="0"/>
                                            </p:txEl>
                                          </p:spTgt>
                                        </p:tgtEl>
                                        <p:attrNameLst>
                                          <p:attrName>style.visibility</p:attrName>
                                        </p:attrNameLst>
                                      </p:cBhvr>
                                      <p:to>
                                        <p:strVal val="visible"/>
                                      </p:to>
                                    </p:set>
                                    <p:anim calcmode="lin" valueType="num">
                                      <p:cBhvr>
                                        <p:cTn id="17" dur="1000" fill="hold"/>
                                        <p:tgtEl>
                                          <p:spTgt spid="446467">
                                            <p:txEl>
                                              <p:pRg st="0" end="0"/>
                                            </p:txEl>
                                          </p:spTgt>
                                        </p:tgtEl>
                                        <p:attrNameLst>
                                          <p:attrName>ppt_x</p:attrName>
                                        </p:attrNameLst>
                                      </p:cBhvr>
                                      <p:tavLst>
                                        <p:tav tm="0">
                                          <p:val>
                                            <p:strVal val="#ppt_x-.2"/>
                                          </p:val>
                                        </p:tav>
                                        <p:tav tm="100000">
                                          <p:val>
                                            <p:strVal val="#ppt_x"/>
                                          </p:val>
                                        </p:tav>
                                      </p:tavLst>
                                    </p:anim>
                                    <p:anim calcmode="lin" valueType="num">
                                      <p:cBhvr>
                                        <p:cTn id="18" dur="1000" fill="hold"/>
                                        <p:tgtEl>
                                          <p:spTgt spid="44646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446467">
                                            <p:txEl>
                                              <p:pRg st="0" end="0"/>
                                            </p:txEl>
                                          </p:spTgt>
                                        </p:tgtEl>
                                      </p:cBhvr>
                                    </p:animEffect>
                                  </p:childTnLst>
                                </p:cTn>
                              </p:par>
                            </p:childTnLst>
                          </p:cTn>
                        </p:par>
                        <p:par>
                          <p:cTn id="20" fill="hold" nodeType="afterGroup">
                            <p:stCondLst>
                              <p:cond delay="3000"/>
                            </p:stCondLst>
                            <p:childTnLst>
                              <p:par>
                                <p:cTn id="21" presetID="29" presetClass="entr" presetSubtype="0" fill="hold" grpId="0" nodeType="afterEffect">
                                  <p:stCondLst>
                                    <p:cond delay="0"/>
                                  </p:stCondLst>
                                  <p:childTnLst>
                                    <p:set>
                                      <p:cBhvr>
                                        <p:cTn id="22" dur="1" fill="hold">
                                          <p:stCondLst>
                                            <p:cond delay="0"/>
                                          </p:stCondLst>
                                        </p:cTn>
                                        <p:tgtEl>
                                          <p:spTgt spid="446467">
                                            <p:txEl>
                                              <p:pRg st="1" end="1"/>
                                            </p:txEl>
                                          </p:spTgt>
                                        </p:tgtEl>
                                        <p:attrNameLst>
                                          <p:attrName>style.visibility</p:attrName>
                                        </p:attrNameLst>
                                      </p:cBhvr>
                                      <p:to>
                                        <p:strVal val="visible"/>
                                      </p:to>
                                    </p:set>
                                    <p:anim calcmode="lin" valueType="num">
                                      <p:cBhvr>
                                        <p:cTn id="23" dur="1000" fill="hold"/>
                                        <p:tgtEl>
                                          <p:spTgt spid="446467">
                                            <p:txEl>
                                              <p:pRg st="1" end="1"/>
                                            </p:txEl>
                                          </p:spTgt>
                                        </p:tgtEl>
                                        <p:attrNameLst>
                                          <p:attrName>ppt_x</p:attrName>
                                        </p:attrNameLst>
                                      </p:cBhvr>
                                      <p:tavLst>
                                        <p:tav tm="0">
                                          <p:val>
                                            <p:strVal val="#ppt_x-.2"/>
                                          </p:val>
                                        </p:tav>
                                        <p:tav tm="100000">
                                          <p:val>
                                            <p:strVal val="#ppt_x"/>
                                          </p:val>
                                        </p:tav>
                                      </p:tavLst>
                                    </p:anim>
                                    <p:anim calcmode="lin" valueType="num">
                                      <p:cBhvr>
                                        <p:cTn id="24" dur="1000" fill="hold"/>
                                        <p:tgtEl>
                                          <p:spTgt spid="44646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5" dur="1000"/>
                                        <p:tgtEl>
                                          <p:spTgt spid="446467">
                                            <p:txEl>
                                              <p:pRg st="1" end="1"/>
                                            </p:txEl>
                                          </p:spTgt>
                                        </p:tgtEl>
                                      </p:cBhvr>
                                    </p:animEffect>
                                  </p:childTnLst>
                                </p:cTn>
                              </p:par>
                            </p:childTnLst>
                          </p:cTn>
                        </p:par>
                        <p:par>
                          <p:cTn id="26" fill="hold" nodeType="afterGroup">
                            <p:stCondLst>
                              <p:cond delay="4000"/>
                            </p:stCondLst>
                            <p:childTnLst>
                              <p:par>
                                <p:cTn id="27" presetID="29" presetClass="entr" presetSubtype="0" fill="hold" grpId="0" nodeType="afterEffect">
                                  <p:stCondLst>
                                    <p:cond delay="0"/>
                                  </p:stCondLst>
                                  <p:childTnLst>
                                    <p:set>
                                      <p:cBhvr>
                                        <p:cTn id="28" dur="1" fill="hold">
                                          <p:stCondLst>
                                            <p:cond delay="0"/>
                                          </p:stCondLst>
                                        </p:cTn>
                                        <p:tgtEl>
                                          <p:spTgt spid="446467">
                                            <p:txEl>
                                              <p:pRg st="2" end="2"/>
                                            </p:txEl>
                                          </p:spTgt>
                                        </p:tgtEl>
                                        <p:attrNameLst>
                                          <p:attrName>style.visibility</p:attrName>
                                        </p:attrNameLst>
                                      </p:cBhvr>
                                      <p:to>
                                        <p:strVal val="visible"/>
                                      </p:to>
                                    </p:set>
                                    <p:anim calcmode="lin" valueType="num">
                                      <p:cBhvr>
                                        <p:cTn id="29" dur="1000" fill="hold"/>
                                        <p:tgtEl>
                                          <p:spTgt spid="446467">
                                            <p:txEl>
                                              <p:pRg st="2" end="2"/>
                                            </p:txEl>
                                          </p:spTgt>
                                        </p:tgtEl>
                                        <p:attrNameLst>
                                          <p:attrName>ppt_x</p:attrName>
                                        </p:attrNameLst>
                                      </p:cBhvr>
                                      <p:tavLst>
                                        <p:tav tm="0">
                                          <p:val>
                                            <p:strVal val="#ppt_x-.2"/>
                                          </p:val>
                                        </p:tav>
                                        <p:tav tm="100000">
                                          <p:val>
                                            <p:strVal val="#ppt_x"/>
                                          </p:val>
                                        </p:tav>
                                      </p:tavLst>
                                    </p:anim>
                                    <p:anim calcmode="lin" valueType="num">
                                      <p:cBhvr>
                                        <p:cTn id="30" dur="1000" fill="hold"/>
                                        <p:tgtEl>
                                          <p:spTgt spid="44646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1" dur="1000"/>
                                        <p:tgtEl>
                                          <p:spTgt spid="446467">
                                            <p:txEl>
                                              <p:pRg st="2" end="2"/>
                                            </p:txEl>
                                          </p:spTgt>
                                        </p:tgtEl>
                                      </p:cBhvr>
                                    </p:animEffect>
                                  </p:childTnLst>
                                </p:cTn>
                              </p:par>
                            </p:childTnLst>
                          </p:cTn>
                        </p:par>
                        <p:par>
                          <p:cTn id="32" fill="hold" nodeType="afterGroup">
                            <p:stCondLst>
                              <p:cond delay="5000"/>
                            </p:stCondLst>
                            <p:childTnLst>
                              <p:par>
                                <p:cTn id="33" presetID="29" presetClass="entr" presetSubtype="0" fill="hold" grpId="0" nodeType="afterEffect">
                                  <p:stCondLst>
                                    <p:cond delay="0"/>
                                  </p:stCondLst>
                                  <p:childTnLst>
                                    <p:set>
                                      <p:cBhvr>
                                        <p:cTn id="34" dur="1" fill="hold">
                                          <p:stCondLst>
                                            <p:cond delay="0"/>
                                          </p:stCondLst>
                                        </p:cTn>
                                        <p:tgtEl>
                                          <p:spTgt spid="446467">
                                            <p:txEl>
                                              <p:pRg st="3" end="3"/>
                                            </p:txEl>
                                          </p:spTgt>
                                        </p:tgtEl>
                                        <p:attrNameLst>
                                          <p:attrName>style.visibility</p:attrName>
                                        </p:attrNameLst>
                                      </p:cBhvr>
                                      <p:to>
                                        <p:strVal val="visible"/>
                                      </p:to>
                                    </p:set>
                                    <p:anim calcmode="lin" valueType="num">
                                      <p:cBhvr>
                                        <p:cTn id="35" dur="1000" fill="hold"/>
                                        <p:tgtEl>
                                          <p:spTgt spid="446467">
                                            <p:txEl>
                                              <p:pRg st="3" end="3"/>
                                            </p:txEl>
                                          </p:spTgt>
                                        </p:tgtEl>
                                        <p:attrNameLst>
                                          <p:attrName>ppt_x</p:attrName>
                                        </p:attrNameLst>
                                      </p:cBhvr>
                                      <p:tavLst>
                                        <p:tav tm="0">
                                          <p:val>
                                            <p:strVal val="#ppt_x-.2"/>
                                          </p:val>
                                        </p:tav>
                                        <p:tav tm="100000">
                                          <p:val>
                                            <p:strVal val="#ppt_x"/>
                                          </p:val>
                                        </p:tav>
                                      </p:tavLst>
                                    </p:anim>
                                    <p:anim calcmode="lin" valueType="num">
                                      <p:cBhvr>
                                        <p:cTn id="36" dur="1000" fill="hold"/>
                                        <p:tgtEl>
                                          <p:spTgt spid="44646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4464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6466" grpId="0"/>
      <p:bldP spid="446467" grpId="0" build="p"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78AE487-0327-471D-8B2D-FB27A14A094E}" type="slidenum">
              <a:rPr lang="en-US" altLang="fa-IR"/>
              <a:pPr/>
              <a:t>33</a:t>
            </a:fld>
            <a:endParaRPr lang="en-US" altLang="fa-IR"/>
          </a:p>
        </p:txBody>
      </p:sp>
      <p:sp>
        <p:nvSpPr>
          <p:cNvPr id="447490" name="Rectangle 2"/>
          <p:cNvSpPr>
            <a:spLocks noGrp="1" noRot="1" noChangeArrowheads="1"/>
          </p:cNvSpPr>
          <p:nvPr>
            <p:ph type="title"/>
          </p:nvPr>
        </p:nvSpPr>
        <p:spPr>
          <a:ln w="57150" cmpd="thinThick">
            <a:solidFill>
              <a:srgbClr val="33CCFF"/>
            </a:solidFill>
          </a:ln>
        </p:spPr>
        <p:txBody>
          <a:bodyPr/>
          <a:lstStyle/>
          <a:p>
            <a:pPr eaLnBrk="1" hangingPunct="1">
              <a:defRPr/>
            </a:pPr>
            <a:r>
              <a:rPr lang="fa-IR" sz="4800" smtClean="0">
                <a:solidFill>
                  <a:srgbClr val="FF0000"/>
                </a:solidFill>
                <a:cs typeface="B Zar" pitchFamily="2" charset="-78"/>
              </a:rPr>
              <a:t>نمونه سؤال  اصول سازماني</a:t>
            </a:r>
            <a:endParaRPr lang="en-US" sz="4800" smtClean="0">
              <a:solidFill>
                <a:srgbClr val="FF0000"/>
              </a:solidFill>
              <a:cs typeface="B Zar" pitchFamily="2" charset="-78"/>
            </a:endParaRPr>
          </a:p>
        </p:txBody>
      </p:sp>
      <p:sp>
        <p:nvSpPr>
          <p:cNvPr id="447491" name="Rectangle 3"/>
          <p:cNvSpPr>
            <a:spLocks noGrp="1" noRot="1" noChangeArrowheads="1"/>
          </p:cNvSpPr>
          <p:nvPr>
            <p:ph type="body" idx="1"/>
          </p:nvPr>
        </p:nvSpPr>
        <p:spPr>
          <a:xfrm>
            <a:off x="755650" y="2276475"/>
            <a:ext cx="7848600" cy="3822700"/>
          </a:xfrm>
        </p:spPr>
        <p:txBody>
          <a:bodyPr/>
          <a:lstStyle/>
          <a:p>
            <a:pPr algn="r" rtl="1" eaLnBrk="1" hangingPunct="1">
              <a:buFont typeface="Wingdings" pitchFamily="2" charset="2"/>
              <a:buNone/>
              <a:defRPr/>
            </a:pPr>
            <a:r>
              <a:rPr lang="fa-IR" sz="4000" smtClean="0">
                <a:cs typeface="B Zar" pitchFamily="2" charset="-78"/>
              </a:rPr>
              <a:t>ساخت يك قطعه موسيقي عبارت است از :</a:t>
            </a:r>
          </a:p>
          <a:p>
            <a:pPr algn="r" rtl="1" eaLnBrk="1" hangingPunct="1">
              <a:buFont typeface="Wingdings" pitchFamily="2" charset="2"/>
              <a:buNone/>
              <a:defRPr/>
            </a:pPr>
            <a:r>
              <a:rPr lang="fa-IR" sz="4000" smtClean="0">
                <a:cs typeface="B Zar" pitchFamily="2" charset="-78"/>
              </a:rPr>
              <a:t>الف- مايه و وارياسيون ها </a:t>
            </a:r>
          </a:p>
          <a:p>
            <a:pPr algn="r" rtl="1" eaLnBrk="1" hangingPunct="1">
              <a:buFont typeface="Wingdings" pitchFamily="2" charset="2"/>
              <a:buNone/>
              <a:defRPr/>
            </a:pPr>
            <a:r>
              <a:rPr lang="fa-IR" sz="4000" smtClean="0">
                <a:cs typeface="B Zar" pitchFamily="2" charset="-78"/>
              </a:rPr>
              <a:t>ب- مايه، بسط، تجديد بيان </a:t>
            </a:r>
          </a:p>
          <a:p>
            <a:pPr algn="r" rtl="1" eaLnBrk="1" hangingPunct="1">
              <a:buFont typeface="Wingdings" pitchFamily="2" charset="2"/>
              <a:buNone/>
              <a:defRPr/>
            </a:pPr>
            <a:r>
              <a:rPr lang="fa-IR" sz="4000" smtClean="0">
                <a:cs typeface="B Zar" pitchFamily="2" charset="-78"/>
              </a:rPr>
              <a:t>ج- مايه اول ، بسط مايه دوم، بسط</a:t>
            </a:r>
          </a:p>
          <a:p>
            <a:pPr algn="r" rtl="1" eaLnBrk="1" hangingPunct="1">
              <a:buFont typeface="Wingdings" pitchFamily="2" charset="2"/>
              <a:buNone/>
              <a:defRPr/>
            </a:pPr>
            <a:r>
              <a:rPr lang="fa-IR" sz="4000" smtClean="0">
                <a:cs typeface="B Zar" pitchFamily="2" charset="-78"/>
              </a:rPr>
              <a:t>د- مقدمه ، مايه، بسط</a:t>
            </a:r>
            <a:endParaRPr lang="en-US" sz="40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7490"/>
                                        </p:tgtEl>
                                        <p:attrNameLst>
                                          <p:attrName>style.visibility</p:attrName>
                                        </p:attrNameLst>
                                      </p:cBhvr>
                                      <p:to>
                                        <p:strVal val="visible"/>
                                      </p:to>
                                    </p:set>
                                    <p:anim calcmode="lin" valueType="num">
                                      <p:cBhvr additive="base">
                                        <p:cTn id="7" dur="1000" fill="hold"/>
                                        <p:tgtEl>
                                          <p:spTgt spid="447490"/>
                                        </p:tgtEl>
                                        <p:attrNameLst>
                                          <p:attrName>ppt_x</p:attrName>
                                        </p:attrNameLst>
                                      </p:cBhvr>
                                      <p:tavLst>
                                        <p:tav tm="0">
                                          <p:val>
                                            <p:strVal val="0-#ppt_w/2"/>
                                          </p:val>
                                        </p:tav>
                                        <p:tav tm="100000">
                                          <p:val>
                                            <p:strVal val="#ppt_x"/>
                                          </p:val>
                                        </p:tav>
                                      </p:tavLst>
                                    </p:anim>
                                    <p:anim calcmode="lin" valueType="num">
                                      <p:cBhvr additive="base">
                                        <p:cTn id="8" dur="1000" fill="hold"/>
                                        <p:tgtEl>
                                          <p:spTgt spid="44749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17" presetClass="entr" presetSubtype="10" fill="hold" grpId="0" nodeType="afterEffect">
                                  <p:stCondLst>
                                    <p:cond delay="0"/>
                                  </p:stCondLst>
                                  <p:childTnLst>
                                    <p:set>
                                      <p:cBhvr>
                                        <p:cTn id="11" dur="1" fill="hold">
                                          <p:stCondLst>
                                            <p:cond delay="0"/>
                                          </p:stCondLst>
                                        </p:cTn>
                                        <p:tgtEl>
                                          <p:spTgt spid="447491">
                                            <p:txEl>
                                              <p:pRg st="0" end="0"/>
                                            </p:txEl>
                                          </p:spTgt>
                                        </p:tgtEl>
                                        <p:attrNameLst>
                                          <p:attrName>style.visibility</p:attrName>
                                        </p:attrNameLst>
                                      </p:cBhvr>
                                      <p:to>
                                        <p:strVal val="visible"/>
                                      </p:to>
                                    </p:set>
                                    <p:anim calcmode="lin" valueType="num">
                                      <p:cBhvr>
                                        <p:cTn id="12" dur="1000" fill="hold"/>
                                        <p:tgtEl>
                                          <p:spTgt spid="447491">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447491">
                                            <p:txEl>
                                              <p:pRg st="0" end="0"/>
                                            </p:txEl>
                                          </p:spTgt>
                                        </p:tgtEl>
                                        <p:attrNameLst>
                                          <p:attrName>ppt_h</p:attrName>
                                        </p:attrNameLst>
                                      </p:cBhvr>
                                      <p:tavLst>
                                        <p:tav tm="0">
                                          <p:val>
                                            <p:strVal val="#ppt_h"/>
                                          </p:val>
                                        </p:tav>
                                        <p:tav tm="100000">
                                          <p:val>
                                            <p:strVal val="#ppt_h"/>
                                          </p:val>
                                        </p:tav>
                                      </p:tavLst>
                                    </p:anim>
                                  </p:childTnLst>
                                </p:cTn>
                              </p:par>
                            </p:childTnLst>
                          </p:cTn>
                        </p:par>
                        <p:par>
                          <p:cTn id="14" fill="hold" nodeType="afterGroup">
                            <p:stCondLst>
                              <p:cond delay="2000"/>
                            </p:stCondLst>
                            <p:childTnLst>
                              <p:par>
                                <p:cTn id="15" presetID="17" presetClass="entr" presetSubtype="10" fill="hold" grpId="0" nodeType="afterEffect">
                                  <p:stCondLst>
                                    <p:cond delay="0"/>
                                  </p:stCondLst>
                                  <p:childTnLst>
                                    <p:set>
                                      <p:cBhvr>
                                        <p:cTn id="16" dur="1" fill="hold">
                                          <p:stCondLst>
                                            <p:cond delay="0"/>
                                          </p:stCondLst>
                                        </p:cTn>
                                        <p:tgtEl>
                                          <p:spTgt spid="447491">
                                            <p:txEl>
                                              <p:pRg st="1" end="1"/>
                                            </p:txEl>
                                          </p:spTgt>
                                        </p:tgtEl>
                                        <p:attrNameLst>
                                          <p:attrName>style.visibility</p:attrName>
                                        </p:attrNameLst>
                                      </p:cBhvr>
                                      <p:to>
                                        <p:strVal val="visible"/>
                                      </p:to>
                                    </p:set>
                                    <p:anim calcmode="lin" valueType="num">
                                      <p:cBhvr>
                                        <p:cTn id="17" dur="1000" fill="hold"/>
                                        <p:tgtEl>
                                          <p:spTgt spid="447491">
                                            <p:txEl>
                                              <p:pRg st="1" end="1"/>
                                            </p:txEl>
                                          </p:spTgt>
                                        </p:tgtEl>
                                        <p:attrNameLst>
                                          <p:attrName>ppt_w</p:attrName>
                                        </p:attrNameLst>
                                      </p:cBhvr>
                                      <p:tavLst>
                                        <p:tav tm="0">
                                          <p:val>
                                            <p:fltVal val="0"/>
                                          </p:val>
                                        </p:tav>
                                        <p:tav tm="100000">
                                          <p:val>
                                            <p:strVal val="#ppt_w"/>
                                          </p:val>
                                        </p:tav>
                                      </p:tavLst>
                                    </p:anim>
                                    <p:anim calcmode="lin" valueType="num">
                                      <p:cBhvr>
                                        <p:cTn id="18" dur="1000" fill="hold"/>
                                        <p:tgtEl>
                                          <p:spTgt spid="447491">
                                            <p:txEl>
                                              <p:pRg st="1" end="1"/>
                                            </p:txEl>
                                          </p:spTgt>
                                        </p:tgtEl>
                                        <p:attrNameLst>
                                          <p:attrName>ppt_h</p:attrName>
                                        </p:attrNameLst>
                                      </p:cBhvr>
                                      <p:tavLst>
                                        <p:tav tm="0">
                                          <p:val>
                                            <p:strVal val="#ppt_h"/>
                                          </p:val>
                                        </p:tav>
                                        <p:tav tm="100000">
                                          <p:val>
                                            <p:strVal val="#ppt_h"/>
                                          </p:val>
                                        </p:tav>
                                      </p:tavLst>
                                    </p:anim>
                                  </p:childTnLst>
                                </p:cTn>
                              </p:par>
                            </p:childTnLst>
                          </p:cTn>
                        </p:par>
                        <p:par>
                          <p:cTn id="19" fill="hold" nodeType="afterGroup">
                            <p:stCondLst>
                              <p:cond delay="3000"/>
                            </p:stCondLst>
                            <p:childTnLst>
                              <p:par>
                                <p:cTn id="20" presetID="17" presetClass="entr" presetSubtype="10" fill="hold" grpId="0" nodeType="afterEffect">
                                  <p:stCondLst>
                                    <p:cond delay="0"/>
                                  </p:stCondLst>
                                  <p:childTnLst>
                                    <p:set>
                                      <p:cBhvr>
                                        <p:cTn id="21" dur="1" fill="hold">
                                          <p:stCondLst>
                                            <p:cond delay="0"/>
                                          </p:stCondLst>
                                        </p:cTn>
                                        <p:tgtEl>
                                          <p:spTgt spid="447491">
                                            <p:txEl>
                                              <p:pRg st="2" end="2"/>
                                            </p:txEl>
                                          </p:spTgt>
                                        </p:tgtEl>
                                        <p:attrNameLst>
                                          <p:attrName>style.visibility</p:attrName>
                                        </p:attrNameLst>
                                      </p:cBhvr>
                                      <p:to>
                                        <p:strVal val="visible"/>
                                      </p:to>
                                    </p:set>
                                    <p:anim calcmode="lin" valueType="num">
                                      <p:cBhvr>
                                        <p:cTn id="22" dur="1000" fill="hold"/>
                                        <p:tgtEl>
                                          <p:spTgt spid="447491">
                                            <p:txEl>
                                              <p:pRg st="2" end="2"/>
                                            </p:txEl>
                                          </p:spTgt>
                                        </p:tgtEl>
                                        <p:attrNameLst>
                                          <p:attrName>ppt_w</p:attrName>
                                        </p:attrNameLst>
                                      </p:cBhvr>
                                      <p:tavLst>
                                        <p:tav tm="0">
                                          <p:val>
                                            <p:fltVal val="0"/>
                                          </p:val>
                                        </p:tav>
                                        <p:tav tm="100000">
                                          <p:val>
                                            <p:strVal val="#ppt_w"/>
                                          </p:val>
                                        </p:tav>
                                      </p:tavLst>
                                    </p:anim>
                                    <p:anim calcmode="lin" valueType="num">
                                      <p:cBhvr>
                                        <p:cTn id="23" dur="1000" fill="hold"/>
                                        <p:tgtEl>
                                          <p:spTgt spid="447491">
                                            <p:txEl>
                                              <p:pRg st="2" end="2"/>
                                            </p:txEl>
                                          </p:spTgt>
                                        </p:tgtEl>
                                        <p:attrNameLst>
                                          <p:attrName>ppt_h</p:attrName>
                                        </p:attrNameLst>
                                      </p:cBhvr>
                                      <p:tavLst>
                                        <p:tav tm="0">
                                          <p:val>
                                            <p:strVal val="#ppt_h"/>
                                          </p:val>
                                        </p:tav>
                                        <p:tav tm="100000">
                                          <p:val>
                                            <p:strVal val="#ppt_h"/>
                                          </p:val>
                                        </p:tav>
                                      </p:tavLst>
                                    </p:anim>
                                  </p:childTnLst>
                                </p:cTn>
                              </p:par>
                            </p:childTnLst>
                          </p:cTn>
                        </p:par>
                        <p:par>
                          <p:cTn id="24" fill="hold" nodeType="afterGroup">
                            <p:stCondLst>
                              <p:cond delay="4000"/>
                            </p:stCondLst>
                            <p:childTnLst>
                              <p:par>
                                <p:cTn id="25" presetID="17" presetClass="entr" presetSubtype="10" fill="hold" grpId="0" nodeType="afterEffect">
                                  <p:stCondLst>
                                    <p:cond delay="0"/>
                                  </p:stCondLst>
                                  <p:childTnLst>
                                    <p:set>
                                      <p:cBhvr>
                                        <p:cTn id="26" dur="1" fill="hold">
                                          <p:stCondLst>
                                            <p:cond delay="0"/>
                                          </p:stCondLst>
                                        </p:cTn>
                                        <p:tgtEl>
                                          <p:spTgt spid="447491">
                                            <p:txEl>
                                              <p:pRg st="3" end="3"/>
                                            </p:txEl>
                                          </p:spTgt>
                                        </p:tgtEl>
                                        <p:attrNameLst>
                                          <p:attrName>style.visibility</p:attrName>
                                        </p:attrNameLst>
                                      </p:cBhvr>
                                      <p:to>
                                        <p:strVal val="visible"/>
                                      </p:to>
                                    </p:set>
                                    <p:anim calcmode="lin" valueType="num">
                                      <p:cBhvr>
                                        <p:cTn id="27" dur="1000" fill="hold"/>
                                        <p:tgtEl>
                                          <p:spTgt spid="447491">
                                            <p:txEl>
                                              <p:pRg st="3" end="3"/>
                                            </p:txEl>
                                          </p:spTgt>
                                        </p:tgtEl>
                                        <p:attrNameLst>
                                          <p:attrName>ppt_w</p:attrName>
                                        </p:attrNameLst>
                                      </p:cBhvr>
                                      <p:tavLst>
                                        <p:tav tm="0">
                                          <p:val>
                                            <p:fltVal val="0"/>
                                          </p:val>
                                        </p:tav>
                                        <p:tav tm="100000">
                                          <p:val>
                                            <p:strVal val="#ppt_w"/>
                                          </p:val>
                                        </p:tav>
                                      </p:tavLst>
                                    </p:anim>
                                    <p:anim calcmode="lin" valueType="num">
                                      <p:cBhvr>
                                        <p:cTn id="28" dur="1000" fill="hold"/>
                                        <p:tgtEl>
                                          <p:spTgt spid="447491">
                                            <p:txEl>
                                              <p:pRg st="3" end="3"/>
                                            </p:txEl>
                                          </p:spTgt>
                                        </p:tgtEl>
                                        <p:attrNameLst>
                                          <p:attrName>ppt_h</p:attrName>
                                        </p:attrNameLst>
                                      </p:cBhvr>
                                      <p:tavLst>
                                        <p:tav tm="0">
                                          <p:val>
                                            <p:strVal val="#ppt_h"/>
                                          </p:val>
                                        </p:tav>
                                        <p:tav tm="100000">
                                          <p:val>
                                            <p:strVal val="#ppt_h"/>
                                          </p:val>
                                        </p:tav>
                                      </p:tavLst>
                                    </p:anim>
                                  </p:childTnLst>
                                </p:cTn>
                              </p:par>
                            </p:childTnLst>
                          </p:cTn>
                        </p:par>
                        <p:par>
                          <p:cTn id="29" fill="hold" nodeType="afterGroup">
                            <p:stCondLst>
                              <p:cond delay="5000"/>
                            </p:stCondLst>
                            <p:childTnLst>
                              <p:par>
                                <p:cTn id="30" presetID="17" presetClass="entr" presetSubtype="10" fill="hold" grpId="0" nodeType="afterEffect">
                                  <p:stCondLst>
                                    <p:cond delay="0"/>
                                  </p:stCondLst>
                                  <p:childTnLst>
                                    <p:set>
                                      <p:cBhvr>
                                        <p:cTn id="31" dur="1" fill="hold">
                                          <p:stCondLst>
                                            <p:cond delay="0"/>
                                          </p:stCondLst>
                                        </p:cTn>
                                        <p:tgtEl>
                                          <p:spTgt spid="447491">
                                            <p:txEl>
                                              <p:pRg st="4" end="4"/>
                                            </p:txEl>
                                          </p:spTgt>
                                        </p:tgtEl>
                                        <p:attrNameLst>
                                          <p:attrName>style.visibility</p:attrName>
                                        </p:attrNameLst>
                                      </p:cBhvr>
                                      <p:to>
                                        <p:strVal val="visible"/>
                                      </p:to>
                                    </p:set>
                                    <p:anim calcmode="lin" valueType="num">
                                      <p:cBhvr>
                                        <p:cTn id="32" dur="1000" fill="hold"/>
                                        <p:tgtEl>
                                          <p:spTgt spid="447491">
                                            <p:txEl>
                                              <p:pRg st="4" end="4"/>
                                            </p:txEl>
                                          </p:spTgt>
                                        </p:tgtEl>
                                        <p:attrNameLst>
                                          <p:attrName>ppt_w</p:attrName>
                                        </p:attrNameLst>
                                      </p:cBhvr>
                                      <p:tavLst>
                                        <p:tav tm="0">
                                          <p:val>
                                            <p:fltVal val="0"/>
                                          </p:val>
                                        </p:tav>
                                        <p:tav tm="100000">
                                          <p:val>
                                            <p:strVal val="#ppt_w"/>
                                          </p:val>
                                        </p:tav>
                                      </p:tavLst>
                                    </p:anim>
                                    <p:anim calcmode="lin" valueType="num">
                                      <p:cBhvr>
                                        <p:cTn id="33" dur="1000" fill="hold"/>
                                        <p:tgtEl>
                                          <p:spTgt spid="447491">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7490" grpId="0" animBg="1"/>
      <p:bldP spid="447491"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fld id="{9EBE2CAD-E61E-4ECB-A7EE-7D8C2167A646}" type="slidenum">
              <a:rPr lang="en-US" altLang="fa-IR"/>
              <a:pPr/>
              <a:t>34</a:t>
            </a:fld>
            <a:endParaRPr lang="en-US" altLang="fa-IR"/>
          </a:p>
        </p:txBody>
      </p:sp>
      <p:graphicFrame>
        <p:nvGraphicFramePr>
          <p:cNvPr id="448518" name="Organization Chart 6"/>
          <p:cNvGraphicFramePr>
            <a:graphicFrameLocks/>
          </p:cNvGraphicFramePr>
          <p:nvPr>
            <p:ph/>
          </p:nvPr>
        </p:nvGraphicFramePr>
        <p:xfrm>
          <a:off x="288925" y="203200"/>
          <a:ext cx="8496300" cy="6178550"/>
        </p:xfrm>
        <a:graphic>
          <a:graphicData uri="http://schemas.openxmlformats.org/drawingml/2006/compatibility">
            <com:legacyDrawing xmlns:com="http://schemas.openxmlformats.org/drawingml/2006/compatibility" spid="_x0000_s48130"/>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448518"/>
                                        </p:tgtEl>
                                        <p:attrNameLst>
                                          <p:attrName>style.visibility</p:attrName>
                                        </p:attrNameLst>
                                      </p:cBhvr>
                                      <p:to>
                                        <p:strVal val="visible"/>
                                      </p:to>
                                    </p:set>
                                    <p:anim calcmode="lin" valueType="num">
                                      <p:cBhvr>
                                        <p:cTn id="7" dur="1000" fill="hold"/>
                                        <p:tgtEl>
                                          <p:spTgt spid="448518"/>
                                        </p:tgtEl>
                                        <p:attrNameLst>
                                          <p:attrName>ppt_w</p:attrName>
                                        </p:attrNameLst>
                                      </p:cBhvr>
                                      <p:tavLst>
                                        <p:tav tm="0">
                                          <p:val>
                                            <p:fltVal val="0"/>
                                          </p:val>
                                        </p:tav>
                                        <p:tav tm="100000">
                                          <p:val>
                                            <p:strVal val="#ppt_w"/>
                                          </p:val>
                                        </p:tav>
                                      </p:tavLst>
                                    </p:anim>
                                    <p:anim calcmode="lin" valueType="num">
                                      <p:cBhvr>
                                        <p:cTn id="8" dur="1000" fill="hold"/>
                                        <p:tgtEl>
                                          <p:spTgt spid="44851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44851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fld id="{B058A3FB-552D-45FF-A65C-34C0DEE02785}" type="slidenum">
              <a:rPr lang="en-US" altLang="fa-IR"/>
              <a:pPr/>
              <a:t>35</a:t>
            </a:fld>
            <a:endParaRPr lang="en-US" altLang="fa-IR"/>
          </a:p>
        </p:txBody>
      </p:sp>
      <p:graphicFrame>
        <p:nvGraphicFramePr>
          <p:cNvPr id="366598" name="Organization Chart 6"/>
          <p:cNvGraphicFramePr>
            <a:graphicFrameLocks/>
          </p:cNvGraphicFramePr>
          <p:nvPr>
            <p:ph/>
          </p:nvPr>
        </p:nvGraphicFramePr>
        <p:xfrm>
          <a:off x="288925" y="203200"/>
          <a:ext cx="8496300" cy="5832475"/>
        </p:xfrm>
        <a:graphic>
          <a:graphicData uri="http://schemas.openxmlformats.org/drawingml/2006/compatibility">
            <com:legacyDrawing xmlns:com="http://schemas.openxmlformats.org/drawingml/2006/compatibility" spid="_x0000_s49154"/>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366598"/>
                                        </p:tgtEl>
                                        <p:attrNameLst>
                                          <p:attrName>style.visibility</p:attrName>
                                        </p:attrNameLst>
                                      </p:cBhvr>
                                      <p:to>
                                        <p:strVal val="visible"/>
                                      </p:to>
                                    </p:set>
                                    <p:anim calcmode="lin" valueType="num">
                                      <p:cBhvr>
                                        <p:cTn id="7" dur="1000" fill="hold"/>
                                        <p:tgtEl>
                                          <p:spTgt spid="366598"/>
                                        </p:tgtEl>
                                        <p:attrNameLst>
                                          <p:attrName>ppt_w</p:attrName>
                                        </p:attrNameLst>
                                      </p:cBhvr>
                                      <p:tavLst>
                                        <p:tav tm="0">
                                          <p:val>
                                            <p:fltVal val="0"/>
                                          </p:val>
                                        </p:tav>
                                        <p:tav tm="100000">
                                          <p:val>
                                            <p:strVal val="#ppt_w"/>
                                          </p:val>
                                        </p:tav>
                                      </p:tavLst>
                                    </p:anim>
                                    <p:anim calcmode="lin" valueType="num">
                                      <p:cBhvr>
                                        <p:cTn id="8" dur="1000" fill="hold"/>
                                        <p:tgtEl>
                                          <p:spTgt spid="36659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36659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2B4329D-35A3-443A-82F3-A1678717A429}" type="slidenum">
              <a:rPr lang="en-US" altLang="fa-IR"/>
              <a:pPr/>
              <a:t>4</a:t>
            </a:fld>
            <a:endParaRPr lang="en-US" altLang="fa-IR"/>
          </a:p>
        </p:txBody>
      </p:sp>
      <p:sp>
        <p:nvSpPr>
          <p:cNvPr id="355332" name="WordArt 4" descr="Medium wood"/>
          <p:cNvSpPr>
            <a:spLocks noChangeArrowheads="1" noChangeShapeType="1" noTextEdit="1"/>
          </p:cNvSpPr>
          <p:nvPr/>
        </p:nvSpPr>
        <p:spPr bwMode="auto">
          <a:xfrm>
            <a:off x="1476375" y="476250"/>
            <a:ext cx="6119813" cy="2198688"/>
          </a:xfrm>
          <a:prstGeom prst="rect">
            <a:avLst/>
          </a:prstGeom>
        </p:spPr>
        <p:txBody>
          <a:bodyPr wrap="none" fromWordArt="1">
            <a:prstTxWarp prst="textPlain">
              <a:avLst>
                <a:gd name="adj" fmla="val 50000"/>
              </a:avLst>
            </a:prstTxWarp>
          </a:bodyPr>
          <a:lstStyle/>
          <a:p>
            <a:pPr algn="ctr" rtl="1"/>
            <a:r>
              <a:rPr lang="fa-IR" sz="3600" kern="10">
                <a:ln w="9525">
                  <a:solidFill>
                    <a:srgbClr val="00FFFF"/>
                  </a:solidFill>
                  <a:round/>
                  <a:headEnd/>
                  <a:tailEnd/>
                </a:ln>
                <a:blipFill dpi="0" rotWithShape="1">
                  <a:blip r:embed="rId2"/>
                  <a:srcRect/>
                  <a:tile tx="0" ty="0" sx="100000" sy="100000" flip="none" algn="tl"/>
                </a:blipFill>
                <a:cs typeface="B Zar"/>
              </a:rPr>
              <a:t>ارائه محتواي فصل</a:t>
            </a:r>
            <a:endParaRPr lang="en-US" sz="3600" kern="10">
              <a:ln w="9525">
                <a:solidFill>
                  <a:srgbClr val="00FFFF"/>
                </a:solidFill>
                <a:round/>
                <a:headEnd/>
                <a:tailEnd/>
              </a:ln>
              <a:blipFill dpi="0" rotWithShape="1">
                <a:blip r:embed="rId2"/>
                <a:srcRect/>
                <a:tile tx="0" ty="0" sx="100000" sy="100000" flip="none" algn="tl"/>
              </a:blipFill>
              <a:cs typeface="B Zar"/>
            </a:endParaRPr>
          </a:p>
        </p:txBody>
      </p:sp>
      <p:sp>
        <p:nvSpPr>
          <p:cNvPr id="355334" name="Rectangle 6"/>
          <p:cNvSpPr>
            <a:spLocks noGrp="1" noRot="1" noChangeArrowheads="1"/>
          </p:cNvSpPr>
          <p:nvPr>
            <p:ph type="body" idx="1"/>
          </p:nvPr>
        </p:nvSpPr>
        <p:spPr>
          <a:xfrm>
            <a:off x="611188" y="3429000"/>
            <a:ext cx="7993062" cy="2303463"/>
          </a:xfrm>
          <a:ln w="57150" cmpd="thickThin">
            <a:solidFill>
              <a:srgbClr val="FF6699"/>
            </a:solidFill>
          </a:ln>
        </p:spPr>
        <p:txBody>
          <a:bodyPr/>
          <a:lstStyle/>
          <a:p>
            <a:pPr algn="r" rtl="1" eaLnBrk="1" hangingPunct="1">
              <a:buFont typeface="Wingdings" pitchFamily="2" charset="2"/>
              <a:buNone/>
              <a:defRPr/>
            </a:pPr>
            <a:r>
              <a:rPr lang="fa-IR" sz="3600" smtClean="0">
                <a:solidFill>
                  <a:srgbClr val="FF0000"/>
                </a:solidFill>
                <a:cs typeface="B Zar" pitchFamily="2" charset="-78"/>
              </a:rPr>
              <a:t>مطالبي كه در اين فصل معرفي مي شوند از اين قرارند : </a:t>
            </a:r>
          </a:p>
          <a:p>
            <a:pPr algn="r" rtl="1" eaLnBrk="1" hangingPunct="1">
              <a:buFont typeface="Wingdings" pitchFamily="2" charset="2"/>
              <a:buNone/>
              <a:defRPr/>
            </a:pPr>
            <a:endParaRPr lang="fa-IR" sz="3600" smtClean="0">
              <a:solidFill>
                <a:srgbClr val="FF0000"/>
              </a:solidFill>
              <a:cs typeface="B Zar" pitchFamily="2" charset="-78"/>
            </a:endParaRPr>
          </a:p>
          <a:p>
            <a:pPr algn="r" rtl="1" eaLnBrk="1" hangingPunct="1">
              <a:buFont typeface="Wingdings" pitchFamily="2" charset="2"/>
              <a:buNone/>
              <a:defRPr/>
            </a:pPr>
            <a:r>
              <a:rPr lang="fa-IR" sz="3600" smtClean="0">
                <a:solidFill>
                  <a:srgbClr val="00FF00"/>
                </a:solidFill>
                <a:cs typeface="B Zar" pitchFamily="2" charset="-78"/>
              </a:rPr>
              <a:t>دانش ، فهميدن ، كار بستن ،تحليل ، تركيب ، ارزشيابي</a:t>
            </a:r>
            <a:endParaRPr lang="en-US" sz="3600" smtClean="0">
              <a:solidFill>
                <a:srgbClr val="00FF00"/>
              </a:solidFill>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355332"/>
                                        </p:tgtEl>
                                        <p:attrNameLst>
                                          <p:attrName>style.visibility</p:attrName>
                                        </p:attrNameLst>
                                      </p:cBhvr>
                                      <p:to>
                                        <p:strVal val="visible"/>
                                      </p:to>
                                    </p:set>
                                    <p:anim calcmode="lin" valueType="num">
                                      <p:cBhvr>
                                        <p:cTn id="7" dur="1000" fill="hold"/>
                                        <p:tgtEl>
                                          <p:spTgt spid="355332"/>
                                        </p:tgtEl>
                                        <p:attrNameLst>
                                          <p:attrName>ppt_w</p:attrName>
                                        </p:attrNameLst>
                                      </p:cBhvr>
                                      <p:tavLst>
                                        <p:tav tm="0">
                                          <p:val>
                                            <p:fltVal val="0"/>
                                          </p:val>
                                        </p:tav>
                                        <p:tav tm="100000">
                                          <p:val>
                                            <p:strVal val="#ppt_w"/>
                                          </p:val>
                                        </p:tav>
                                      </p:tavLst>
                                    </p:anim>
                                    <p:anim calcmode="lin" valueType="num">
                                      <p:cBhvr>
                                        <p:cTn id="8" dur="1000" fill="hold"/>
                                        <p:tgtEl>
                                          <p:spTgt spid="355332"/>
                                        </p:tgtEl>
                                        <p:attrNameLst>
                                          <p:attrName>ppt_h</p:attrName>
                                        </p:attrNameLst>
                                      </p:cBhvr>
                                      <p:tavLst>
                                        <p:tav tm="0">
                                          <p:val>
                                            <p:strVal val="#ppt_h"/>
                                          </p:val>
                                        </p:tav>
                                        <p:tav tm="100000">
                                          <p:val>
                                            <p:strVal val="#ppt_h"/>
                                          </p:val>
                                        </p:tav>
                                      </p:tavLst>
                                    </p:anim>
                                  </p:childTnLst>
                                </p:cTn>
                              </p:par>
                            </p:childTnLst>
                          </p:cTn>
                        </p:par>
                        <p:par>
                          <p:cTn id="9" fill="hold" nodeType="afterGroup">
                            <p:stCondLst>
                              <p:cond delay="1000"/>
                            </p:stCondLst>
                            <p:childTnLst>
                              <p:par>
                                <p:cTn id="10" presetID="18" presetClass="entr" presetSubtype="9" fill="hold" grpId="0" nodeType="afterEffect">
                                  <p:stCondLst>
                                    <p:cond delay="0"/>
                                  </p:stCondLst>
                                  <p:childTnLst>
                                    <p:set>
                                      <p:cBhvr>
                                        <p:cTn id="11" dur="1" fill="hold">
                                          <p:stCondLst>
                                            <p:cond delay="0"/>
                                          </p:stCondLst>
                                        </p:cTn>
                                        <p:tgtEl>
                                          <p:spTgt spid="355334">
                                            <p:bg/>
                                          </p:spTgt>
                                        </p:tgtEl>
                                        <p:attrNameLst>
                                          <p:attrName>style.visibility</p:attrName>
                                        </p:attrNameLst>
                                      </p:cBhvr>
                                      <p:to>
                                        <p:strVal val="visible"/>
                                      </p:to>
                                    </p:set>
                                    <p:animEffect transition="in" filter="strips(upLeft)">
                                      <p:cBhvr>
                                        <p:cTn id="12" dur="1000"/>
                                        <p:tgtEl>
                                          <p:spTgt spid="355334">
                                            <p:bg/>
                                          </p:spTgt>
                                        </p:tgtEl>
                                      </p:cBhvr>
                                    </p:animEffect>
                                  </p:childTnLst>
                                </p:cTn>
                              </p:par>
                            </p:childTnLst>
                          </p:cTn>
                        </p:par>
                        <p:par>
                          <p:cTn id="13" fill="hold" nodeType="afterGroup">
                            <p:stCondLst>
                              <p:cond delay="2000"/>
                            </p:stCondLst>
                            <p:childTnLst>
                              <p:par>
                                <p:cTn id="14" presetID="18" presetClass="entr" presetSubtype="9" fill="hold" grpId="0" nodeType="afterEffect">
                                  <p:stCondLst>
                                    <p:cond delay="0"/>
                                  </p:stCondLst>
                                  <p:childTnLst>
                                    <p:set>
                                      <p:cBhvr>
                                        <p:cTn id="15" dur="1" fill="hold">
                                          <p:stCondLst>
                                            <p:cond delay="0"/>
                                          </p:stCondLst>
                                        </p:cTn>
                                        <p:tgtEl>
                                          <p:spTgt spid="355334">
                                            <p:txEl>
                                              <p:pRg st="0" end="0"/>
                                            </p:txEl>
                                          </p:spTgt>
                                        </p:tgtEl>
                                        <p:attrNameLst>
                                          <p:attrName>style.visibility</p:attrName>
                                        </p:attrNameLst>
                                      </p:cBhvr>
                                      <p:to>
                                        <p:strVal val="visible"/>
                                      </p:to>
                                    </p:set>
                                    <p:animEffect transition="in" filter="strips(upLeft)">
                                      <p:cBhvr>
                                        <p:cTn id="16" dur="1000"/>
                                        <p:tgtEl>
                                          <p:spTgt spid="355334">
                                            <p:txEl>
                                              <p:pRg st="0" end="0"/>
                                            </p:txEl>
                                          </p:spTgt>
                                        </p:tgtEl>
                                      </p:cBhvr>
                                    </p:animEffect>
                                  </p:childTnLst>
                                </p:cTn>
                              </p:par>
                            </p:childTnLst>
                          </p:cTn>
                        </p:par>
                        <p:par>
                          <p:cTn id="17" fill="hold" nodeType="afterGroup">
                            <p:stCondLst>
                              <p:cond delay="3000"/>
                            </p:stCondLst>
                            <p:childTnLst>
                              <p:par>
                                <p:cTn id="18" presetID="18" presetClass="entr" presetSubtype="9" fill="hold" grpId="0" nodeType="afterEffect">
                                  <p:stCondLst>
                                    <p:cond delay="0"/>
                                  </p:stCondLst>
                                  <p:childTnLst>
                                    <p:set>
                                      <p:cBhvr>
                                        <p:cTn id="19" dur="1" fill="hold">
                                          <p:stCondLst>
                                            <p:cond delay="0"/>
                                          </p:stCondLst>
                                        </p:cTn>
                                        <p:tgtEl>
                                          <p:spTgt spid="355334">
                                            <p:txEl>
                                              <p:pRg st="2" end="2"/>
                                            </p:txEl>
                                          </p:spTgt>
                                        </p:tgtEl>
                                        <p:attrNameLst>
                                          <p:attrName>style.visibility</p:attrName>
                                        </p:attrNameLst>
                                      </p:cBhvr>
                                      <p:to>
                                        <p:strVal val="visible"/>
                                      </p:to>
                                    </p:set>
                                    <p:animEffect transition="in" filter="strips(upLeft)">
                                      <p:cBhvr>
                                        <p:cTn id="20" dur="1000"/>
                                        <p:tgtEl>
                                          <p:spTgt spid="35533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5332" grpId="0" animBg="1"/>
      <p:bldP spid="355334"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fld id="{2D09D03E-1C79-41AB-A4EF-1B29D0D8743B}" type="slidenum">
              <a:rPr lang="en-US" altLang="fa-IR"/>
              <a:pPr/>
              <a:t>5</a:t>
            </a:fld>
            <a:endParaRPr lang="en-US" altLang="fa-IR"/>
          </a:p>
        </p:txBody>
      </p:sp>
      <p:graphicFrame>
        <p:nvGraphicFramePr>
          <p:cNvPr id="356360" name="Organization Chart 8"/>
          <p:cNvGraphicFramePr>
            <a:graphicFrameLocks/>
          </p:cNvGraphicFramePr>
          <p:nvPr>
            <p:ph/>
          </p:nvPr>
        </p:nvGraphicFramePr>
        <p:xfrm>
          <a:off x="288925" y="203200"/>
          <a:ext cx="8496300" cy="6321425"/>
        </p:xfrm>
        <a:graphic>
          <a:graphicData uri="http://schemas.openxmlformats.org/drawingml/2006/compatibility">
            <com:legacyDrawing xmlns:com="http://schemas.openxmlformats.org/drawingml/2006/compatibility" spid="_x0000_s40962"/>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356360"/>
                                        </p:tgtEl>
                                        <p:attrNameLst>
                                          <p:attrName>style.visibility</p:attrName>
                                        </p:attrNameLst>
                                      </p:cBhvr>
                                      <p:to>
                                        <p:strVal val="visible"/>
                                      </p:to>
                                    </p:set>
                                    <p:animEffect transition="in" filter="fade">
                                      <p:cBhvr>
                                        <p:cTn id="7" dur="800" decel="100000"/>
                                        <p:tgtEl>
                                          <p:spTgt spid="356360"/>
                                        </p:tgtEl>
                                      </p:cBhvr>
                                    </p:animEffect>
                                    <p:anim calcmode="lin" valueType="num">
                                      <p:cBhvr>
                                        <p:cTn id="8" dur="800" decel="100000" fill="hold"/>
                                        <p:tgtEl>
                                          <p:spTgt spid="356360"/>
                                        </p:tgtEl>
                                        <p:attrNameLst>
                                          <p:attrName>style.rotation</p:attrName>
                                        </p:attrNameLst>
                                      </p:cBhvr>
                                      <p:tavLst>
                                        <p:tav tm="0">
                                          <p:val>
                                            <p:fltVal val="-90"/>
                                          </p:val>
                                        </p:tav>
                                        <p:tav tm="100000">
                                          <p:val>
                                            <p:fltVal val="0"/>
                                          </p:val>
                                        </p:tav>
                                      </p:tavLst>
                                    </p:anim>
                                    <p:anim calcmode="lin" valueType="num">
                                      <p:cBhvr>
                                        <p:cTn id="9" dur="800" decel="100000" fill="hold"/>
                                        <p:tgtEl>
                                          <p:spTgt spid="356360"/>
                                        </p:tgtEl>
                                        <p:attrNameLst>
                                          <p:attrName>ppt_x</p:attrName>
                                        </p:attrNameLst>
                                      </p:cBhvr>
                                      <p:tavLst>
                                        <p:tav tm="0">
                                          <p:val>
                                            <p:strVal val="#ppt_x+0.4"/>
                                          </p:val>
                                        </p:tav>
                                        <p:tav tm="100000">
                                          <p:val>
                                            <p:strVal val="#ppt_x-0.05"/>
                                          </p:val>
                                        </p:tav>
                                      </p:tavLst>
                                    </p:anim>
                                    <p:anim calcmode="lin" valueType="num">
                                      <p:cBhvr>
                                        <p:cTn id="10" dur="800" decel="100000" fill="hold"/>
                                        <p:tgtEl>
                                          <p:spTgt spid="35636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5636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5636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35636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B9A039D-9B0B-48A0-AB5C-BF6B5236DB39}" type="slidenum">
              <a:rPr lang="en-US" altLang="fa-IR"/>
              <a:pPr/>
              <a:t>6</a:t>
            </a:fld>
            <a:endParaRPr lang="en-US" altLang="fa-IR"/>
          </a:p>
        </p:txBody>
      </p:sp>
      <p:sp>
        <p:nvSpPr>
          <p:cNvPr id="357378" name="Rectangle 2"/>
          <p:cNvSpPr>
            <a:spLocks noGrp="1" noRot="1" noChangeArrowheads="1"/>
          </p:cNvSpPr>
          <p:nvPr>
            <p:ph type="title"/>
          </p:nvPr>
        </p:nvSpPr>
        <p:spPr/>
        <p:txBody>
          <a:bodyPr/>
          <a:lstStyle/>
          <a:p>
            <a:pPr eaLnBrk="1" hangingPunct="1">
              <a:defRPr/>
            </a:pPr>
            <a:r>
              <a:rPr lang="fa-IR" smtClean="0">
                <a:solidFill>
                  <a:srgbClr val="660033"/>
                </a:solidFill>
                <a:cs typeface="B Zar" pitchFamily="2" charset="-78"/>
              </a:rPr>
              <a:t>طبقه بندي هدفهاي آموزشي «دانش»</a:t>
            </a:r>
            <a:endParaRPr lang="en-US" smtClean="0">
              <a:solidFill>
                <a:srgbClr val="660033"/>
              </a:solidFill>
              <a:cs typeface="B Zar" pitchFamily="2" charset="-78"/>
            </a:endParaRPr>
          </a:p>
        </p:txBody>
      </p:sp>
      <p:graphicFrame>
        <p:nvGraphicFramePr>
          <p:cNvPr id="357382" name="Organization Chart 6"/>
          <p:cNvGraphicFramePr>
            <a:graphicFrameLocks/>
          </p:cNvGraphicFramePr>
          <p:nvPr>
            <p:ph idx="1"/>
          </p:nvPr>
        </p:nvGraphicFramePr>
        <p:xfrm>
          <a:off x="288925" y="1646238"/>
          <a:ext cx="8496300" cy="4392612"/>
        </p:xfrm>
        <a:graphic>
          <a:graphicData uri="http://schemas.openxmlformats.org/drawingml/2006/compatibility">
            <com:legacyDrawing xmlns:com="http://schemas.openxmlformats.org/drawingml/2006/compatibility" spid="_x0000_s41986"/>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357378"/>
                                        </p:tgtEl>
                                        <p:attrNameLst>
                                          <p:attrName>style.visibility</p:attrName>
                                        </p:attrNameLst>
                                      </p:cBhvr>
                                      <p:to>
                                        <p:strVal val="visible"/>
                                      </p:to>
                                    </p:set>
                                    <p:anim calcmode="lin" valueType="num">
                                      <p:cBhvr>
                                        <p:cTn id="7" dur="1000" fill="hold"/>
                                        <p:tgtEl>
                                          <p:spTgt spid="357378"/>
                                        </p:tgtEl>
                                        <p:attrNameLst>
                                          <p:attrName>ppt_w</p:attrName>
                                        </p:attrNameLst>
                                      </p:cBhvr>
                                      <p:tavLst>
                                        <p:tav tm="0">
                                          <p:val>
                                            <p:fltVal val="0"/>
                                          </p:val>
                                        </p:tav>
                                        <p:tav tm="100000">
                                          <p:val>
                                            <p:strVal val="#ppt_w"/>
                                          </p:val>
                                        </p:tav>
                                      </p:tavLst>
                                    </p:anim>
                                    <p:anim calcmode="lin" valueType="num">
                                      <p:cBhvr>
                                        <p:cTn id="8" dur="1000" fill="hold"/>
                                        <p:tgtEl>
                                          <p:spTgt spid="357378"/>
                                        </p:tgtEl>
                                        <p:attrNameLst>
                                          <p:attrName>ppt_h</p:attrName>
                                        </p:attrNameLst>
                                      </p:cBhvr>
                                      <p:tavLst>
                                        <p:tav tm="0">
                                          <p:val>
                                            <p:fltVal val="0"/>
                                          </p:val>
                                        </p:tav>
                                        <p:tav tm="100000">
                                          <p:val>
                                            <p:strVal val="#ppt_h"/>
                                          </p:val>
                                        </p:tav>
                                      </p:tavLst>
                                    </p:anim>
                                    <p:animEffect transition="in" filter="fade">
                                      <p:cBhvr>
                                        <p:cTn id="9" dur="1000"/>
                                        <p:tgtEl>
                                          <p:spTgt spid="357378"/>
                                        </p:tgtEl>
                                      </p:cBhvr>
                                    </p:animEffect>
                                  </p:childTnLst>
                                </p:cTn>
                              </p:par>
                            </p:childTnLst>
                          </p:cTn>
                        </p:par>
                        <p:par>
                          <p:cTn id="10" fill="hold" nodeType="afterGroup">
                            <p:stCondLst>
                              <p:cond delay="1000"/>
                            </p:stCondLst>
                            <p:childTnLst>
                              <p:par>
                                <p:cTn id="11" presetID="23" presetClass="entr" presetSubtype="16" fill="hold" grpId="0" nodeType="afterEffect">
                                  <p:stCondLst>
                                    <p:cond delay="0"/>
                                  </p:stCondLst>
                                  <p:childTnLst>
                                    <p:set>
                                      <p:cBhvr>
                                        <p:cTn id="12" dur="1" fill="hold">
                                          <p:stCondLst>
                                            <p:cond delay="0"/>
                                          </p:stCondLst>
                                        </p:cTn>
                                        <p:tgtEl>
                                          <p:spTgt spid="357382"/>
                                        </p:tgtEl>
                                        <p:attrNameLst>
                                          <p:attrName>style.visibility</p:attrName>
                                        </p:attrNameLst>
                                      </p:cBhvr>
                                      <p:to>
                                        <p:strVal val="visible"/>
                                      </p:to>
                                    </p:set>
                                    <p:anim calcmode="lin" valueType="num">
                                      <p:cBhvr>
                                        <p:cTn id="13" dur="1000" fill="hold"/>
                                        <p:tgtEl>
                                          <p:spTgt spid="357382"/>
                                        </p:tgtEl>
                                        <p:attrNameLst>
                                          <p:attrName>ppt_w</p:attrName>
                                        </p:attrNameLst>
                                      </p:cBhvr>
                                      <p:tavLst>
                                        <p:tav tm="0">
                                          <p:val>
                                            <p:fltVal val="0"/>
                                          </p:val>
                                        </p:tav>
                                        <p:tav tm="100000">
                                          <p:val>
                                            <p:strVal val="#ppt_w"/>
                                          </p:val>
                                        </p:tav>
                                      </p:tavLst>
                                    </p:anim>
                                    <p:anim calcmode="lin" valueType="num">
                                      <p:cBhvr>
                                        <p:cTn id="14" dur="1000" fill="hold"/>
                                        <p:tgtEl>
                                          <p:spTgt spid="35738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78" grpId="0"/>
      <p:bldDgm spid="35738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FA25754-CB4F-4376-9B0A-6962802E26B5}" type="slidenum">
              <a:rPr lang="en-US" altLang="fa-IR"/>
              <a:pPr/>
              <a:t>7</a:t>
            </a:fld>
            <a:endParaRPr lang="en-US" altLang="fa-IR"/>
          </a:p>
        </p:txBody>
      </p:sp>
      <p:sp>
        <p:nvSpPr>
          <p:cNvPr id="358402" name="Rectangle 2"/>
          <p:cNvSpPr>
            <a:spLocks noGrp="1" noRot="1" noChangeArrowheads="1"/>
          </p:cNvSpPr>
          <p:nvPr>
            <p:ph type="title"/>
          </p:nvPr>
        </p:nvSpPr>
        <p:spPr/>
        <p:txBody>
          <a:bodyPr/>
          <a:lstStyle/>
          <a:p>
            <a:pPr eaLnBrk="1" hangingPunct="1">
              <a:defRPr/>
            </a:pPr>
            <a:r>
              <a:rPr lang="fa-IR" sz="4800" smtClean="0">
                <a:solidFill>
                  <a:srgbClr val="FF0066"/>
                </a:solidFill>
                <a:cs typeface="B Zar" pitchFamily="2" charset="-78"/>
              </a:rPr>
              <a:t>نمونه سؤال دانش اصطلاحات</a:t>
            </a:r>
            <a:endParaRPr lang="en-US" sz="4800" smtClean="0">
              <a:solidFill>
                <a:srgbClr val="FF0066"/>
              </a:solidFill>
              <a:cs typeface="B Zar" pitchFamily="2" charset="-78"/>
            </a:endParaRPr>
          </a:p>
        </p:txBody>
      </p:sp>
      <p:sp>
        <p:nvSpPr>
          <p:cNvPr id="358403" name="Rectangle 3"/>
          <p:cNvSpPr>
            <a:spLocks noGrp="1" noRot="1" noChangeArrowheads="1"/>
          </p:cNvSpPr>
          <p:nvPr>
            <p:ph type="body" idx="1"/>
          </p:nvPr>
        </p:nvSpPr>
        <p:spPr/>
        <p:txBody>
          <a:bodyPr/>
          <a:lstStyle/>
          <a:p>
            <a:pPr algn="r" rtl="1" eaLnBrk="1" hangingPunct="1">
              <a:buFont typeface="Wingdings" pitchFamily="2" charset="2"/>
              <a:buNone/>
              <a:defRPr/>
            </a:pPr>
            <a:r>
              <a:rPr lang="fa-IR" smtClean="0">
                <a:cs typeface="B Zar" pitchFamily="2" charset="-78"/>
              </a:rPr>
              <a:t>با كشيد ن خط از ستون( ب) به ستون(الف) موارد اين دو ستون را به يكديگر ارتباط دهيد؟</a:t>
            </a:r>
          </a:p>
          <a:p>
            <a:pPr algn="r" rtl="1" eaLnBrk="1" hangingPunct="1">
              <a:buFont typeface="Wingdings" pitchFamily="2" charset="2"/>
              <a:buNone/>
              <a:defRPr/>
            </a:pPr>
            <a:r>
              <a:rPr lang="fa-IR" smtClean="0">
                <a:solidFill>
                  <a:srgbClr val="FF6699"/>
                </a:solidFill>
                <a:cs typeface="B Zar" pitchFamily="2" charset="-78"/>
              </a:rPr>
              <a:t>(الف)</a:t>
            </a:r>
            <a:r>
              <a:rPr lang="fa-IR" smtClean="0">
                <a:cs typeface="B Zar" pitchFamily="2" charset="-78"/>
              </a:rPr>
              <a:t> 					</a:t>
            </a:r>
            <a:r>
              <a:rPr lang="fa-IR" smtClean="0">
                <a:solidFill>
                  <a:srgbClr val="FF6699"/>
                </a:solidFill>
                <a:cs typeface="B Zar" pitchFamily="2" charset="-78"/>
              </a:rPr>
              <a:t>(ب)</a:t>
            </a:r>
          </a:p>
          <a:p>
            <a:pPr algn="r" rtl="1" eaLnBrk="1" hangingPunct="1">
              <a:buFont typeface="Wingdings" pitchFamily="2" charset="2"/>
              <a:buNone/>
              <a:defRPr/>
            </a:pPr>
            <a:r>
              <a:rPr lang="fa-IR" smtClean="0">
                <a:cs typeface="B Zar" pitchFamily="2" charset="-78"/>
              </a:rPr>
              <a:t>تنبيه					ارائه تقويت كننده مثبت </a:t>
            </a:r>
          </a:p>
          <a:p>
            <a:pPr algn="r" rtl="1" eaLnBrk="1" hangingPunct="1">
              <a:buFont typeface="Wingdings" pitchFamily="2" charset="2"/>
              <a:buNone/>
              <a:defRPr/>
            </a:pPr>
            <a:r>
              <a:rPr lang="fa-IR" smtClean="0">
                <a:cs typeface="B Zar" pitchFamily="2" charset="-78"/>
              </a:rPr>
              <a:t>تقويت مثبت				حذف تقويت كننده مثبت</a:t>
            </a:r>
          </a:p>
          <a:p>
            <a:pPr algn="r" rtl="1" eaLnBrk="1" hangingPunct="1">
              <a:buFont typeface="Wingdings" pitchFamily="2" charset="2"/>
              <a:buNone/>
              <a:defRPr/>
            </a:pPr>
            <a:r>
              <a:rPr lang="fa-IR" smtClean="0">
                <a:cs typeface="B Zar" pitchFamily="2" charset="-78"/>
              </a:rPr>
              <a:t>تقويت منفي				ارائه تقويت كننده منفي</a:t>
            </a:r>
          </a:p>
          <a:p>
            <a:pPr algn="r" rtl="1" eaLnBrk="1" hangingPunct="1">
              <a:buFont typeface="Wingdings" pitchFamily="2" charset="2"/>
              <a:buNone/>
              <a:defRPr/>
            </a:pPr>
            <a:r>
              <a:rPr lang="fa-IR" smtClean="0">
                <a:cs typeface="B Zar" pitchFamily="2" charset="-78"/>
              </a:rPr>
              <a:t>						حذف تقويت كننده منفي</a:t>
            </a:r>
            <a:endParaRPr lang="en-US"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58402"/>
                                        </p:tgtEl>
                                        <p:attrNameLst>
                                          <p:attrName>style.visibility</p:attrName>
                                        </p:attrNameLst>
                                      </p:cBhvr>
                                      <p:to>
                                        <p:strVal val="visible"/>
                                      </p:to>
                                    </p:set>
                                    <p:anim calcmode="lin" valueType="num">
                                      <p:cBhvr>
                                        <p:cTn id="7" dur="1000" fill="hold"/>
                                        <p:tgtEl>
                                          <p:spTgt spid="358402"/>
                                        </p:tgtEl>
                                        <p:attrNameLst>
                                          <p:attrName>ppt_x</p:attrName>
                                        </p:attrNameLst>
                                      </p:cBhvr>
                                      <p:tavLst>
                                        <p:tav tm="0">
                                          <p:val>
                                            <p:strVal val="#ppt_x-.2"/>
                                          </p:val>
                                        </p:tav>
                                        <p:tav tm="100000">
                                          <p:val>
                                            <p:strVal val="#ppt_x"/>
                                          </p:val>
                                        </p:tav>
                                      </p:tavLst>
                                    </p:anim>
                                    <p:anim calcmode="lin" valueType="num">
                                      <p:cBhvr>
                                        <p:cTn id="8" dur="1000" fill="hold"/>
                                        <p:tgtEl>
                                          <p:spTgt spid="358402"/>
                                        </p:tgtEl>
                                        <p:attrNameLst>
                                          <p:attrName>ppt_y</p:attrName>
                                        </p:attrNameLst>
                                      </p:cBhvr>
                                      <p:tavLst>
                                        <p:tav tm="0">
                                          <p:val>
                                            <p:strVal val="#ppt_y"/>
                                          </p:val>
                                        </p:tav>
                                        <p:tav tm="100000">
                                          <p:val>
                                            <p:strVal val="#ppt_y"/>
                                          </p:val>
                                        </p:tav>
                                      </p:tavLst>
                                    </p:anim>
                                    <p:animEffect transition="in" filter="wipe(right)" prLst="gradientSize: 0.1">
                                      <p:cBhvr>
                                        <p:cTn id="9" dur="1000"/>
                                        <p:tgtEl>
                                          <p:spTgt spid="358402"/>
                                        </p:tgtEl>
                                      </p:cBhvr>
                                    </p:animEffect>
                                  </p:childTnLst>
                                </p:cTn>
                              </p:par>
                            </p:childTnLst>
                          </p:cTn>
                        </p:par>
                        <p:par>
                          <p:cTn id="10" fill="hold" nodeType="afterGroup">
                            <p:stCondLst>
                              <p:cond delay="1000"/>
                            </p:stCondLst>
                            <p:childTnLst>
                              <p:par>
                                <p:cTn id="11" presetID="2" presetClass="entr" presetSubtype="4" fill="hold" grpId="0" nodeType="afterEffect">
                                  <p:stCondLst>
                                    <p:cond delay="0"/>
                                  </p:stCondLst>
                                  <p:childTnLst>
                                    <p:set>
                                      <p:cBhvr>
                                        <p:cTn id="12" dur="1" fill="hold">
                                          <p:stCondLst>
                                            <p:cond delay="0"/>
                                          </p:stCondLst>
                                        </p:cTn>
                                        <p:tgtEl>
                                          <p:spTgt spid="358403">
                                            <p:txEl>
                                              <p:pRg st="0" end="0"/>
                                            </p:txEl>
                                          </p:spTgt>
                                        </p:tgtEl>
                                        <p:attrNameLst>
                                          <p:attrName>style.visibility</p:attrName>
                                        </p:attrNameLst>
                                      </p:cBhvr>
                                      <p:to>
                                        <p:strVal val="visible"/>
                                      </p:to>
                                    </p:set>
                                    <p:anim calcmode="lin" valueType="num">
                                      <p:cBhvr additive="base">
                                        <p:cTn id="13" dur="1000" fill="hold"/>
                                        <p:tgtEl>
                                          <p:spTgt spid="358403">
                                            <p:txEl>
                                              <p:pRg st="0" end="0"/>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58403">
                                            <p:txEl>
                                              <p:pRg st="0" end="0"/>
                                            </p:txEl>
                                          </p:spTgt>
                                        </p:tgtEl>
                                        <p:attrNameLst>
                                          <p:attrName>ppt_y</p:attrName>
                                        </p:attrNameLst>
                                      </p:cBhvr>
                                      <p:tavLst>
                                        <p:tav tm="0">
                                          <p:val>
                                            <p:strVal val="1+#ppt_h/2"/>
                                          </p:val>
                                        </p:tav>
                                        <p:tav tm="100000">
                                          <p:val>
                                            <p:strVal val="#ppt_y"/>
                                          </p:val>
                                        </p:tav>
                                      </p:tavLst>
                                    </p:anim>
                                  </p:childTnLst>
                                </p:cTn>
                              </p:par>
                            </p:childTnLst>
                          </p:cTn>
                        </p:par>
                        <p:par>
                          <p:cTn id="15" fill="hold" nodeType="afterGroup">
                            <p:stCondLst>
                              <p:cond delay="2000"/>
                            </p:stCondLst>
                            <p:childTnLst>
                              <p:par>
                                <p:cTn id="16" presetID="2" presetClass="entr" presetSubtype="4" fill="hold" grpId="0" nodeType="afterEffect">
                                  <p:stCondLst>
                                    <p:cond delay="0"/>
                                  </p:stCondLst>
                                  <p:childTnLst>
                                    <p:set>
                                      <p:cBhvr>
                                        <p:cTn id="17" dur="1" fill="hold">
                                          <p:stCondLst>
                                            <p:cond delay="0"/>
                                          </p:stCondLst>
                                        </p:cTn>
                                        <p:tgtEl>
                                          <p:spTgt spid="358403">
                                            <p:txEl>
                                              <p:pRg st="1" end="1"/>
                                            </p:txEl>
                                          </p:spTgt>
                                        </p:tgtEl>
                                        <p:attrNameLst>
                                          <p:attrName>style.visibility</p:attrName>
                                        </p:attrNameLst>
                                      </p:cBhvr>
                                      <p:to>
                                        <p:strVal val="visible"/>
                                      </p:to>
                                    </p:set>
                                    <p:anim calcmode="lin" valueType="num">
                                      <p:cBhvr additive="base">
                                        <p:cTn id="18" dur="1000" fill="hold"/>
                                        <p:tgtEl>
                                          <p:spTgt spid="358403">
                                            <p:txEl>
                                              <p:pRg st="1" end="1"/>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58403">
                                            <p:txEl>
                                              <p:pRg st="1" end="1"/>
                                            </p:txEl>
                                          </p:spTgt>
                                        </p:tgtEl>
                                        <p:attrNameLst>
                                          <p:attrName>ppt_y</p:attrName>
                                        </p:attrNameLst>
                                      </p:cBhvr>
                                      <p:tavLst>
                                        <p:tav tm="0">
                                          <p:val>
                                            <p:strVal val="1+#ppt_h/2"/>
                                          </p:val>
                                        </p:tav>
                                        <p:tav tm="100000">
                                          <p:val>
                                            <p:strVal val="#ppt_y"/>
                                          </p:val>
                                        </p:tav>
                                      </p:tavLst>
                                    </p:anim>
                                  </p:childTnLst>
                                </p:cTn>
                              </p:par>
                            </p:childTnLst>
                          </p:cTn>
                        </p:par>
                        <p:par>
                          <p:cTn id="20" fill="hold" nodeType="afterGroup">
                            <p:stCondLst>
                              <p:cond delay="3000"/>
                            </p:stCondLst>
                            <p:childTnLst>
                              <p:par>
                                <p:cTn id="21" presetID="2" presetClass="entr" presetSubtype="4" fill="hold" grpId="0" nodeType="afterEffect">
                                  <p:stCondLst>
                                    <p:cond delay="0"/>
                                  </p:stCondLst>
                                  <p:childTnLst>
                                    <p:set>
                                      <p:cBhvr>
                                        <p:cTn id="22" dur="1" fill="hold">
                                          <p:stCondLst>
                                            <p:cond delay="0"/>
                                          </p:stCondLst>
                                        </p:cTn>
                                        <p:tgtEl>
                                          <p:spTgt spid="358403">
                                            <p:txEl>
                                              <p:pRg st="2" end="2"/>
                                            </p:txEl>
                                          </p:spTgt>
                                        </p:tgtEl>
                                        <p:attrNameLst>
                                          <p:attrName>style.visibility</p:attrName>
                                        </p:attrNameLst>
                                      </p:cBhvr>
                                      <p:to>
                                        <p:strVal val="visible"/>
                                      </p:to>
                                    </p:set>
                                    <p:anim calcmode="lin" valueType="num">
                                      <p:cBhvr additive="base">
                                        <p:cTn id="23" dur="1000" fill="hold"/>
                                        <p:tgtEl>
                                          <p:spTgt spid="358403">
                                            <p:txEl>
                                              <p:pRg st="2" end="2"/>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58403">
                                            <p:txEl>
                                              <p:pRg st="2" end="2"/>
                                            </p:txEl>
                                          </p:spTgt>
                                        </p:tgtEl>
                                        <p:attrNameLst>
                                          <p:attrName>ppt_y</p:attrName>
                                        </p:attrNameLst>
                                      </p:cBhvr>
                                      <p:tavLst>
                                        <p:tav tm="0">
                                          <p:val>
                                            <p:strVal val="1+#ppt_h/2"/>
                                          </p:val>
                                        </p:tav>
                                        <p:tav tm="100000">
                                          <p:val>
                                            <p:strVal val="#ppt_y"/>
                                          </p:val>
                                        </p:tav>
                                      </p:tavLst>
                                    </p:anim>
                                  </p:childTnLst>
                                </p:cTn>
                              </p:par>
                            </p:childTnLst>
                          </p:cTn>
                        </p:par>
                        <p:par>
                          <p:cTn id="25" fill="hold" nodeType="afterGroup">
                            <p:stCondLst>
                              <p:cond delay="4000"/>
                            </p:stCondLst>
                            <p:childTnLst>
                              <p:par>
                                <p:cTn id="26" presetID="2" presetClass="entr" presetSubtype="4" fill="hold" grpId="0" nodeType="afterEffect">
                                  <p:stCondLst>
                                    <p:cond delay="0"/>
                                  </p:stCondLst>
                                  <p:childTnLst>
                                    <p:set>
                                      <p:cBhvr>
                                        <p:cTn id="27" dur="1" fill="hold">
                                          <p:stCondLst>
                                            <p:cond delay="0"/>
                                          </p:stCondLst>
                                        </p:cTn>
                                        <p:tgtEl>
                                          <p:spTgt spid="358403">
                                            <p:txEl>
                                              <p:pRg st="3" end="3"/>
                                            </p:txEl>
                                          </p:spTgt>
                                        </p:tgtEl>
                                        <p:attrNameLst>
                                          <p:attrName>style.visibility</p:attrName>
                                        </p:attrNameLst>
                                      </p:cBhvr>
                                      <p:to>
                                        <p:strVal val="visible"/>
                                      </p:to>
                                    </p:set>
                                    <p:anim calcmode="lin" valueType="num">
                                      <p:cBhvr additive="base">
                                        <p:cTn id="28" dur="1000" fill="hold"/>
                                        <p:tgtEl>
                                          <p:spTgt spid="358403">
                                            <p:txEl>
                                              <p:pRg st="3" end="3"/>
                                            </p:txEl>
                                          </p:spTgt>
                                        </p:tgtEl>
                                        <p:attrNameLst>
                                          <p:attrName>ppt_x</p:attrName>
                                        </p:attrNameLst>
                                      </p:cBhvr>
                                      <p:tavLst>
                                        <p:tav tm="0">
                                          <p:val>
                                            <p:strVal val="#ppt_x"/>
                                          </p:val>
                                        </p:tav>
                                        <p:tav tm="100000">
                                          <p:val>
                                            <p:strVal val="#ppt_x"/>
                                          </p:val>
                                        </p:tav>
                                      </p:tavLst>
                                    </p:anim>
                                    <p:anim calcmode="lin" valueType="num">
                                      <p:cBhvr additive="base">
                                        <p:cTn id="29" dur="1000" fill="hold"/>
                                        <p:tgtEl>
                                          <p:spTgt spid="358403">
                                            <p:txEl>
                                              <p:pRg st="3" end="3"/>
                                            </p:txEl>
                                          </p:spTgt>
                                        </p:tgtEl>
                                        <p:attrNameLst>
                                          <p:attrName>ppt_y</p:attrName>
                                        </p:attrNameLst>
                                      </p:cBhvr>
                                      <p:tavLst>
                                        <p:tav tm="0">
                                          <p:val>
                                            <p:strVal val="1+#ppt_h/2"/>
                                          </p:val>
                                        </p:tav>
                                        <p:tav tm="100000">
                                          <p:val>
                                            <p:strVal val="#ppt_y"/>
                                          </p:val>
                                        </p:tav>
                                      </p:tavLst>
                                    </p:anim>
                                  </p:childTnLst>
                                </p:cTn>
                              </p:par>
                            </p:childTnLst>
                          </p:cTn>
                        </p:par>
                        <p:par>
                          <p:cTn id="30" fill="hold" nodeType="afterGroup">
                            <p:stCondLst>
                              <p:cond delay="5000"/>
                            </p:stCondLst>
                            <p:childTnLst>
                              <p:par>
                                <p:cTn id="31" presetID="2" presetClass="entr" presetSubtype="4" fill="hold" grpId="0" nodeType="afterEffect">
                                  <p:stCondLst>
                                    <p:cond delay="0"/>
                                  </p:stCondLst>
                                  <p:childTnLst>
                                    <p:set>
                                      <p:cBhvr>
                                        <p:cTn id="32" dur="1" fill="hold">
                                          <p:stCondLst>
                                            <p:cond delay="0"/>
                                          </p:stCondLst>
                                        </p:cTn>
                                        <p:tgtEl>
                                          <p:spTgt spid="358403">
                                            <p:txEl>
                                              <p:pRg st="4" end="4"/>
                                            </p:txEl>
                                          </p:spTgt>
                                        </p:tgtEl>
                                        <p:attrNameLst>
                                          <p:attrName>style.visibility</p:attrName>
                                        </p:attrNameLst>
                                      </p:cBhvr>
                                      <p:to>
                                        <p:strVal val="visible"/>
                                      </p:to>
                                    </p:set>
                                    <p:anim calcmode="lin" valueType="num">
                                      <p:cBhvr additive="base">
                                        <p:cTn id="33" dur="1000" fill="hold"/>
                                        <p:tgtEl>
                                          <p:spTgt spid="358403">
                                            <p:txEl>
                                              <p:pRg st="4" end="4"/>
                                            </p:txEl>
                                          </p:spTgt>
                                        </p:tgtEl>
                                        <p:attrNameLst>
                                          <p:attrName>ppt_x</p:attrName>
                                        </p:attrNameLst>
                                      </p:cBhvr>
                                      <p:tavLst>
                                        <p:tav tm="0">
                                          <p:val>
                                            <p:strVal val="#ppt_x"/>
                                          </p:val>
                                        </p:tav>
                                        <p:tav tm="100000">
                                          <p:val>
                                            <p:strVal val="#ppt_x"/>
                                          </p:val>
                                        </p:tav>
                                      </p:tavLst>
                                    </p:anim>
                                    <p:anim calcmode="lin" valueType="num">
                                      <p:cBhvr additive="base">
                                        <p:cTn id="34" dur="1000" fill="hold"/>
                                        <p:tgtEl>
                                          <p:spTgt spid="358403">
                                            <p:txEl>
                                              <p:pRg st="4" end="4"/>
                                            </p:txEl>
                                          </p:spTgt>
                                        </p:tgtEl>
                                        <p:attrNameLst>
                                          <p:attrName>ppt_y</p:attrName>
                                        </p:attrNameLst>
                                      </p:cBhvr>
                                      <p:tavLst>
                                        <p:tav tm="0">
                                          <p:val>
                                            <p:strVal val="1+#ppt_h/2"/>
                                          </p:val>
                                        </p:tav>
                                        <p:tav tm="100000">
                                          <p:val>
                                            <p:strVal val="#ppt_y"/>
                                          </p:val>
                                        </p:tav>
                                      </p:tavLst>
                                    </p:anim>
                                  </p:childTnLst>
                                </p:cTn>
                              </p:par>
                            </p:childTnLst>
                          </p:cTn>
                        </p:par>
                        <p:par>
                          <p:cTn id="35" fill="hold" nodeType="afterGroup">
                            <p:stCondLst>
                              <p:cond delay="6000"/>
                            </p:stCondLst>
                            <p:childTnLst>
                              <p:par>
                                <p:cTn id="36" presetID="2" presetClass="entr" presetSubtype="4" fill="hold" grpId="0" nodeType="afterEffect">
                                  <p:stCondLst>
                                    <p:cond delay="0"/>
                                  </p:stCondLst>
                                  <p:childTnLst>
                                    <p:set>
                                      <p:cBhvr>
                                        <p:cTn id="37" dur="1" fill="hold">
                                          <p:stCondLst>
                                            <p:cond delay="0"/>
                                          </p:stCondLst>
                                        </p:cTn>
                                        <p:tgtEl>
                                          <p:spTgt spid="358403">
                                            <p:txEl>
                                              <p:pRg st="5" end="5"/>
                                            </p:txEl>
                                          </p:spTgt>
                                        </p:tgtEl>
                                        <p:attrNameLst>
                                          <p:attrName>style.visibility</p:attrName>
                                        </p:attrNameLst>
                                      </p:cBhvr>
                                      <p:to>
                                        <p:strVal val="visible"/>
                                      </p:to>
                                    </p:set>
                                    <p:anim calcmode="lin" valueType="num">
                                      <p:cBhvr additive="base">
                                        <p:cTn id="38" dur="1000" fill="hold"/>
                                        <p:tgtEl>
                                          <p:spTgt spid="358403">
                                            <p:txEl>
                                              <p:pRg st="5" end="5"/>
                                            </p:txEl>
                                          </p:spTgt>
                                        </p:tgtEl>
                                        <p:attrNameLst>
                                          <p:attrName>ppt_x</p:attrName>
                                        </p:attrNameLst>
                                      </p:cBhvr>
                                      <p:tavLst>
                                        <p:tav tm="0">
                                          <p:val>
                                            <p:strVal val="#ppt_x"/>
                                          </p:val>
                                        </p:tav>
                                        <p:tav tm="100000">
                                          <p:val>
                                            <p:strVal val="#ppt_x"/>
                                          </p:val>
                                        </p:tav>
                                      </p:tavLst>
                                    </p:anim>
                                    <p:anim calcmode="lin" valueType="num">
                                      <p:cBhvr additive="base">
                                        <p:cTn id="39" dur="1000" fill="hold"/>
                                        <p:tgtEl>
                                          <p:spTgt spid="35840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02" grpId="0"/>
      <p:bldP spid="35840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F736FAB-E62D-4AAE-A8FC-1CFA507C98D6}" type="slidenum">
              <a:rPr lang="en-US" altLang="fa-IR"/>
              <a:pPr/>
              <a:t>8</a:t>
            </a:fld>
            <a:endParaRPr lang="en-US" altLang="fa-IR"/>
          </a:p>
        </p:txBody>
      </p:sp>
      <p:sp>
        <p:nvSpPr>
          <p:cNvPr id="359426" name="Rectangle 2"/>
          <p:cNvSpPr>
            <a:spLocks noGrp="1" noRot="1" noChangeArrowheads="1"/>
          </p:cNvSpPr>
          <p:nvPr>
            <p:ph type="title"/>
          </p:nvPr>
        </p:nvSpPr>
        <p:spPr>
          <a:xfrm>
            <a:off x="323850" y="908050"/>
            <a:ext cx="8510588" cy="1325563"/>
          </a:xfrm>
        </p:spPr>
        <p:txBody>
          <a:bodyPr/>
          <a:lstStyle/>
          <a:p>
            <a:pPr eaLnBrk="1" hangingPunct="1">
              <a:defRPr/>
            </a:pPr>
            <a:r>
              <a:rPr lang="fa-IR" smtClean="0">
                <a:solidFill>
                  <a:srgbClr val="FF0066"/>
                </a:solidFill>
                <a:cs typeface="B Zar" pitchFamily="2" charset="-78"/>
              </a:rPr>
              <a:t>نمونه سؤال دانش واقعيتهاي مشخص</a:t>
            </a:r>
            <a:r>
              <a:rPr lang="fa-IR" smtClean="0"/>
              <a:t> </a:t>
            </a:r>
            <a:endParaRPr lang="en-US" smtClean="0"/>
          </a:p>
        </p:txBody>
      </p:sp>
      <p:sp>
        <p:nvSpPr>
          <p:cNvPr id="359427" name="Rectangle 3"/>
          <p:cNvSpPr>
            <a:spLocks noGrp="1" noRot="1" noChangeArrowheads="1"/>
          </p:cNvSpPr>
          <p:nvPr>
            <p:ph type="body" idx="1"/>
          </p:nvPr>
        </p:nvSpPr>
        <p:spPr>
          <a:xfrm>
            <a:off x="301625" y="3141663"/>
            <a:ext cx="8540750" cy="2957512"/>
          </a:xfrm>
        </p:spPr>
        <p:txBody>
          <a:bodyPr/>
          <a:lstStyle/>
          <a:p>
            <a:pPr algn="r" rtl="1" eaLnBrk="1" hangingPunct="1">
              <a:buFont typeface="Wingdings" pitchFamily="2" charset="2"/>
              <a:buNone/>
              <a:defRPr/>
            </a:pPr>
            <a:r>
              <a:rPr lang="fa-IR" sz="4000" smtClean="0">
                <a:cs typeface="B Zar" pitchFamily="2" charset="-78"/>
              </a:rPr>
              <a:t>جنگ جهاني اول از...........تا............به طول انجاميد</a:t>
            </a:r>
            <a:endParaRPr lang="en-US" sz="40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59426"/>
                                        </p:tgtEl>
                                        <p:attrNameLst>
                                          <p:attrName>style.visibility</p:attrName>
                                        </p:attrNameLst>
                                      </p:cBhvr>
                                      <p:to>
                                        <p:strVal val="visible"/>
                                      </p:to>
                                    </p:set>
                                    <p:animEffect transition="in" filter="fade">
                                      <p:cBhvr>
                                        <p:cTn id="7" dur="500"/>
                                        <p:tgtEl>
                                          <p:spTgt spid="359426"/>
                                        </p:tgtEl>
                                      </p:cBhvr>
                                    </p:animEffect>
                                  </p:childTnLst>
                                </p:cTn>
                              </p:par>
                            </p:childTnLst>
                          </p:cTn>
                        </p:par>
                        <p:par>
                          <p:cTn id="8" fill="hold" nodeType="afterGroup">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359427">
                                            <p:txEl>
                                              <p:pRg st="0" end="0"/>
                                            </p:txEl>
                                          </p:spTgt>
                                        </p:tgtEl>
                                        <p:attrNameLst>
                                          <p:attrName>style.visibility</p:attrName>
                                        </p:attrNameLst>
                                      </p:cBhvr>
                                      <p:to>
                                        <p:strVal val="visible"/>
                                      </p:to>
                                    </p:set>
                                    <p:anim calcmode="lin" valueType="num">
                                      <p:cBhvr additive="base">
                                        <p:cTn id="11" dur="500" fill="hold"/>
                                        <p:tgtEl>
                                          <p:spTgt spid="359427">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5942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9426" grpId="0"/>
      <p:bldP spid="35942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fld id="{47B43C75-EF41-416B-89A3-C056B87764EF}" type="slidenum">
              <a:rPr lang="en-US" altLang="fa-IR"/>
              <a:pPr/>
              <a:t>9</a:t>
            </a:fld>
            <a:endParaRPr lang="en-US" altLang="fa-IR"/>
          </a:p>
        </p:txBody>
      </p:sp>
      <p:graphicFrame>
        <p:nvGraphicFramePr>
          <p:cNvPr id="360454" name="Organization Chart 6"/>
          <p:cNvGraphicFramePr>
            <a:graphicFrameLocks/>
          </p:cNvGraphicFramePr>
          <p:nvPr>
            <p:ph/>
          </p:nvPr>
        </p:nvGraphicFramePr>
        <p:xfrm>
          <a:off x="288925" y="203200"/>
          <a:ext cx="8496300" cy="6465888"/>
        </p:xfrm>
        <a:graphic>
          <a:graphicData uri="http://schemas.openxmlformats.org/drawingml/2006/compatibility">
            <com:legacyDrawing xmlns:com="http://schemas.openxmlformats.org/drawingml/2006/compatibility" spid="_x0000_s43010"/>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360454"/>
                                        </p:tgtEl>
                                        <p:attrNameLst>
                                          <p:attrName>style.visibility</p:attrName>
                                        </p:attrNameLst>
                                      </p:cBhvr>
                                      <p:to>
                                        <p:strVal val="visible"/>
                                      </p:to>
                                    </p:set>
                                    <p:animEffect transition="in" filter="fade">
                                      <p:cBhvr>
                                        <p:cTn id="7" dur="800" decel="100000"/>
                                        <p:tgtEl>
                                          <p:spTgt spid="360454"/>
                                        </p:tgtEl>
                                      </p:cBhvr>
                                    </p:animEffect>
                                    <p:anim calcmode="lin" valueType="num">
                                      <p:cBhvr>
                                        <p:cTn id="8" dur="800" decel="100000" fill="hold"/>
                                        <p:tgtEl>
                                          <p:spTgt spid="360454"/>
                                        </p:tgtEl>
                                        <p:attrNameLst>
                                          <p:attrName>style.rotation</p:attrName>
                                        </p:attrNameLst>
                                      </p:cBhvr>
                                      <p:tavLst>
                                        <p:tav tm="0">
                                          <p:val>
                                            <p:fltVal val="-90"/>
                                          </p:val>
                                        </p:tav>
                                        <p:tav tm="100000">
                                          <p:val>
                                            <p:fltVal val="0"/>
                                          </p:val>
                                        </p:tav>
                                      </p:tavLst>
                                    </p:anim>
                                    <p:anim calcmode="lin" valueType="num">
                                      <p:cBhvr>
                                        <p:cTn id="9" dur="800" decel="100000" fill="hold"/>
                                        <p:tgtEl>
                                          <p:spTgt spid="360454"/>
                                        </p:tgtEl>
                                        <p:attrNameLst>
                                          <p:attrName>ppt_x</p:attrName>
                                        </p:attrNameLst>
                                      </p:cBhvr>
                                      <p:tavLst>
                                        <p:tav tm="0">
                                          <p:val>
                                            <p:strVal val="#ppt_x+0.4"/>
                                          </p:val>
                                        </p:tav>
                                        <p:tav tm="100000">
                                          <p:val>
                                            <p:strVal val="#ppt_x-0.05"/>
                                          </p:val>
                                        </p:tav>
                                      </p:tavLst>
                                    </p:anim>
                                    <p:anim calcmode="lin" valueType="num">
                                      <p:cBhvr>
                                        <p:cTn id="10" dur="800" decel="100000" fill="hold"/>
                                        <p:tgtEl>
                                          <p:spTgt spid="36045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6045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6045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360454" grpId="0"/>
    </p:bldLst>
  </p:timing>
</p:sld>
</file>

<file path=ppt/theme/theme1.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ln>
              <a:noFill/>
            </a:ln>
            <a:solidFill>
              <a:srgbClr val="FF0066"/>
            </a:solidFill>
            <a:effectLst/>
            <a:latin typeface="Arial" charset="0"/>
            <a:cs typeface="B Zar" pitchFamily="2" charset="-7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ln>
              <a:noFill/>
            </a:ln>
            <a:solidFill>
              <a:srgbClr val="FF0066"/>
            </a:solidFill>
            <a:effectLst/>
            <a:latin typeface="Arial" charset="0"/>
            <a:cs typeface="B Zar" pitchFamily="2" charset="-78"/>
          </a:defRPr>
        </a:defPPr>
      </a:lstStyle>
    </a:lnDef>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3713</TotalTime>
  <Words>1610</Words>
  <Application>Microsoft Office PowerPoint</Application>
  <PresentationFormat>On-screen Show (4:3)</PresentationFormat>
  <Paragraphs>263</Paragraphs>
  <Slides>35</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2</vt:i4>
      </vt:variant>
      <vt:variant>
        <vt:lpstr>Slide Titles</vt:lpstr>
      </vt:variant>
      <vt:variant>
        <vt:i4>35</vt:i4>
      </vt:variant>
    </vt:vector>
  </HeadingPairs>
  <TitlesOfParts>
    <vt:vector size="46" baseType="lpstr">
      <vt:lpstr>Arial</vt:lpstr>
      <vt:lpstr>B Zar</vt:lpstr>
      <vt:lpstr>Wingdings</vt:lpstr>
      <vt:lpstr>B Jadid</vt:lpstr>
      <vt:lpstr>Times New Roman</vt:lpstr>
      <vt:lpstr>B Nazanin</vt:lpstr>
      <vt:lpstr>Tahoma</vt:lpstr>
      <vt:lpstr>Wingdings 2</vt:lpstr>
      <vt:lpstr>Clouds</vt:lpstr>
      <vt:lpstr>Microsoft Equation 3.0</vt:lpstr>
      <vt:lpstr>Microsoft Graph Chart</vt:lpstr>
      <vt:lpstr>Slide 1</vt:lpstr>
      <vt:lpstr>هدف كلي</vt:lpstr>
      <vt:lpstr>هدفهاي دقيق آموزشي</vt:lpstr>
      <vt:lpstr>Slide 4</vt:lpstr>
      <vt:lpstr>Slide 5</vt:lpstr>
      <vt:lpstr>طبقه بندي هدفهاي آموزشي «دانش»</vt:lpstr>
      <vt:lpstr>نمونه سؤال دانش اصطلاحات</vt:lpstr>
      <vt:lpstr>نمونه سؤال دانش واقعيتهاي مشخص </vt:lpstr>
      <vt:lpstr>Slide 9</vt:lpstr>
      <vt:lpstr>نمونه سؤال دانش امور قراردادي</vt:lpstr>
      <vt:lpstr>نمونه سؤال دانش روالها وتوليها</vt:lpstr>
      <vt:lpstr>نمونه سوال طبقه بنديها وطبقات</vt:lpstr>
      <vt:lpstr>نمونه سؤال دانش ملاكها</vt:lpstr>
      <vt:lpstr>نمونه سؤال دانش روشها يا روش شناسي</vt:lpstr>
      <vt:lpstr>Slide 15</vt:lpstr>
      <vt:lpstr>نمونه سؤال دانش اصلها و تعميم ها</vt:lpstr>
      <vt:lpstr>نمونه سؤال  دانش نظريه ها و ساختها</vt:lpstr>
      <vt:lpstr>Slide 18</vt:lpstr>
      <vt:lpstr>Slide 19</vt:lpstr>
      <vt:lpstr>نمونه سؤال  ترجمه از يك سطح انتزاعي به سطح ديگر</vt:lpstr>
      <vt:lpstr>نمونه سؤال  ترجمه از يك شكل نمادي به شكل ديگر يا بر عكس</vt:lpstr>
      <vt:lpstr>نمونه سؤال  ترجمه از يك شكل كلامي به شكل كلامي ديگر</vt:lpstr>
      <vt:lpstr>نمونه سؤال  هدفهاي آموزش فهميدن -تفسير</vt:lpstr>
      <vt:lpstr>Slide 24</vt:lpstr>
      <vt:lpstr>نمونه سؤال  هدفهاي آموزش فهميدن ـ برون يابي</vt:lpstr>
      <vt:lpstr>Slide 26</vt:lpstr>
      <vt:lpstr>Slide 27</vt:lpstr>
      <vt:lpstr>نمونه سؤال طبقه بندي هدفهاي آموزشي كار بستن</vt:lpstr>
      <vt:lpstr>Slide 29</vt:lpstr>
      <vt:lpstr>نمونه سؤال  تحليل عناصر</vt:lpstr>
      <vt:lpstr>Slide 31</vt:lpstr>
      <vt:lpstr>نمونه سؤال  تحليل روابط</vt:lpstr>
      <vt:lpstr>نمونه سؤال  اصول سازماني</vt:lpstr>
      <vt:lpstr>Slide 34</vt:lpstr>
      <vt:lpstr>Slide 35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هدف كلي درس</dc:title>
  <dc:creator>Amoozesh</dc:creator>
  <cp:lastModifiedBy>comp2</cp:lastModifiedBy>
  <cp:revision>212</cp:revision>
  <dcterms:created xsi:type="dcterms:W3CDTF">2006-04-25T09:29:19Z</dcterms:created>
  <dcterms:modified xsi:type="dcterms:W3CDTF">2020-04-13T08:50:32Z</dcterms:modified>
</cp:coreProperties>
</file>