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2" r:id="rId1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FA58850-158F-4258-9C2B-F6759EAC480B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64E5586-AEE8-4888-B1F8-BDDF5FD4E1BE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a-I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CD252A3-8A65-4955-BB5B-A548B367AC50}" type="datetimeFigureOut">
              <a:rPr lang="fa-IR" smtClean="0"/>
              <a:pPr/>
              <a:t>09/21/1441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0FC36BA-7750-4C8E-A928-137F0E13EA6A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عوامل موثر در یادگیری وتدریس</a:t>
            </a:r>
            <a:endParaRPr lang="fa-I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2  Nazanin" pitchFamily="2" charset="-78"/>
              </a:rPr>
              <a:t>روانشناسی تربیتی(2)</a:t>
            </a:r>
            <a:endParaRPr lang="fa-IR" dirty="0">
              <a:cs typeface="2  Nazanin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a-IR" dirty="0" smtClean="0"/>
              <a:t>4-موقعیت و محیط یادگیري :</a:t>
            </a:r>
          </a:p>
          <a:p>
            <a:r>
              <a:rPr lang="fa-IR" dirty="0" smtClean="0"/>
              <a:t>موقعیت یادگیري و محیط آن از عوامل بیار مؤثر در یادگیري است.در مدرسه اي که داراي فضاي مناسب ،کتابخانه و منابع مختلفآموزشی می باشد و محیط از نظر عاطفی و روانی سالم باشد و محبت و احترام متقابل رعایت شود،یادگیري آسانتر وعمیقتر صورت می گیرد.ناگفته نماند که محیط و موقعیت یادگیري باید متناسب با آمادگی،استعداد ،نیازو گرایش شاگردان باشد.وباعث برانگیختن و ایجاد سؤال در ذهن او وتوانمند ساختنش جهت حل مسأله گردد.</a:t>
            </a: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a-IR" sz="1400" dirty="0" smtClean="0"/>
              <a:t>5-روش تدریس معلم :موقعیت و امکانات و تجهیزات موقعی می تواند در یادگیري موئثر باشد که معلم محیط و امکانات آموزشی را سازماندهی کند وموقعیت آموزشی مناسب را بوجود آورد و با شناخت استعداد ،علایق و توانایی شاگردان ،آنان را در طریق صحیح یادگیري هدایتکند که چنین نقشی به دانش و اعتقادات معلم بستگی دارد.معلم بایستی با نظریه هاي و اصول یادگیري آشنا باشدودریس را فقطا نتقال واقعیتهاي علمی نداند بلکه بایستی بتواند فرصت حرکت و جنبش را به دانش آموز بدهد و به جاي انتقال اطلاعات ،روش کسب تجربه را به شاگردان بیاموزد و بداند که یادگیري بدون تلاش و فعالیت و تعامل با محیط صورت نخواهد گرفت.</a:t>
            </a:r>
            <a:endParaRPr lang="fa-IR" sz="14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a-IR" dirty="0" smtClean="0"/>
              <a:t>5-رابطه کل و جزء :</a:t>
            </a:r>
          </a:p>
          <a:p>
            <a:r>
              <a:rPr lang="fa-IR" dirty="0" smtClean="0"/>
              <a:t>طبق نظر گشتالت ،در فرآیند یادگیري حرکت از کل به جزء،یادگیري بهتر و فهم مطلب آسانتر می شود.طرح یا کل قابل انتقال وتعمیم است اما اجزاء و کییفیت خاص آنها این این خصوصیت را ندارند .کل عبارت است از نحوه ارتباط و پیوند اجزاء با هم و تا اینارتباط مشخص نشود ،اجزاء قابل فهم نیستند.معلم در تدریس خود بایستی در حد امکان ،ابتدا مطالب درسی را بصورت کل بیانکند و ارتباط اجزاء با کل را مشخص کند و پس از آن به بررسی و تحلیل اجزاء بپردازد.</a:t>
            </a: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smtClean="0"/>
              <a:t>تفاوت های فردی</a:t>
            </a:r>
            <a:endParaRPr lang="fa-I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a-IR" dirty="0" smtClean="0"/>
              <a:t>6-تمرین و یادگیري :</a:t>
            </a:r>
          </a:p>
          <a:p>
            <a:r>
              <a:rPr lang="fa-IR" dirty="0" smtClean="0"/>
              <a:t>تأثیر تمرین وتکرار در فرآیند یادگیري انکار ناپذیر است ولی کیفیت اجراي تمرین،مقدار و زمان آن نقش بسیار مهمی در تثبیت یاعدم تثبیت رفتار دارد.تمرین و تکرار مؤثر باید شرایط و ویژگی خاصی داشته باشد.ازجمله اینکه باید منظم و مرتب و طول دورههاي آن مناسب باشد و در شرایط واقعی و طبیعی انجام پذیرد</a:t>
            </a: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a-IR" dirty="0" smtClean="0"/>
              <a:t> عده اي دیگر آن را انتقال مفاهیم علمی از فردي به فرد دیگر تصور می کنند.در این تعاریف مربی یا معلم نقش اساسی دارد و شاگرد چندان فعالیتی از خود نشان نمی دهد که باعث اختلال در امر یادگیري معنی دارمیشود.رفتارگرایان یادگیري را تغییر در رفتار قابل مشاهده و اندازه گیري تعریف می کنند و از دیدگاه مکتب گشتالت یادگیري کسب بینشهاي جدید یا تغییر در بینشهاي گذشته است .آنچه در این دو تعریف مشترك است بحث تغییر است.کاملترین تعریفیکه تا کنون از یادگیري توسط هیلگارد و مارکوئیز ارائه شده است عبارت است ازفرآیند تغییرات نسبتاُ پایدار در رفتار بالقوه فرد براثر تجربه </a:t>
            </a: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2400" b="1" dirty="0" smtClean="0"/>
              <a:t>تعریف یادگیری</a:t>
            </a:r>
            <a:endParaRPr lang="fa-I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r"/>
            <a:r>
              <a:rPr lang="fa-IR" sz="1400" dirty="0" smtClean="0"/>
              <a:t>یادگیري یک فرآیند است چون مانند فرآیند،بر اثر تعامل دائم فرد با محیط ،همیشه و در همه جا به طور پیوسته و مستمر صورت می گیرد. 2 یادگیري نوعی تغییر است اما نه هر تغییري بلکه تغییري که بتدریج حاصل شود ونسبتاَ ثابت و پایدار باشد.تغییرات و رفتار -موردي،لحظه اي و تصادفی به هیچ وجه یادگیري نامیده نمی شود. 9 بالقوه بودن عمل یادگیري اشاره به این موضوع دارد که همیشه یادگیري به یک رفتار بالفعل تبدیل نمی شودو قابل اندازه گیري نیست. 1 یادگیري محصول تجربه است (تاًثیر متقابل فرد و محیط در یکدیگر) در واقع </a:t>
            </a:r>
          </a:p>
          <a:p>
            <a:pPr algn="r"/>
            <a:r>
              <a:rPr lang="fa-IR" sz="1400" dirty="0" smtClean="0"/>
              <a:t>در این فرآیند کل شخصیت فرد در تمام ابعاد خود در فرآیند تعامل قرار می گیرد و تغییر پیدا می کند.</a:t>
            </a:r>
            <a:endParaRPr lang="fa-IR" sz="14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endParaRPr lang="fa-I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dirty="0" smtClean="0"/>
              <a:t> تدریس یک سلسله فعالیتهاي مرتب ، منظم ، هدفدار و از</a:t>
            </a:r>
          </a:p>
          <a:p>
            <a:r>
              <a:rPr lang="fa-IR" dirty="0" smtClean="0"/>
              <a:t>پیش طراحی شده است ؛ فعالیتی که هدفش ایجاد شرایط مطلوب یادگیري است ، فعالیتی که به صورت تعامل و رفتار متقابل بین</a:t>
            </a:r>
          </a:p>
          <a:p>
            <a:r>
              <a:rPr lang="fa-IR" dirty="0" smtClean="0"/>
              <a:t>معلم و فراگیر جریان دارد</a:t>
            </a: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b="1" dirty="0" smtClean="0"/>
              <a:t>تعریف تدریس</a:t>
            </a:r>
            <a:endParaRPr lang="fa-I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a-IR" dirty="0" smtClean="0"/>
              <a:t>1-وجود تعامل یا رابطه متقابل بین معلم و شاگرداگر فعالیت معلم در کلاس به صورت رفتار متقابل و بر اساس هدف خاص صورت نگیرد به هیچ وجه مفهوم تدریس به آن</a:t>
            </a:r>
          </a:p>
          <a:p>
            <a:r>
              <a:rPr lang="fa-IR" dirty="0" smtClean="0"/>
              <a:t>اطلاق نخواهد شد . ممکن است معلمی در کلاس درس صحبت کند یا تمرین حل کند ، اما به مفهومی واقعی ، تدریس نداشتهباشد ؛ زیرا به فعالیت هاي پراکنده و یک جانبه معلم که هیچ گونه تغییري در شاگردان ایجاد نکند ، تدریس گفته نمی شود.</a:t>
            </a:r>
          </a:p>
          <a:p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ویژگی های تدریس</a:t>
            </a:r>
            <a:endParaRPr lang="fa-I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516960" cy="2172816"/>
          </a:xfrm>
        </p:spPr>
        <p:txBody>
          <a:bodyPr/>
          <a:lstStyle/>
          <a:p>
            <a:r>
              <a:rPr lang="fa-IR" dirty="0" smtClean="0"/>
              <a:t>تدریس باید هدف داشته باشد</a:t>
            </a: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2-هدف دار بودن فعالیت هاي معلم</a:t>
            </a:r>
            <a:endParaRPr lang="fa-IR" dirty="0"/>
          </a:p>
        </p:txBody>
      </p:sp>
      <p:sp>
        <p:nvSpPr>
          <p:cNvPr id="4" name="Rectangle 3"/>
          <p:cNvSpPr/>
          <p:nvPr/>
        </p:nvSpPr>
        <p:spPr>
          <a:xfrm>
            <a:off x="2411760" y="393305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a-IR" dirty="0"/>
              <a:t>تحقیق ، اکتشاف ، بررسی و پژوهش ، آزمایش و خطا ، گوش کردن و خواندن ، همه تجربه هاي متفاوتی هستند که منجر </a:t>
            </a:r>
            <a:r>
              <a:rPr lang="fa-IR" dirty="0" smtClean="0"/>
              <a:t>بهیادگیري </a:t>
            </a:r>
            <a:r>
              <a:rPr lang="fa-IR" dirty="0"/>
              <a:t>می شوند و ممکن است در فرایند تدریس اتفاق </a:t>
            </a:r>
            <a:r>
              <a:rPr lang="fa-IR" dirty="0" smtClean="0"/>
              <a:t>بیافتند و بعنوان اهداف تدریس انتخاب شوند</a:t>
            </a:r>
            <a:endParaRPr lang="fa-I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a-IR" dirty="0" smtClean="0"/>
              <a:t>یادگیري زمانی براي شاگرد مفید خواهد بود که :</a:t>
            </a:r>
          </a:p>
          <a:p>
            <a:r>
              <a:rPr lang="fa-IR" dirty="0" smtClean="0"/>
              <a:t>1-از هر نظر آمادگی لازم را داشته باشد.براي شاگردي که براي نوشتن ،اعصاب و عضلات دست و انگشتانش به قدر کافی رشد -نکرده باشد یا شاگردي که دلهره و اضطراب و پریشانی فکردارد و یا شاگردي که رشد و آمادگی ذهنی کافی نداشته باشد و غیره،تدریس و فعالیت معلم تأثیري در یادگیري اش ندارد.</a:t>
            </a: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b="1" dirty="0" smtClean="0"/>
              <a:t>عوامل مؤثر در یادگیری</a:t>
            </a:r>
            <a:endParaRPr lang="fa-I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a-IR" dirty="0" smtClean="0"/>
              <a:t>2 انگیزه و </a:t>
            </a:r>
            <a:r>
              <a:rPr lang="fa-IR" dirty="0" smtClean="0"/>
              <a:t>هد ف</a:t>
            </a:r>
            <a:r>
              <a:rPr lang="fa-IR" dirty="0" smtClean="0"/>
              <a:t>: </a:t>
            </a:r>
          </a:p>
          <a:p>
            <a:r>
              <a:rPr lang="fa-IR" dirty="0" smtClean="0"/>
              <a:t>یادگیري نیازمند انگیزه هاي متفاوتی است از جمله میل و رغبت شاگرد به آموختن که در واقع این میل و رغبت محرکی است که نیروي فعالیت را افزایش می دهد.یکی دیگر از عوامل ایجاد انگیزه هدف است که به فعالیت انسان جهت و نیرو می دهد.براي اینکه در مدارس یادگیري شاگردان عمیقتر و مؤثرتر باشد،هدفهاي تربیتی باید انعکاسی از احتیاجات و تمایلات شاگردان باشد و به طورمشخص و واضح بیان شود.مشخص بودن هدفها در مدرسه،سبب هماهنگی بین فعالیتهاي معلم و شاگرد می شود.</a:t>
            </a: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a-IR" dirty="0" smtClean="0"/>
              <a:t>3-تجارب گذشته </a:t>
            </a:r>
          </a:p>
          <a:p>
            <a:r>
              <a:rPr lang="fa-IR" dirty="0" smtClean="0"/>
              <a:t>آموخته ها و تجربه هاي گذشته شاگرد،ساخت شناختی وي را تشکیل می دهدفرد زمانی می تواند مفاهیم مسائل جدید را درك کند که مفهوم و مسأله جدید با ساخت شناختس او مرتبط باشد.در واقع فرآیند یادگیري همچون روند رشد ، جریانی است که</a:t>
            </a:r>
          </a:p>
          <a:p>
            <a:r>
              <a:rPr lang="fa-IR" dirty="0" smtClean="0"/>
              <a:t>تجارب گذشته پایه و اساس وضع فعلی را تشکیل می دهد.</a:t>
            </a: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62</TotalTime>
  <Words>986</Words>
  <Application>Microsoft Office PowerPoint</Application>
  <PresentationFormat>On-screen Show (4:3)</PresentationFormat>
  <Paragraphs>32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Equity</vt:lpstr>
      <vt:lpstr>روانشناسی تربیتی(2)</vt:lpstr>
      <vt:lpstr>تعریف یادگیری</vt:lpstr>
      <vt:lpstr>Slide 3</vt:lpstr>
      <vt:lpstr>تعریف تدریس</vt:lpstr>
      <vt:lpstr>ویژگی های تدریس</vt:lpstr>
      <vt:lpstr>2-هدف دار بودن فعالیت هاي معلم</vt:lpstr>
      <vt:lpstr>عوامل مؤثر در یادگیری</vt:lpstr>
      <vt:lpstr>Slide 8</vt:lpstr>
      <vt:lpstr>Slide 9</vt:lpstr>
      <vt:lpstr>Slide 10</vt:lpstr>
      <vt:lpstr>Slide 11</vt:lpstr>
      <vt:lpstr>Slide 12</vt:lpstr>
      <vt:lpstr>تفاوت های فردی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روانشناسی تربیتی(2)</dc:title>
  <dc:creator>acer</dc:creator>
  <cp:lastModifiedBy>acer</cp:lastModifiedBy>
  <cp:revision>8</cp:revision>
  <dcterms:created xsi:type="dcterms:W3CDTF">2020-05-08T07:24:12Z</dcterms:created>
  <dcterms:modified xsi:type="dcterms:W3CDTF">2020-05-13T05:06:33Z</dcterms:modified>
</cp:coreProperties>
</file>