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5/16/2020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&#1570;&#1587;&#1607;&#1585;&#1575;&#1576;\&#1578;&#1575;&#1608;&#1604;-&#1583;&#1705;&#1578;&#1585;%20&#1593;&#1576;&#1583;&#1575;&#1604;&#1604;&#1607;%20&#1586;&#1575;&#1583;&#1607;.m4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570;&#1587;&#1607;&#1585;&#1575;&#1576;\&#1578;&#1575;&#1608;&#1740;&#1604;&#1778;-&#1583;&#1705;&#1578;&#1585;%20&#1593;&#1576;&#1583;&#1575;&#1604;&#1604;&#1607;%20&#1586;&#1575;&#1583;&#1607;.m4a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&#1570;&#1587;&#1607;&#1585;&#1575;&#1576;\&#1578;&#1575;&#1608;&#1740;&#1604;&#1778;-&#1583;&#1705;&#1578;&#1585;%20&#1593;&#1576;&#1583;&#1575;&#1604;&#1604;&#1607;%20&#1586;&#1575;&#1583;&#1607;.m4a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514600"/>
            <a:ext cx="8458200" cy="3561187"/>
          </a:xfrm>
        </p:spPr>
        <p:txBody>
          <a:bodyPr/>
          <a:lstStyle/>
          <a:p>
            <a:pPr algn="r" rtl="1"/>
            <a:r>
              <a:rPr lang="fa-IR" dirty="0" smtClean="0"/>
              <a:t>1-</a:t>
            </a:r>
            <a:r>
              <a:rPr lang="fa-IR" sz="2400" dirty="0" smtClean="0"/>
              <a:t>با استفاده از حروف ربط وابسته ساز:</a:t>
            </a:r>
            <a:br>
              <a:rPr lang="fa-IR" sz="2400" dirty="0" smtClean="0"/>
            </a:br>
            <a:r>
              <a:rPr lang="fa-IR" sz="2400" dirty="0" smtClean="0"/>
              <a:t>که- تا- اگر--  چون – چو – همینکه – زیرا – وقتی که – به محض اینکه....</a:t>
            </a:r>
            <a:br>
              <a:rPr lang="fa-IR" sz="2400" dirty="0" smtClean="0"/>
            </a:br>
            <a:r>
              <a:rPr lang="fa-IR" sz="2400" dirty="0" smtClean="0"/>
              <a:t>من ندانستم از اول که </a:t>
            </a:r>
            <a:r>
              <a:rPr lang="fa-IR" sz="2400" u="sng" dirty="0" smtClean="0"/>
              <a:t>تو بی مهر و وفایی</a:t>
            </a: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 smtClean="0"/>
              <a:t>                              عهد نابستن از آن به که </a:t>
            </a:r>
            <a:r>
              <a:rPr lang="fa-IR" sz="2400" u="sng" dirty="0" smtClean="0"/>
              <a:t>ببندی</a:t>
            </a:r>
            <a:r>
              <a:rPr lang="fa-IR" sz="2400" dirty="0" smtClean="0"/>
              <a:t> </a:t>
            </a:r>
            <a:r>
              <a:rPr lang="fa-IR" sz="2400" smtClean="0"/>
              <a:t>و </a:t>
            </a:r>
            <a:r>
              <a:rPr lang="fa-IR" sz="2400" u="sng" smtClean="0"/>
              <a:t>نپایی </a:t>
            </a:r>
            <a:br>
              <a:rPr lang="fa-IR" sz="2400" u="sng" smtClean="0"/>
            </a:b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 smtClean="0"/>
              <a:t/>
            </a:r>
            <a:br>
              <a:rPr lang="fa-IR" sz="2400" dirty="0" smtClean="0"/>
            </a:br>
            <a:r>
              <a:rPr lang="fa-IR" sz="2400" dirty="0" smtClean="0"/>
              <a:t>2-با استفاده از روش تأویل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219200"/>
            <a:ext cx="8458200" cy="914400"/>
          </a:xfrm>
        </p:spPr>
        <p:txBody>
          <a:bodyPr/>
          <a:lstStyle/>
          <a:p>
            <a:pPr algn="r" rtl="1"/>
            <a:r>
              <a:rPr lang="fa-IR" dirty="0" smtClean="0"/>
              <a:t>بسم الله الرحمن الرحیم-----جلسه چهارم------روش تشخیص جمله پیرو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1447800"/>
            <a:ext cx="3537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عبدالله زاده</a:t>
            </a:r>
            <a:endParaRPr lang="en-US" dirty="0"/>
          </a:p>
        </p:txBody>
      </p:sp>
      <p:pic>
        <p:nvPicPr>
          <p:cNvPr id="6" name="تاول-دکتر عبدالله زاده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81000" y="2209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انواع تأویل                                             </a:t>
            </a:r>
            <a:r>
              <a:rPr lang="fa-IR" sz="1800" dirty="0" smtClean="0"/>
              <a:t>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fa-IR" dirty="0" smtClean="0"/>
          </a:p>
          <a:p>
            <a:pPr algn="r" rtl="1"/>
            <a:r>
              <a:rPr lang="fa-IR" dirty="0" smtClean="0"/>
              <a:t>الف:تأویل به صفت اصلی:</a:t>
            </a:r>
          </a:p>
          <a:p>
            <a:pPr algn="r" rtl="1"/>
            <a:r>
              <a:rPr lang="fa-IR" sz="2000" dirty="0" smtClean="0"/>
              <a:t>دانشجویی که رتبه الف بیاورد به حج اعزام خواهدشد.</a:t>
            </a:r>
          </a:p>
          <a:p>
            <a:pPr algn="r" rtl="1"/>
            <a:r>
              <a:rPr lang="fa-IR" sz="2000" dirty="0" smtClean="0"/>
              <a:t>هرکه در این بزم مقرب تر است/جام بلا بیشترش می دهند</a:t>
            </a:r>
          </a:p>
          <a:p>
            <a:pPr algn="r" rtl="1"/>
            <a:r>
              <a:rPr lang="fa-IR" sz="2000" dirty="0" smtClean="0"/>
              <a:t>هر کسی کاو................          به نام کردگار هفت..........  هر که آمد....</a:t>
            </a:r>
          </a:p>
          <a:p>
            <a:pPr algn="r" rtl="1"/>
            <a:endParaRPr lang="fa-IR" sz="2000" dirty="0" smtClean="0"/>
          </a:p>
          <a:p>
            <a:pPr algn="r" rtl="1"/>
            <a:r>
              <a:rPr lang="fa-IR" dirty="0" smtClean="0"/>
              <a:t>ب:تأویل به صفت بدلی:</a:t>
            </a:r>
          </a:p>
          <a:p>
            <a:pPr algn="r" rtl="1"/>
            <a:r>
              <a:rPr lang="fa-IR" sz="2000" dirty="0" smtClean="0"/>
              <a:t>عطر آن است که خود ببوید نه آن که عطار بگوید.... بدل از مسند</a:t>
            </a:r>
          </a:p>
          <a:p>
            <a:pPr algn="r" rtl="1"/>
            <a:r>
              <a:rPr lang="fa-IR" sz="2000" dirty="0" smtClean="0"/>
              <a:t>از آن بترس که سر به زیر....متمم</a:t>
            </a:r>
          </a:p>
          <a:p>
            <a:pPr algn="r" rtl="1"/>
            <a:r>
              <a:rPr lang="fa-IR" sz="2000" dirty="0" smtClean="0"/>
              <a:t>آنان که خاک را به نظر کیمیا کنند / آیا بود که گوشه چشمی به ما کنند...نهاد</a:t>
            </a:r>
            <a:endParaRPr lang="en-US" sz="2000" dirty="0"/>
          </a:p>
        </p:txBody>
      </p:sp>
      <p:pic>
        <p:nvPicPr>
          <p:cNvPr id="4" name="تاویل۲-دکتر عبدالله زاده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81000" y="15240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تأویل به مصادر                                      </a:t>
            </a:r>
            <a:r>
              <a:rPr lang="fa-IR" sz="1800" dirty="0" smtClean="0"/>
              <a:t>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ج-تأویل به مصدر اصلی:</a:t>
            </a:r>
          </a:p>
          <a:p>
            <a:pPr algn="r" rtl="1"/>
            <a:r>
              <a:rPr lang="fa-IR" sz="2000" dirty="0" smtClean="0"/>
              <a:t>رفتم که او را ببینم.(متمم)</a:t>
            </a:r>
          </a:p>
          <a:p>
            <a:pPr algn="r" rtl="1"/>
            <a:r>
              <a:rPr lang="fa-IR" sz="2000" dirty="0" smtClean="0"/>
              <a:t>به محض اینکه استارت زدم ماشین روشن شد.(قید) </a:t>
            </a:r>
          </a:p>
          <a:p>
            <a:pPr algn="r" rtl="1"/>
            <a:r>
              <a:rPr lang="fa-IR" sz="2000" dirty="0" smtClean="0"/>
              <a:t>ای پادشه خوبان داد از غم تنهایی/دل بی تو به جان آمد وقت است که باز آیی</a:t>
            </a:r>
          </a:p>
          <a:p>
            <a:pPr algn="r" rtl="1"/>
            <a:endParaRPr lang="fa-IR" sz="2000" dirty="0" smtClean="0"/>
          </a:p>
          <a:p>
            <a:pPr algn="r" rtl="1"/>
            <a:r>
              <a:rPr lang="fa-IR" dirty="0" smtClean="0"/>
              <a:t>د-تأویل به مصدر بدلی:</a:t>
            </a:r>
            <a:endParaRPr lang="fa-IR" sz="2000" dirty="0" smtClean="0"/>
          </a:p>
          <a:p>
            <a:pPr algn="r" rtl="1"/>
            <a:r>
              <a:rPr lang="fa-IR" sz="2000" dirty="0" smtClean="0"/>
              <a:t>من از اینکه هر روز بروم و برگردم خسته شده ام.(بدل از متمم)</a:t>
            </a:r>
          </a:p>
          <a:p>
            <a:pPr algn="r" rtl="1"/>
            <a:r>
              <a:rPr lang="fa-IR" sz="2000" dirty="0" smtClean="0"/>
              <a:t>با خرد جان خود آن به که بیارایی/با هنر عیب خود آن به که بپوشانی(نهاد)</a:t>
            </a:r>
            <a:endParaRPr lang="en-US" dirty="0"/>
          </a:p>
        </p:txBody>
      </p:sp>
      <p:pic>
        <p:nvPicPr>
          <p:cNvPr id="4" name="تاویل۲-دکتر عبدالله زاده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52400" y="18288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تمارین تآویل                                          </a:t>
            </a:r>
            <a:r>
              <a:rPr lang="fa-IR" sz="1800" dirty="0" smtClean="0"/>
              <a:t>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تمرین</a:t>
            </a:r>
          </a:p>
          <a:p>
            <a:pPr algn="r" rtl="1"/>
            <a:r>
              <a:rPr lang="fa-IR" sz="2000" dirty="0" smtClean="0"/>
              <a:t>نوع تأویل ونقش دستوری جملات پیرو زیر را بنویسید.</a:t>
            </a:r>
          </a:p>
          <a:p>
            <a:pPr algn="r" rtl="1"/>
            <a:r>
              <a:rPr lang="fa-IR" sz="2000" dirty="0" smtClean="0"/>
              <a:t>از هنر آن کس که عاری باشد او را چاره نیست</a:t>
            </a:r>
          </a:p>
          <a:p>
            <a:pPr algn="r" rtl="1"/>
            <a:r>
              <a:rPr lang="fa-IR" sz="2000" dirty="0" smtClean="0"/>
              <a:t>گفتم که ماه من شو گفتا اگر برآید</a:t>
            </a:r>
          </a:p>
          <a:p>
            <a:pPr algn="r" rtl="1"/>
            <a:r>
              <a:rPr lang="fa-IR" sz="2000" dirty="0" smtClean="0"/>
              <a:t>گر چو شاپوری و چون بهرام گور/عاقبت افتی تو اندر دام گور</a:t>
            </a:r>
          </a:p>
          <a:p>
            <a:pPr algn="r" rtl="1"/>
            <a:r>
              <a:rPr lang="fa-IR" sz="2000" dirty="0" smtClean="0"/>
              <a:t>من آنم که در پای خوکان نریزم/ مر این قیمتی در لفظ دری را</a:t>
            </a:r>
          </a:p>
          <a:p>
            <a:pPr algn="r" rtl="1"/>
            <a:r>
              <a:rPr lang="fa-IR" sz="2000" dirty="0" smtClean="0"/>
              <a:t>چو دیدی خصم را افتاده در آب/مگیرش دست و بر نه پای بر فرق</a:t>
            </a:r>
          </a:p>
          <a:p>
            <a:pPr algn="r" rtl="1"/>
            <a:r>
              <a:rPr lang="fa-IR" sz="2000" dirty="0" smtClean="0"/>
              <a:t>مگذار که زه کند کمان را / دشمن که به تیر می توان دوخت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84</TotalTime>
  <Words>285</Words>
  <Application>Microsoft Office PowerPoint</Application>
  <PresentationFormat>On-screen Show (4:3)</PresentationFormat>
  <Paragraphs>32</Paragraphs>
  <Slides>4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Trek</vt:lpstr>
      <vt:lpstr>1-با استفاده از حروف ربط وابسته ساز: که- تا- اگر--  چون – چو – همینکه – زیرا – وقتی که – به محض اینکه.... من ندانستم از اول که تو بی مهر و وفایی                               عهد نابستن از آن به که ببندی و نپایی    2-با استفاده از روش تأویل</vt:lpstr>
      <vt:lpstr>انواع تأویل                                             عبدالله زاده</vt:lpstr>
      <vt:lpstr>تأویل به مصادر                                      عبدالله زاده</vt:lpstr>
      <vt:lpstr>تمارین تآویل                                          عبدالله زاده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1-با استفاده از حروف ربط وابسته ساز: که- تا- اگر- چون – چو – همینکه – زیرا – وقتی که – به محض اینکه - ....  2-با استفاده از روش تأویل</dc:title>
  <dc:creator>kosar amin.co</dc:creator>
  <cp:lastModifiedBy>NPSoft</cp:lastModifiedBy>
  <cp:revision>14</cp:revision>
  <dcterms:created xsi:type="dcterms:W3CDTF">2006-08-16T00:00:00Z</dcterms:created>
  <dcterms:modified xsi:type="dcterms:W3CDTF">2020-05-16T18:24:08Z</dcterms:modified>
</cp:coreProperties>
</file>