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64" r:id="rId4"/>
    <p:sldId id="259" r:id="rId5"/>
    <p:sldId id="260" r:id="rId6"/>
    <p:sldId id="263" r:id="rId7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333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069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075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316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332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9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219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6017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731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1079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154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4CEB5-059F-403E-8A95-CA2C6C5B393D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8047-AC59-4345-8047-DAEA60EB730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474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آموزش زبان فارسی </a:t>
            </a:r>
          </a:p>
          <a:p>
            <a:pPr marL="0" indent="0">
              <a:buNone/>
            </a:pPr>
            <a:r>
              <a:rPr lang="fa-IR" dirty="0" smtClean="0"/>
              <a:t>جلسه پنجم</a:t>
            </a:r>
          </a:p>
          <a:p>
            <a:pPr marL="0" indent="0">
              <a:buNone/>
            </a:pPr>
            <a:r>
              <a:rPr lang="fa-IR" dirty="0" smtClean="0"/>
              <a:t>حاجی قاسملو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8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15"/>
    </mc:Choice>
    <mc:Fallback>
      <p:transition spd="slow" advTm="5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78" y="0"/>
            <a:ext cx="445244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1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32"/>
    </mc:Choice>
    <mc:Fallback>
      <p:transition spd="slow" advTm="6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5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4"/>
    </mc:Choice>
    <mc:Fallback>
      <p:transition spd="slow" advTm="1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5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737"/>
    </mc:Choice>
    <mc:Fallback>
      <p:transition spd="slow" advTm="802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8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18"/>
    </mc:Choice>
    <mc:Fallback>
      <p:transition spd="slow" advTm="285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تلمیح: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 لغت به معنی با گوشه چشم اشاره کردن است. و در اصطلاح علم بدیع آن است که گوینده یا نویسنده در کلام به داستان یا مثلی و یا آیه یا حدثی اشاره کند.</a:t>
            </a:r>
          </a:p>
          <a:p>
            <a:r>
              <a:rPr lang="fa-IR" dirty="0" smtClean="0"/>
              <a:t>یارب این آتش که در جان من است/ سرد کن آنسان که کردی بر خلیل</a:t>
            </a:r>
          </a:p>
          <a:p>
            <a:r>
              <a:rPr lang="fa-IR" smtClean="0"/>
              <a:t>یار مفروش به دنیا که بسی سود نکرد/ آنکه یوسف به زر ناسره بفروخته بود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4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23"/>
    </mc:Choice>
    <mc:Fallback>
      <p:transition spd="slow" advTm="13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82</Words>
  <Application>Microsoft Office PowerPoint</Application>
  <PresentationFormat>Widescreen</PresentationFormat>
  <Paragraphs>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تلمیح: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MRT www.Win2Farsi.com</dc:creator>
  <cp:lastModifiedBy>MRT www.Win2Farsi.com</cp:lastModifiedBy>
  <cp:revision>4</cp:revision>
  <dcterms:created xsi:type="dcterms:W3CDTF">2020-05-10T21:50:09Z</dcterms:created>
  <dcterms:modified xsi:type="dcterms:W3CDTF">2020-05-10T22:26:57Z</dcterms:modified>
</cp:coreProperties>
</file>