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3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0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E28-10E6-4CCE-9124-F7709A493FA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059A-5944-4264-9932-EC844235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07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E28-10E6-4CCE-9124-F7709A493FA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059A-5944-4264-9932-EC844235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60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E28-10E6-4CCE-9124-F7709A493FA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059A-5944-4264-9932-EC844235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21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E28-10E6-4CCE-9124-F7709A493FA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059A-5944-4264-9932-EC844235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2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E28-10E6-4CCE-9124-F7709A493FA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059A-5944-4264-9932-EC844235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7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E28-10E6-4CCE-9124-F7709A493FA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059A-5944-4264-9932-EC844235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28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E28-10E6-4CCE-9124-F7709A493FA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059A-5944-4264-9932-EC844235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5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E28-10E6-4CCE-9124-F7709A493FA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059A-5944-4264-9932-EC844235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2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E28-10E6-4CCE-9124-F7709A493FA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059A-5944-4264-9932-EC844235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08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E28-10E6-4CCE-9124-F7709A493FA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059A-5944-4264-9932-EC844235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09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E28-10E6-4CCE-9124-F7709A493FA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059A-5944-4264-9932-EC844235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7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56E28-10E6-4CCE-9124-F7709A493FA2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9059A-5944-4264-9932-EC844235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3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fa-IR" sz="2800" b="1" dirty="0" smtClean="0"/>
              <a:t>بخش 3و4مدیریت آموزشگاهی</a:t>
            </a:r>
            <a:br>
              <a:rPr lang="fa-IR" sz="2800" b="1" dirty="0" smtClean="0"/>
            </a:br>
            <a:r>
              <a:rPr lang="fa-IR" sz="2800" b="1" dirty="0" smtClean="0"/>
              <a:t>مدرس: قره دینگه</a:t>
            </a:r>
            <a:endParaRPr lang="en-US" sz="28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9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6962"/>
          </a:xfrm>
        </p:spPr>
        <p:txBody>
          <a:bodyPr>
            <a:normAutofit/>
          </a:bodyPr>
          <a:lstStyle/>
          <a:p>
            <a:r>
              <a:rPr lang="fa-IR" sz="4800" dirty="0" smtClean="0"/>
              <a:t>10- تعریف نظریه؟(ص35).</a:t>
            </a:r>
            <a:endParaRPr lang="en-US" sz="48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0768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6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8316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fa-IR" sz="4800" dirty="0" smtClean="0"/>
              <a:t>11-چکیده نظریه </a:t>
            </a:r>
            <a:r>
              <a:rPr lang="fa-IR" sz="4800" dirty="0" smtClean="0"/>
              <a:t>مزلووانواع </a:t>
            </a:r>
            <a:r>
              <a:rPr lang="fa-IR" sz="4800" dirty="0" smtClean="0"/>
              <a:t>نیازهاازنظراو؟(ص36).</a:t>
            </a:r>
            <a:endParaRPr lang="en-US" sz="48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73562"/>
          </a:xfrm>
        </p:spPr>
        <p:txBody>
          <a:bodyPr>
            <a:normAutofit/>
          </a:bodyPr>
          <a:lstStyle/>
          <a:p>
            <a:r>
              <a:rPr lang="fa-IR" dirty="0" smtClean="0"/>
              <a:t>12- نهضت نظریه وویژگیهای آن؟(ص45).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1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593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4000" dirty="0" smtClean="0"/>
              <a:t>13-اصطلاح نظریه کلاسیک درمدیریت ومراحل شکل گیری این اندیشه را بنویسید.(ص53).</a:t>
            </a:r>
            <a:endParaRPr lang="en-US" sz="4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3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593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4000" dirty="0" smtClean="0"/>
              <a:t>1</a:t>
            </a:r>
            <a:r>
              <a:rPr lang="fa-IR" sz="4000" dirty="0"/>
              <a:t>4</a:t>
            </a:r>
            <a:r>
              <a:rPr lang="fa-IR" sz="4000" dirty="0" smtClean="0"/>
              <a:t>- </a:t>
            </a:r>
            <a:r>
              <a:rPr lang="fa-IR" sz="4000" dirty="0" smtClean="0"/>
              <a:t>مدیریت علمی ازطرف چه کسی مطرح شدودرموردسازمان وکارایی آن چه نظری داشت؟(53).</a:t>
            </a:r>
            <a:endParaRPr lang="en-US" sz="4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3059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7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783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3600" dirty="0" smtClean="0"/>
              <a:t>15-تاکیدتیلوربرکدام </a:t>
            </a:r>
            <a:r>
              <a:rPr lang="fa-IR" sz="3600" dirty="0" smtClean="0"/>
              <a:t>سطح ازفعالیتهای سازمان بودواستفاده </a:t>
            </a:r>
            <a:r>
              <a:rPr lang="fa-IR" sz="3600" dirty="0" smtClean="0"/>
              <a:t>کدام </a:t>
            </a:r>
            <a:r>
              <a:rPr lang="fa-IR" sz="3600" dirty="0" smtClean="0"/>
              <a:t>روش رابرای اداره سازمان توصیه میکرد؟(ص54).</a:t>
            </a:r>
            <a:endParaRPr lang="en-US" sz="3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5481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0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4343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4000" dirty="0" smtClean="0"/>
              <a:t>16-مدیریت </a:t>
            </a:r>
            <a:r>
              <a:rPr lang="fa-IR" sz="4000" dirty="0" smtClean="0"/>
              <a:t>علمی ازاصل تخصص چه استفاده ای درمدیریت سازمان کرد؟(ص55).</a:t>
            </a:r>
            <a:endParaRPr lang="en-US" sz="4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78362"/>
          </a:xfrm>
        </p:spPr>
        <p:txBody>
          <a:bodyPr>
            <a:normAutofit/>
          </a:bodyPr>
          <a:lstStyle/>
          <a:p>
            <a:r>
              <a:rPr lang="fa-IR" sz="6600" dirty="0" smtClean="0"/>
              <a:t>پایان</a:t>
            </a:r>
            <a:endParaRPr lang="en-US" sz="6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3059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2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35562"/>
          </a:xfrm>
        </p:spPr>
        <p:txBody>
          <a:bodyPr>
            <a:normAutofit/>
          </a:bodyPr>
          <a:lstStyle/>
          <a:p>
            <a:pPr indent="5715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3200" dirty="0">
                <a:ea typeface="Calibri"/>
                <a:cs typeface="Arial"/>
              </a:rPr>
              <a:t> </a:t>
            </a:r>
            <a:r>
              <a:rPr lang="en-US" sz="1400" dirty="0">
                <a:ea typeface="Calibri"/>
                <a:cs typeface="Arial"/>
              </a:rPr>
              <a:t/>
            </a:r>
            <a:br>
              <a:rPr lang="en-US" sz="1400" dirty="0">
                <a:ea typeface="Calibri"/>
                <a:cs typeface="Arial"/>
              </a:rPr>
            </a:br>
            <a:r>
              <a:rPr lang="fa-IR" sz="2400" dirty="0" smtClean="0">
                <a:ea typeface="Calibri"/>
                <a:cs typeface="Arial"/>
              </a:rPr>
              <a:t>1- منظورازمدیریت </a:t>
            </a:r>
            <a:r>
              <a:rPr lang="fa-IR" sz="2400" dirty="0">
                <a:ea typeface="Calibri"/>
                <a:cs typeface="Arial"/>
              </a:rPr>
              <a:t>چیست ومدیرچه کسی است؟وظایف اوچیست؟(ص19).</a:t>
            </a:r>
            <a:r>
              <a:rPr lang="en-US" sz="1400" dirty="0">
                <a:ea typeface="Calibri"/>
                <a:cs typeface="Arial"/>
              </a:rPr>
              <a:t/>
            </a:r>
            <a:br>
              <a:rPr lang="en-US" sz="1400" dirty="0">
                <a:ea typeface="Calibri"/>
                <a:cs typeface="Arial"/>
              </a:rPr>
            </a:br>
            <a:endParaRPr lang="en-US" sz="24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68762"/>
          </a:xfrm>
        </p:spPr>
        <p:txBody>
          <a:bodyPr>
            <a:normAutofit/>
          </a:bodyPr>
          <a:lstStyle/>
          <a:p>
            <a:r>
              <a:rPr lang="fa-IR" sz="3200" dirty="0" smtClean="0"/>
              <a:t>2- مدیران آموزشی ووظایف آنها؟(ص20).</a:t>
            </a:r>
            <a:endParaRPr lang="en-US" sz="32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4909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1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572000"/>
          </a:xfrm>
        </p:spPr>
        <p:txBody>
          <a:bodyPr>
            <a:noAutofit/>
          </a:bodyPr>
          <a:lstStyle/>
          <a:p>
            <a:r>
              <a:rPr lang="fa-IR" sz="3600" dirty="0" smtClean="0"/>
              <a:t/>
            </a:r>
            <a:br>
              <a:rPr lang="fa-IR" sz="3600" dirty="0" smtClean="0"/>
            </a:br>
            <a:r>
              <a:rPr lang="fa-IR" sz="3600" dirty="0" smtClean="0"/>
              <a:t>3- ضرورت واهمیت مدیریت آموزشی؟(ص20).</a:t>
            </a:r>
            <a:br>
              <a:rPr lang="fa-IR" sz="3600" dirty="0" smtClean="0"/>
            </a:br>
            <a:endParaRPr lang="en-US" sz="3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2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89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2800" dirty="0" smtClean="0"/>
              <a:t>4-علم مدیریریت چه کمکی به مدیران می کندوپاسخ به چه سوالهایی رامشخص می کند؟(ص21).</a:t>
            </a:r>
            <a:endParaRPr lang="en-US" sz="28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2618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9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11762"/>
          </a:xfrm>
        </p:spPr>
        <p:txBody>
          <a:bodyPr>
            <a:normAutofit/>
          </a:bodyPr>
          <a:lstStyle/>
          <a:p>
            <a:r>
              <a:rPr lang="fa-IR" dirty="0" smtClean="0"/>
              <a:t>5- رابطه نظریه وعمل چیست؟(ص23).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3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49762"/>
          </a:xfrm>
        </p:spPr>
        <p:txBody>
          <a:bodyPr>
            <a:normAutofit/>
          </a:bodyPr>
          <a:lstStyle/>
          <a:p>
            <a:r>
              <a:rPr lang="fa-IR" sz="3600" dirty="0" smtClean="0"/>
              <a:t>6-انواع ارتباط درنظریه وعمل رابنویسید.(ص24).</a:t>
            </a:r>
            <a:endParaRPr lang="en-US" sz="3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83162"/>
          </a:xfrm>
        </p:spPr>
        <p:txBody>
          <a:bodyPr>
            <a:normAutofit/>
          </a:bodyPr>
          <a:lstStyle/>
          <a:p>
            <a:r>
              <a:rPr lang="fa-IR" sz="3200" dirty="0" smtClean="0"/>
              <a:t>8-مفروضات نظریه وعمل مدیران تابع این نظریه درسازمان چگونه است؟(ص30).</a:t>
            </a:r>
            <a:endParaRPr lang="en-US" sz="32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0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0216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fa-IR" dirty="0" smtClean="0"/>
              <a:t>9-مفروضات نظریه ورفتارمدیران تابع این نظریه ؟(ص29و30).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6627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7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146</Words>
  <Application>Microsoft Office PowerPoint</Application>
  <PresentationFormat>On-screen Show (4:3)</PresentationFormat>
  <Paragraphs>17</Paragraphs>
  <Slides>17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بخش 3و4مدیریت آموزشگاهی مدرس: قره دینگه</vt:lpstr>
      <vt:lpstr>  1- منظورازمدیریت چیست ومدیرچه کسی است؟وظایف اوچیست؟(ص19). </vt:lpstr>
      <vt:lpstr>2- مدیران آموزشی ووظایف آنها؟(ص20).</vt:lpstr>
      <vt:lpstr> 3- ضرورت واهمیت مدیریت آموزشی؟(ص20). </vt:lpstr>
      <vt:lpstr>4-علم مدیریریت چه کمکی به مدیران می کندوپاسخ به چه سوالهایی رامشخص می کند؟(ص21).</vt:lpstr>
      <vt:lpstr>5- رابطه نظریه وعمل چیست؟(ص23).</vt:lpstr>
      <vt:lpstr>6-انواع ارتباط درنظریه وعمل رابنویسید.(ص24).</vt:lpstr>
      <vt:lpstr>8-مفروضات نظریه وعمل مدیران تابع این نظریه درسازمان چگونه است؟(ص30).</vt:lpstr>
      <vt:lpstr>9-مفروضات نظریه ورفتارمدیران تابع این نظریه ؟(ص29و30).</vt:lpstr>
      <vt:lpstr>10- تعریف نظریه؟(ص35).</vt:lpstr>
      <vt:lpstr>11-چکیده نظریه مزلووانواع نیازهاازنظراو؟(ص36).</vt:lpstr>
      <vt:lpstr>12- نهضت نظریه وویژگیهای آن؟(ص45).</vt:lpstr>
      <vt:lpstr>13-اصطلاح نظریه کلاسیک درمدیریت ومراحل شکل گیری این اندیشه را بنویسید.(ص53).</vt:lpstr>
      <vt:lpstr>14- مدیریت علمی ازطرف چه کسی مطرح شدودرموردسازمان وکارایی آن چه نظری داشت؟(53).</vt:lpstr>
      <vt:lpstr>15-تاکیدتیلوربرکدام سطح ازفعالیتهای سازمان بودواستفاده کدام روش رابرای اداره سازمان توصیه میکرد؟(ص54).</vt:lpstr>
      <vt:lpstr>16-مدیریت علمی ازاصل تخصص چه استفاده ای درمدیریت سازمان کرد؟(ص55).</vt:lpstr>
      <vt:lpstr>پایان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بخش 3و4مدیریت آموزشگاهی مدرس: قره دینگه</dc:title>
  <dc:creator>Windows 7</dc:creator>
  <cp:lastModifiedBy>Windows 7</cp:lastModifiedBy>
  <cp:revision>15</cp:revision>
  <dcterms:created xsi:type="dcterms:W3CDTF">2020-05-20T09:39:55Z</dcterms:created>
  <dcterms:modified xsi:type="dcterms:W3CDTF">2020-05-26T09:30:11Z</dcterms:modified>
</cp:coreProperties>
</file>