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22"/>
  </p:notesMasterIdLst>
  <p:sldIdLst>
    <p:sldId id="262" r:id="rId2"/>
    <p:sldId id="263" r:id="rId3"/>
    <p:sldId id="264" r:id="rId4"/>
    <p:sldId id="260" r:id="rId5"/>
    <p:sldId id="261"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656"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10EF80-0401-402E-8559-C2844AFE1BB5}" type="datetimeFigureOut">
              <a:rPr lang="en-US" smtClean="0"/>
              <a:t>5/4/2020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AC39B0-2ABC-4DB2-885D-D12EE1A579E3}" type="slidenum">
              <a:rPr lang="en-US" smtClean="0"/>
              <a:t>‹#›</a:t>
            </a:fld>
            <a:endParaRPr lang="en-US" dirty="0"/>
          </a:p>
        </p:txBody>
      </p:sp>
    </p:spTree>
    <p:extLst>
      <p:ext uri="{BB962C8B-B14F-4D97-AF65-F5344CB8AC3E}">
        <p14:creationId xmlns:p14="http://schemas.microsoft.com/office/powerpoint/2010/main" val="2143036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5f391192_0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 name="Google Shape;45;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606f1c2d_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685800" y="2655751"/>
            <a:ext cx="7772400" cy="15464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extLst>
      <p:ext uri="{BB962C8B-B14F-4D97-AF65-F5344CB8AC3E}">
        <p14:creationId xmlns:p14="http://schemas.microsoft.com/office/powerpoint/2010/main" val="34559378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24"/>
        <p:cNvGrpSpPr/>
        <p:nvPr/>
      </p:nvGrpSpPr>
      <p:grpSpPr>
        <a:xfrm>
          <a:off x="0" y="0"/>
          <a:ext cx="0" cy="0"/>
          <a:chOff x="0" y="0"/>
          <a:chExt cx="0" cy="0"/>
        </a:xfrm>
      </p:grpSpPr>
      <p:sp>
        <p:nvSpPr>
          <p:cNvPr id="25" name="Google Shape;25;p6"/>
          <p:cNvSpPr txBox="1">
            <a:spLocks noGrp="1"/>
          </p:cNvSpPr>
          <p:nvPr>
            <p:ph type="title"/>
          </p:nvPr>
        </p:nvSpPr>
        <p:spPr>
          <a:xfrm>
            <a:off x="-6025" y="1290633"/>
            <a:ext cx="9156000" cy="1143200"/>
          </a:xfrm>
          <a:prstGeom prst="rect">
            <a:avLst/>
          </a:prstGeom>
        </p:spPr>
        <p:txBody>
          <a:bodyPr spcFirstLastPara="1" wrap="square" lIns="91425" tIns="91425" rIns="91425" bIns="91425" anchor="t" anchorCtr="0">
            <a:noAutofit/>
          </a:bodyPr>
          <a:lstStyle>
            <a:lvl1pPr lvl="0">
              <a:spcBef>
                <a:spcPts val="0"/>
              </a:spcBef>
              <a:spcAft>
                <a:spcPts val="0"/>
              </a:spcAft>
              <a:buSzPts val="2600"/>
              <a:buNone/>
              <a:defRPr/>
            </a:lvl1pPr>
            <a:lvl2pPr lvl="1">
              <a:spcBef>
                <a:spcPts val="0"/>
              </a:spcBef>
              <a:spcAft>
                <a:spcPts val="0"/>
              </a:spcAft>
              <a:buSzPts val="2600"/>
              <a:buNone/>
              <a:defRPr/>
            </a:lvl2pPr>
            <a:lvl3pPr lvl="2">
              <a:spcBef>
                <a:spcPts val="0"/>
              </a:spcBef>
              <a:spcAft>
                <a:spcPts val="0"/>
              </a:spcAft>
              <a:buSzPts val="2600"/>
              <a:buNone/>
              <a:defRPr/>
            </a:lvl3pPr>
            <a:lvl4pPr lvl="3">
              <a:spcBef>
                <a:spcPts val="0"/>
              </a:spcBef>
              <a:spcAft>
                <a:spcPts val="0"/>
              </a:spcAft>
              <a:buSzPts val="2600"/>
              <a:buNone/>
              <a:defRPr/>
            </a:lvl4pPr>
            <a:lvl5pPr lvl="4">
              <a:spcBef>
                <a:spcPts val="0"/>
              </a:spcBef>
              <a:spcAft>
                <a:spcPts val="0"/>
              </a:spcAft>
              <a:buSzPts val="2600"/>
              <a:buNone/>
              <a:defRPr/>
            </a:lvl5pPr>
            <a:lvl6pPr lvl="5">
              <a:spcBef>
                <a:spcPts val="0"/>
              </a:spcBef>
              <a:spcAft>
                <a:spcPts val="0"/>
              </a:spcAft>
              <a:buSzPts val="2600"/>
              <a:buNone/>
              <a:defRPr/>
            </a:lvl6pPr>
            <a:lvl7pPr lvl="6">
              <a:spcBef>
                <a:spcPts val="0"/>
              </a:spcBef>
              <a:spcAft>
                <a:spcPts val="0"/>
              </a:spcAft>
              <a:buSzPts val="2600"/>
              <a:buNone/>
              <a:defRPr/>
            </a:lvl7pPr>
            <a:lvl8pPr lvl="7">
              <a:spcBef>
                <a:spcPts val="0"/>
              </a:spcBef>
              <a:spcAft>
                <a:spcPts val="0"/>
              </a:spcAft>
              <a:buSzPts val="2600"/>
              <a:buNone/>
              <a:defRPr/>
            </a:lvl8pPr>
            <a:lvl9pPr lvl="8">
              <a:spcBef>
                <a:spcPts val="0"/>
              </a:spcBef>
              <a:spcAft>
                <a:spcPts val="0"/>
              </a:spcAft>
              <a:buSzPts val="2600"/>
              <a:buNone/>
              <a:defRPr/>
            </a:lvl9pPr>
          </a:lstStyle>
          <a:p>
            <a:endParaRPr/>
          </a:p>
        </p:txBody>
      </p:sp>
      <p:sp>
        <p:nvSpPr>
          <p:cNvPr id="26" name="Google Shape;26;p6"/>
          <p:cNvSpPr txBox="1">
            <a:spLocks noGrp="1"/>
          </p:cNvSpPr>
          <p:nvPr>
            <p:ph type="body" idx="1"/>
          </p:nvPr>
        </p:nvSpPr>
        <p:spPr>
          <a:xfrm>
            <a:off x="457200" y="2010567"/>
            <a:ext cx="3994500" cy="4557200"/>
          </a:xfrm>
          <a:prstGeom prst="rect">
            <a:avLst/>
          </a:prstGeom>
        </p:spPr>
        <p:txBody>
          <a:bodyPr spcFirstLastPara="1" wrap="square" lIns="91425" tIns="91425" rIns="91425" bIns="91425" anchor="t" anchorCtr="0">
            <a:noAutofit/>
          </a:bodyPr>
          <a:lstStyle>
            <a:lvl1pPr marL="457200" lvl="0" indent="-330200">
              <a:spcBef>
                <a:spcPts val="600"/>
              </a:spcBef>
              <a:spcAft>
                <a:spcPts val="0"/>
              </a:spcAft>
              <a:buSzPts val="1600"/>
              <a:buChar char="✘"/>
              <a:defRPr sz="16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7" name="Google Shape;27;p6"/>
          <p:cNvSpPr txBox="1">
            <a:spLocks noGrp="1"/>
          </p:cNvSpPr>
          <p:nvPr>
            <p:ph type="body" idx="2"/>
          </p:nvPr>
        </p:nvSpPr>
        <p:spPr>
          <a:xfrm>
            <a:off x="4692275" y="2010567"/>
            <a:ext cx="3994500" cy="4557200"/>
          </a:xfrm>
          <a:prstGeom prst="rect">
            <a:avLst/>
          </a:prstGeom>
        </p:spPr>
        <p:txBody>
          <a:bodyPr spcFirstLastPara="1" wrap="square" lIns="91425" tIns="91425" rIns="91425" bIns="91425" anchor="t" anchorCtr="0">
            <a:noAutofit/>
          </a:bodyPr>
          <a:lstStyle>
            <a:lvl1pPr marL="457200" lvl="0" indent="-330200">
              <a:spcBef>
                <a:spcPts val="600"/>
              </a:spcBef>
              <a:spcAft>
                <a:spcPts val="0"/>
              </a:spcAft>
              <a:buSzPts val="1600"/>
              <a:buChar char="✘"/>
              <a:defRPr sz="16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8" name="Google Shape;28;p6"/>
          <p:cNvSpPr txBox="1">
            <a:spLocks noGrp="1"/>
          </p:cNvSpPr>
          <p:nvPr>
            <p:ph type="sldNum" idx="12"/>
          </p:nvPr>
        </p:nvSpPr>
        <p:spPr>
          <a:xfrm>
            <a:off x="4297650" y="6443967"/>
            <a:ext cx="548700" cy="4140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dirty="0"/>
          </a:p>
        </p:txBody>
      </p:sp>
    </p:spTree>
    <p:extLst>
      <p:ext uri="{BB962C8B-B14F-4D97-AF65-F5344CB8AC3E}">
        <p14:creationId xmlns:p14="http://schemas.microsoft.com/office/powerpoint/2010/main" val="333113959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5/4/2020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5/4/2020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5/4/2020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0000000-1234-1234-1234-123412341234}" type="slidenum">
              <a:rPr lang="en" smtClean="0"/>
              <a:pPr/>
              <a:t>‹#›</a:t>
            </a:fld>
            <a:endParaRPr lang="en"/>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5/4/2020</a:t>
            </a:fld>
            <a:endParaRPr lang="en-US" dirty="0"/>
          </a:p>
        </p:txBody>
      </p:sp>
      <p:sp>
        <p:nvSpPr>
          <p:cNvPr id="9" name="Slide Number Placeholder 8"/>
          <p:cNvSpPr>
            <a:spLocks noGrp="1"/>
          </p:cNvSpPr>
          <p:nvPr>
            <p:ph type="sldNum" sz="quarter" idx="11"/>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7"/>
          <p:cNvSpPr/>
          <p:nvPr userDrawn="1"/>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5/4/2020</a:t>
            </a:fld>
            <a:endParaRPr lang="en-US" dirty="0"/>
          </a:p>
        </p:txBody>
      </p:sp>
      <p:sp>
        <p:nvSpPr>
          <p:cNvPr id="10" name="TextBox 9"/>
          <p:cNvSpPr txBox="1"/>
          <p:nvPr userDrawn="1"/>
        </p:nvSpPr>
        <p:spPr>
          <a:xfrm rot="19456705">
            <a:off x="-862370" y="2752900"/>
            <a:ext cx="10467485" cy="1107996"/>
          </a:xfrm>
          <a:prstGeom prst="rect">
            <a:avLst/>
          </a:prstGeom>
          <a:noFill/>
        </p:spPr>
        <p:txBody>
          <a:bodyPr wrap="square" rtlCol="0">
            <a:spAutoFit/>
          </a:bodyPr>
          <a:lstStyle/>
          <a:p>
            <a:pPr algn="ctr"/>
            <a:r>
              <a:rPr lang="fa-IR" sz="6600" baseline="0" dirty="0" smtClean="0">
                <a:solidFill>
                  <a:schemeClr val="bg2">
                    <a:lumMod val="60000"/>
                    <a:lumOff val="40000"/>
                  </a:schemeClr>
                </a:solidFill>
              </a:rPr>
              <a:t>محمد صلاحی</a:t>
            </a:r>
            <a:endParaRPr lang="en-US" sz="6600" dirty="0">
              <a:solidFill>
                <a:schemeClr val="bg2">
                  <a:lumMod val="60000"/>
                  <a:lumOff val="40000"/>
                </a:schemeClr>
              </a:solidFill>
            </a:endParaRPr>
          </a:p>
        </p:txBody>
      </p:sp>
      <p:sp>
        <p:nvSpPr>
          <p:cNvPr id="11" name="TextBox 10"/>
          <p:cNvSpPr txBox="1"/>
          <p:nvPr userDrawn="1"/>
        </p:nvSpPr>
        <p:spPr>
          <a:xfrm>
            <a:off x="-16931" y="6102783"/>
            <a:ext cx="9144000" cy="369332"/>
          </a:xfrm>
          <a:prstGeom prst="rect">
            <a:avLst/>
          </a:prstGeom>
          <a:noFill/>
        </p:spPr>
        <p:txBody>
          <a:bodyPr wrap="square" rtlCol="0">
            <a:spAutoFit/>
          </a:bodyPr>
          <a:lstStyle/>
          <a:p>
            <a:pPr algn="ctr"/>
            <a:r>
              <a:rPr lang="fa-IR" dirty="0" smtClean="0"/>
              <a:t>محمد صلاحی</a:t>
            </a:r>
            <a:endParaRPr lang="fa-IR" kern="0" dirty="0">
              <a:ea typeface="Sniglet"/>
              <a:cs typeface="2  Baran" pitchFamily="2" charset="-78"/>
              <a:sym typeface="Sniglet"/>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706" r:id="rId12"/>
    <p:sldLayoutId id="2147483707" r:id="rId13"/>
  </p:sldLayoutIdLst>
  <p:transition>
    <p:fade thruBlk="1"/>
  </p:transition>
  <p:timing>
    <p:tnLst>
      <p:par>
        <p:cTn id="1" dur="indefinite" restart="never" nodeType="tmRoot"/>
      </p:par>
    </p:tnLst>
  </p:timing>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11"/>
          <p:cNvSpPr txBox="1">
            <a:spLocks noGrp="1"/>
          </p:cNvSpPr>
          <p:nvPr>
            <p:ph type="ctrTitle"/>
          </p:nvPr>
        </p:nvSpPr>
        <p:spPr>
          <a:xfrm>
            <a:off x="344917" y="2624885"/>
            <a:ext cx="7772400" cy="1546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a-IR" dirty="0" smtClean="0"/>
              <a:t>آموزش مفاهیم ریاضی</a:t>
            </a:r>
            <a:r>
              <a:rPr lang="en-US" dirty="0" smtClean="0"/>
              <a:t/>
            </a:r>
            <a:br>
              <a:rPr lang="en-US" dirty="0" smtClean="0"/>
            </a:br>
            <a:r>
              <a:rPr lang="fa-IR" dirty="0" smtClean="0"/>
              <a:t> ابتدایی                           </a:t>
            </a:r>
            <a:endParaRPr dirty="0"/>
          </a:p>
        </p:txBody>
      </p:sp>
      <p:sp>
        <p:nvSpPr>
          <p:cNvPr id="54" name="Google Shape;54;p11"/>
          <p:cNvSpPr/>
          <p:nvPr/>
        </p:nvSpPr>
        <p:spPr>
          <a:xfrm>
            <a:off x="3535320" y="3466737"/>
            <a:ext cx="1442481" cy="137304"/>
          </a:xfrm>
          <a:custGeom>
            <a:avLst/>
            <a:gdLst/>
            <a:ahLst/>
            <a:cxnLst/>
            <a:rect l="l" t="t" r="r" b="b"/>
            <a:pathLst>
              <a:path w="27831" h="2831" extrusionOk="0">
                <a:moveTo>
                  <a:pt x="27264" y="944"/>
                </a:moveTo>
                <a:lnTo>
                  <a:pt x="27359" y="1086"/>
                </a:lnTo>
                <a:lnTo>
                  <a:pt x="27359" y="944"/>
                </a:lnTo>
                <a:close/>
                <a:moveTo>
                  <a:pt x="27359" y="1086"/>
                </a:moveTo>
                <a:lnTo>
                  <a:pt x="27359" y="1133"/>
                </a:lnTo>
                <a:lnTo>
                  <a:pt x="27372" y="1106"/>
                </a:lnTo>
                <a:lnTo>
                  <a:pt x="27372" y="1106"/>
                </a:lnTo>
                <a:lnTo>
                  <a:pt x="27359" y="1086"/>
                </a:lnTo>
                <a:close/>
                <a:moveTo>
                  <a:pt x="27453" y="944"/>
                </a:moveTo>
                <a:lnTo>
                  <a:pt x="27372" y="1106"/>
                </a:lnTo>
                <a:lnTo>
                  <a:pt x="27372" y="1106"/>
                </a:lnTo>
                <a:lnTo>
                  <a:pt x="27453" y="1227"/>
                </a:lnTo>
                <a:lnTo>
                  <a:pt x="27453" y="944"/>
                </a:lnTo>
                <a:close/>
                <a:moveTo>
                  <a:pt x="27642" y="1039"/>
                </a:moveTo>
                <a:lnTo>
                  <a:pt x="27453" y="1227"/>
                </a:lnTo>
                <a:lnTo>
                  <a:pt x="27453" y="1322"/>
                </a:lnTo>
                <a:lnTo>
                  <a:pt x="27453" y="1416"/>
                </a:lnTo>
                <a:lnTo>
                  <a:pt x="27830" y="1416"/>
                </a:lnTo>
                <a:lnTo>
                  <a:pt x="27830" y="1227"/>
                </a:lnTo>
                <a:lnTo>
                  <a:pt x="27736" y="1322"/>
                </a:lnTo>
                <a:lnTo>
                  <a:pt x="27736" y="1227"/>
                </a:lnTo>
                <a:lnTo>
                  <a:pt x="27736" y="1133"/>
                </a:lnTo>
                <a:lnTo>
                  <a:pt x="27642" y="1039"/>
                </a:lnTo>
                <a:close/>
                <a:moveTo>
                  <a:pt x="20189" y="1"/>
                </a:moveTo>
                <a:lnTo>
                  <a:pt x="20095" y="190"/>
                </a:lnTo>
                <a:lnTo>
                  <a:pt x="20000" y="95"/>
                </a:lnTo>
                <a:lnTo>
                  <a:pt x="19906" y="284"/>
                </a:lnTo>
                <a:lnTo>
                  <a:pt x="19812" y="473"/>
                </a:lnTo>
                <a:lnTo>
                  <a:pt x="19529" y="284"/>
                </a:lnTo>
                <a:lnTo>
                  <a:pt x="19340" y="95"/>
                </a:lnTo>
                <a:lnTo>
                  <a:pt x="19246" y="95"/>
                </a:lnTo>
                <a:lnTo>
                  <a:pt x="19246" y="190"/>
                </a:lnTo>
                <a:lnTo>
                  <a:pt x="19151" y="378"/>
                </a:lnTo>
                <a:lnTo>
                  <a:pt x="19434" y="190"/>
                </a:lnTo>
                <a:lnTo>
                  <a:pt x="19246" y="473"/>
                </a:lnTo>
                <a:lnTo>
                  <a:pt x="19434" y="378"/>
                </a:lnTo>
                <a:lnTo>
                  <a:pt x="19434" y="567"/>
                </a:lnTo>
                <a:lnTo>
                  <a:pt x="19151" y="567"/>
                </a:lnTo>
                <a:lnTo>
                  <a:pt x="19151" y="190"/>
                </a:lnTo>
                <a:lnTo>
                  <a:pt x="19057" y="95"/>
                </a:lnTo>
                <a:lnTo>
                  <a:pt x="18963" y="95"/>
                </a:lnTo>
                <a:lnTo>
                  <a:pt x="18774" y="284"/>
                </a:lnTo>
                <a:lnTo>
                  <a:pt x="18680" y="473"/>
                </a:lnTo>
                <a:lnTo>
                  <a:pt x="18585" y="378"/>
                </a:lnTo>
                <a:lnTo>
                  <a:pt x="18491" y="190"/>
                </a:lnTo>
                <a:lnTo>
                  <a:pt x="18397" y="378"/>
                </a:lnTo>
                <a:lnTo>
                  <a:pt x="17925" y="567"/>
                </a:lnTo>
                <a:lnTo>
                  <a:pt x="18019" y="284"/>
                </a:lnTo>
                <a:lnTo>
                  <a:pt x="17831" y="378"/>
                </a:lnTo>
                <a:lnTo>
                  <a:pt x="17642" y="567"/>
                </a:lnTo>
                <a:lnTo>
                  <a:pt x="17642" y="661"/>
                </a:lnTo>
                <a:lnTo>
                  <a:pt x="17453" y="567"/>
                </a:lnTo>
                <a:lnTo>
                  <a:pt x="17170" y="473"/>
                </a:lnTo>
                <a:lnTo>
                  <a:pt x="16699" y="473"/>
                </a:lnTo>
                <a:lnTo>
                  <a:pt x="16699" y="567"/>
                </a:lnTo>
                <a:lnTo>
                  <a:pt x="16604" y="661"/>
                </a:lnTo>
                <a:lnTo>
                  <a:pt x="16416" y="378"/>
                </a:lnTo>
                <a:lnTo>
                  <a:pt x="16227" y="378"/>
                </a:lnTo>
                <a:lnTo>
                  <a:pt x="15661" y="661"/>
                </a:lnTo>
                <a:lnTo>
                  <a:pt x="15661" y="473"/>
                </a:lnTo>
                <a:lnTo>
                  <a:pt x="15567" y="756"/>
                </a:lnTo>
                <a:lnTo>
                  <a:pt x="15378" y="473"/>
                </a:lnTo>
                <a:lnTo>
                  <a:pt x="15567" y="473"/>
                </a:lnTo>
                <a:lnTo>
                  <a:pt x="15472" y="378"/>
                </a:lnTo>
                <a:lnTo>
                  <a:pt x="15378" y="378"/>
                </a:lnTo>
                <a:lnTo>
                  <a:pt x="15189" y="473"/>
                </a:lnTo>
                <a:lnTo>
                  <a:pt x="15000" y="756"/>
                </a:lnTo>
                <a:lnTo>
                  <a:pt x="14906" y="661"/>
                </a:lnTo>
                <a:lnTo>
                  <a:pt x="14812" y="473"/>
                </a:lnTo>
                <a:lnTo>
                  <a:pt x="14529" y="756"/>
                </a:lnTo>
                <a:lnTo>
                  <a:pt x="14623" y="567"/>
                </a:lnTo>
                <a:lnTo>
                  <a:pt x="14529" y="661"/>
                </a:lnTo>
                <a:lnTo>
                  <a:pt x="14340" y="756"/>
                </a:lnTo>
                <a:lnTo>
                  <a:pt x="14340" y="567"/>
                </a:lnTo>
                <a:lnTo>
                  <a:pt x="14246" y="473"/>
                </a:lnTo>
                <a:lnTo>
                  <a:pt x="13963" y="378"/>
                </a:lnTo>
                <a:lnTo>
                  <a:pt x="13585" y="284"/>
                </a:lnTo>
                <a:lnTo>
                  <a:pt x="13302" y="284"/>
                </a:lnTo>
                <a:lnTo>
                  <a:pt x="13302" y="378"/>
                </a:lnTo>
                <a:lnTo>
                  <a:pt x="13302" y="473"/>
                </a:lnTo>
                <a:lnTo>
                  <a:pt x="13208" y="473"/>
                </a:lnTo>
                <a:lnTo>
                  <a:pt x="13208" y="661"/>
                </a:lnTo>
                <a:lnTo>
                  <a:pt x="13114" y="661"/>
                </a:lnTo>
                <a:lnTo>
                  <a:pt x="13019" y="567"/>
                </a:lnTo>
                <a:lnTo>
                  <a:pt x="12925" y="378"/>
                </a:lnTo>
                <a:lnTo>
                  <a:pt x="12831" y="95"/>
                </a:lnTo>
                <a:lnTo>
                  <a:pt x="12831" y="378"/>
                </a:lnTo>
                <a:lnTo>
                  <a:pt x="12736" y="378"/>
                </a:lnTo>
                <a:lnTo>
                  <a:pt x="12642" y="284"/>
                </a:lnTo>
                <a:lnTo>
                  <a:pt x="12548" y="190"/>
                </a:lnTo>
                <a:lnTo>
                  <a:pt x="12265" y="190"/>
                </a:lnTo>
                <a:lnTo>
                  <a:pt x="12170" y="473"/>
                </a:lnTo>
                <a:lnTo>
                  <a:pt x="12076" y="378"/>
                </a:lnTo>
                <a:lnTo>
                  <a:pt x="11887" y="284"/>
                </a:lnTo>
                <a:lnTo>
                  <a:pt x="11510" y="378"/>
                </a:lnTo>
                <a:lnTo>
                  <a:pt x="10755" y="661"/>
                </a:lnTo>
                <a:lnTo>
                  <a:pt x="10661" y="473"/>
                </a:lnTo>
                <a:lnTo>
                  <a:pt x="10567" y="378"/>
                </a:lnTo>
                <a:lnTo>
                  <a:pt x="10095" y="378"/>
                </a:lnTo>
                <a:lnTo>
                  <a:pt x="9529" y="473"/>
                </a:lnTo>
                <a:lnTo>
                  <a:pt x="9340" y="473"/>
                </a:lnTo>
                <a:lnTo>
                  <a:pt x="9152" y="378"/>
                </a:lnTo>
                <a:lnTo>
                  <a:pt x="9152" y="473"/>
                </a:lnTo>
                <a:lnTo>
                  <a:pt x="9152" y="567"/>
                </a:lnTo>
                <a:lnTo>
                  <a:pt x="8963" y="661"/>
                </a:lnTo>
                <a:lnTo>
                  <a:pt x="8869" y="567"/>
                </a:lnTo>
                <a:lnTo>
                  <a:pt x="8680" y="473"/>
                </a:lnTo>
                <a:lnTo>
                  <a:pt x="8680" y="756"/>
                </a:lnTo>
                <a:lnTo>
                  <a:pt x="8491" y="661"/>
                </a:lnTo>
                <a:lnTo>
                  <a:pt x="8208" y="567"/>
                </a:lnTo>
                <a:lnTo>
                  <a:pt x="7925" y="661"/>
                </a:lnTo>
                <a:lnTo>
                  <a:pt x="7831" y="756"/>
                </a:lnTo>
                <a:lnTo>
                  <a:pt x="7548" y="567"/>
                </a:lnTo>
                <a:lnTo>
                  <a:pt x="7359" y="473"/>
                </a:lnTo>
                <a:lnTo>
                  <a:pt x="7170" y="944"/>
                </a:lnTo>
                <a:lnTo>
                  <a:pt x="6982" y="661"/>
                </a:lnTo>
                <a:lnTo>
                  <a:pt x="6793" y="661"/>
                </a:lnTo>
                <a:lnTo>
                  <a:pt x="6604" y="756"/>
                </a:lnTo>
                <a:lnTo>
                  <a:pt x="6510" y="661"/>
                </a:lnTo>
                <a:lnTo>
                  <a:pt x="6416" y="756"/>
                </a:lnTo>
                <a:lnTo>
                  <a:pt x="6038" y="944"/>
                </a:lnTo>
                <a:lnTo>
                  <a:pt x="6038" y="1039"/>
                </a:lnTo>
                <a:lnTo>
                  <a:pt x="5850" y="1133"/>
                </a:lnTo>
                <a:lnTo>
                  <a:pt x="5850" y="1039"/>
                </a:lnTo>
                <a:lnTo>
                  <a:pt x="5755" y="1039"/>
                </a:lnTo>
                <a:lnTo>
                  <a:pt x="5567" y="1227"/>
                </a:lnTo>
                <a:lnTo>
                  <a:pt x="5472" y="1227"/>
                </a:lnTo>
                <a:lnTo>
                  <a:pt x="5378" y="1039"/>
                </a:lnTo>
                <a:lnTo>
                  <a:pt x="5378" y="1133"/>
                </a:lnTo>
                <a:lnTo>
                  <a:pt x="5189" y="1227"/>
                </a:lnTo>
                <a:lnTo>
                  <a:pt x="5095" y="1133"/>
                </a:lnTo>
                <a:lnTo>
                  <a:pt x="4906" y="1039"/>
                </a:lnTo>
                <a:lnTo>
                  <a:pt x="5189" y="1039"/>
                </a:lnTo>
                <a:lnTo>
                  <a:pt x="5095" y="944"/>
                </a:lnTo>
                <a:lnTo>
                  <a:pt x="5095" y="756"/>
                </a:lnTo>
                <a:lnTo>
                  <a:pt x="5001" y="944"/>
                </a:lnTo>
                <a:lnTo>
                  <a:pt x="4529" y="944"/>
                </a:lnTo>
                <a:lnTo>
                  <a:pt x="4529" y="1133"/>
                </a:lnTo>
                <a:lnTo>
                  <a:pt x="4718" y="1133"/>
                </a:lnTo>
                <a:lnTo>
                  <a:pt x="4623" y="1227"/>
                </a:lnTo>
                <a:lnTo>
                  <a:pt x="4623" y="1133"/>
                </a:lnTo>
                <a:lnTo>
                  <a:pt x="4529" y="1416"/>
                </a:lnTo>
                <a:lnTo>
                  <a:pt x="4340" y="1227"/>
                </a:lnTo>
                <a:lnTo>
                  <a:pt x="4152" y="1039"/>
                </a:lnTo>
                <a:lnTo>
                  <a:pt x="3963" y="1039"/>
                </a:lnTo>
                <a:lnTo>
                  <a:pt x="3774" y="1416"/>
                </a:lnTo>
                <a:lnTo>
                  <a:pt x="3774" y="1322"/>
                </a:lnTo>
                <a:lnTo>
                  <a:pt x="3774" y="1227"/>
                </a:lnTo>
                <a:lnTo>
                  <a:pt x="3680" y="1322"/>
                </a:lnTo>
                <a:lnTo>
                  <a:pt x="3586" y="1510"/>
                </a:lnTo>
                <a:lnTo>
                  <a:pt x="3208" y="1416"/>
                </a:lnTo>
                <a:lnTo>
                  <a:pt x="2454" y="1416"/>
                </a:lnTo>
                <a:lnTo>
                  <a:pt x="1793" y="1510"/>
                </a:lnTo>
                <a:lnTo>
                  <a:pt x="1510" y="1605"/>
                </a:lnTo>
                <a:lnTo>
                  <a:pt x="1321" y="1699"/>
                </a:lnTo>
                <a:lnTo>
                  <a:pt x="1321" y="1605"/>
                </a:lnTo>
                <a:lnTo>
                  <a:pt x="1038" y="1699"/>
                </a:lnTo>
                <a:lnTo>
                  <a:pt x="755" y="1793"/>
                </a:lnTo>
                <a:lnTo>
                  <a:pt x="567" y="1793"/>
                </a:lnTo>
                <a:lnTo>
                  <a:pt x="378" y="1888"/>
                </a:lnTo>
                <a:lnTo>
                  <a:pt x="284" y="1699"/>
                </a:lnTo>
                <a:lnTo>
                  <a:pt x="95" y="1605"/>
                </a:lnTo>
                <a:lnTo>
                  <a:pt x="1" y="1793"/>
                </a:lnTo>
                <a:lnTo>
                  <a:pt x="1" y="2076"/>
                </a:lnTo>
                <a:lnTo>
                  <a:pt x="95" y="2548"/>
                </a:lnTo>
                <a:lnTo>
                  <a:pt x="189" y="2831"/>
                </a:lnTo>
                <a:lnTo>
                  <a:pt x="284" y="2737"/>
                </a:lnTo>
                <a:lnTo>
                  <a:pt x="472" y="2831"/>
                </a:lnTo>
                <a:lnTo>
                  <a:pt x="567" y="2548"/>
                </a:lnTo>
                <a:lnTo>
                  <a:pt x="661" y="2642"/>
                </a:lnTo>
                <a:lnTo>
                  <a:pt x="661" y="2737"/>
                </a:lnTo>
                <a:lnTo>
                  <a:pt x="755" y="2642"/>
                </a:lnTo>
                <a:lnTo>
                  <a:pt x="944" y="2548"/>
                </a:lnTo>
                <a:lnTo>
                  <a:pt x="1227" y="2548"/>
                </a:lnTo>
                <a:lnTo>
                  <a:pt x="1227" y="2642"/>
                </a:lnTo>
                <a:lnTo>
                  <a:pt x="1321" y="2737"/>
                </a:lnTo>
                <a:lnTo>
                  <a:pt x="1416" y="2831"/>
                </a:lnTo>
                <a:lnTo>
                  <a:pt x="1510" y="2642"/>
                </a:lnTo>
                <a:lnTo>
                  <a:pt x="1793" y="2548"/>
                </a:lnTo>
                <a:lnTo>
                  <a:pt x="1699" y="2642"/>
                </a:lnTo>
                <a:lnTo>
                  <a:pt x="1887" y="2737"/>
                </a:lnTo>
                <a:lnTo>
                  <a:pt x="1887" y="2454"/>
                </a:lnTo>
                <a:lnTo>
                  <a:pt x="1982" y="2265"/>
                </a:lnTo>
                <a:lnTo>
                  <a:pt x="2076" y="2737"/>
                </a:lnTo>
                <a:lnTo>
                  <a:pt x="2171" y="2359"/>
                </a:lnTo>
                <a:lnTo>
                  <a:pt x="2265" y="2642"/>
                </a:lnTo>
                <a:lnTo>
                  <a:pt x="2265" y="2548"/>
                </a:lnTo>
                <a:lnTo>
                  <a:pt x="2359" y="2454"/>
                </a:lnTo>
                <a:lnTo>
                  <a:pt x="2454" y="2548"/>
                </a:lnTo>
                <a:lnTo>
                  <a:pt x="2454" y="2737"/>
                </a:lnTo>
                <a:lnTo>
                  <a:pt x="2548" y="2548"/>
                </a:lnTo>
                <a:lnTo>
                  <a:pt x="2548" y="2454"/>
                </a:lnTo>
                <a:lnTo>
                  <a:pt x="2642" y="2548"/>
                </a:lnTo>
                <a:lnTo>
                  <a:pt x="2642" y="2642"/>
                </a:lnTo>
                <a:lnTo>
                  <a:pt x="2831" y="2454"/>
                </a:lnTo>
                <a:lnTo>
                  <a:pt x="3020" y="2454"/>
                </a:lnTo>
                <a:lnTo>
                  <a:pt x="3114" y="2265"/>
                </a:lnTo>
                <a:lnTo>
                  <a:pt x="3114" y="2076"/>
                </a:lnTo>
                <a:lnTo>
                  <a:pt x="3208" y="1982"/>
                </a:lnTo>
                <a:lnTo>
                  <a:pt x="3208" y="2076"/>
                </a:lnTo>
                <a:lnTo>
                  <a:pt x="3208" y="2265"/>
                </a:lnTo>
                <a:lnTo>
                  <a:pt x="3303" y="2076"/>
                </a:lnTo>
                <a:lnTo>
                  <a:pt x="3491" y="2076"/>
                </a:lnTo>
                <a:lnTo>
                  <a:pt x="3491" y="2171"/>
                </a:lnTo>
                <a:lnTo>
                  <a:pt x="3397" y="2265"/>
                </a:lnTo>
                <a:lnTo>
                  <a:pt x="3303" y="2359"/>
                </a:lnTo>
                <a:lnTo>
                  <a:pt x="3303" y="2548"/>
                </a:lnTo>
                <a:lnTo>
                  <a:pt x="3491" y="2548"/>
                </a:lnTo>
                <a:lnTo>
                  <a:pt x="3586" y="2454"/>
                </a:lnTo>
                <a:lnTo>
                  <a:pt x="3680" y="2265"/>
                </a:lnTo>
                <a:lnTo>
                  <a:pt x="4152" y="2265"/>
                </a:lnTo>
                <a:lnTo>
                  <a:pt x="4152" y="2359"/>
                </a:lnTo>
                <a:lnTo>
                  <a:pt x="4246" y="2171"/>
                </a:lnTo>
                <a:lnTo>
                  <a:pt x="4340" y="2171"/>
                </a:lnTo>
                <a:lnTo>
                  <a:pt x="4246" y="2265"/>
                </a:lnTo>
                <a:lnTo>
                  <a:pt x="5284" y="2265"/>
                </a:lnTo>
                <a:lnTo>
                  <a:pt x="5567" y="2171"/>
                </a:lnTo>
                <a:lnTo>
                  <a:pt x="5755" y="2171"/>
                </a:lnTo>
                <a:lnTo>
                  <a:pt x="5755" y="2076"/>
                </a:lnTo>
                <a:lnTo>
                  <a:pt x="6416" y="2076"/>
                </a:lnTo>
                <a:lnTo>
                  <a:pt x="6510" y="1888"/>
                </a:lnTo>
                <a:lnTo>
                  <a:pt x="6604" y="1888"/>
                </a:lnTo>
                <a:lnTo>
                  <a:pt x="7170" y="1982"/>
                </a:lnTo>
                <a:lnTo>
                  <a:pt x="7453" y="1888"/>
                </a:lnTo>
                <a:lnTo>
                  <a:pt x="7548" y="1888"/>
                </a:lnTo>
                <a:lnTo>
                  <a:pt x="7642" y="1699"/>
                </a:lnTo>
                <a:lnTo>
                  <a:pt x="7736" y="1888"/>
                </a:lnTo>
                <a:lnTo>
                  <a:pt x="7925" y="2076"/>
                </a:lnTo>
                <a:lnTo>
                  <a:pt x="8114" y="1793"/>
                </a:lnTo>
                <a:lnTo>
                  <a:pt x="8114" y="1982"/>
                </a:lnTo>
                <a:lnTo>
                  <a:pt x="8208" y="1793"/>
                </a:lnTo>
                <a:lnTo>
                  <a:pt x="8302" y="1982"/>
                </a:lnTo>
                <a:lnTo>
                  <a:pt x="8302" y="1888"/>
                </a:lnTo>
                <a:lnTo>
                  <a:pt x="8302" y="1793"/>
                </a:lnTo>
                <a:lnTo>
                  <a:pt x="8491" y="1793"/>
                </a:lnTo>
                <a:lnTo>
                  <a:pt x="8585" y="1888"/>
                </a:lnTo>
                <a:lnTo>
                  <a:pt x="8774" y="1793"/>
                </a:lnTo>
                <a:lnTo>
                  <a:pt x="8774" y="1982"/>
                </a:lnTo>
                <a:lnTo>
                  <a:pt x="8869" y="1888"/>
                </a:lnTo>
                <a:lnTo>
                  <a:pt x="9718" y="1888"/>
                </a:lnTo>
                <a:lnTo>
                  <a:pt x="9623" y="1793"/>
                </a:lnTo>
                <a:lnTo>
                  <a:pt x="9718" y="1605"/>
                </a:lnTo>
                <a:lnTo>
                  <a:pt x="9812" y="1699"/>
                </a:lnTo>
                <a:lnTo>
                  <a:pt x="9812" y="1793"/>
                </a:lnTo>
                <a:lnTo>
                  <a:pt x="9906" y="1888"/>
                </a:lnTo>
                <a:lnTo>
                  <a:pt x="10095" y="1982"/>
                </a:lnTo>
                <a:lnTo>
                  <a:pt x="10661" y="1793"/>
                </a:lnTo>
                <a:lnTo>
                  <a:pt x="11038" y="1510"/>
                </a:lnTo>
                <a:lnTo>
                  <a:pt x="11133" y="1699"/>
                </a:lnTo>
                <a:lnTo>
                  <a:pt x="11321" y="1699"/>
                </a:lnTo>
                <a:lnTo>
                  <a:pt x="11510" y="1605"/>
                </a:lnTo>
                <a:lnTo>
                  <a:pt x="11604" y="1416"/>
                </a:lnTo>
                <a:lnTo>
                  <a:pt x="11982" y="1605"/>
                </a:lnTo>
                <a:lnTo>
                  <a:pt x="12453" y="1699"/>
                </a:lnTo>
                <a:lnTo>
                  <a:pt x="12642" y="1510"/>
                </a:lnTo>
                <a:lnTo>
                  <a:pt x="12642" y="1699"/>
                </a:lnTo>
                <a:lnTo>
                  <a:pt x="12925" y="1510"/>
                </a:lnTo>
                <a:lnTo>
                  <a:pt x="13208" y="1510"/>
                </a:lnTo>
                <a:lnTo>
                  <a:pt x="14057" y="1699"/>
                </a:lnTo>
                <a:lnTo>
                  <a:pt x="14434" y="1793"/>
                </a:lnTo>
                <a:lnTo>
                  <a:pt x="14812" y="1793"/>
                </a:lnTo>
                <a:lnTo>
                  <a:pt x="15095" y="1699"/>
                </a:lnTo>
                <a:lnTo>
                  <a:pt x="15378" y="1510"/>
                </a:lnTo>
                <a:lnTo>
                  <a:pt x="15472" y="1416"/>
                </a:lnTo>
                <a:lnTo>
                  <a:pt x="15472" y="1510"/>
                </a:lnTo>
                <a:lnTo>
                  <a:pt x="15472" y="1699"/>
                </a:lnTo>
                <a:lnTo>
                  <a:pt x="16416" y="1510"/>
                </a:lnTo>
                <a:lnTo>
                  <a:pt x="16416" y="1605"/>
                </a:lnTo>
                <a:lnTo>
                  <a:pt x="16510" y="1605"/>
                </a:lnTo>
                <a:lnTo>
                  <a:pt x="16604" y="1510"/>
                </a:lnTo>
                <a:lnTo>
                  <a:pt x="17642" y="1510"/>
                </a:lnTo>
                <a:lnTo>
                  <a:pt x="17736" y="1605"/>
                </a:lnTo>
                <a:lnTo>
                  <a:pt x="17831" y="1605"/>
                </a:lnTo>
                <a:lnTo>
                  <a:pt x="18397" y="1510"/>
                </a:lnTo>
                <a:lnTo>
                  <a:pt x="19057" y="1322"/>
                </a:lnTo>
                <a:lnTo>
                  <a:pt x="18774" y="1605"/>
                </a:lnTo>
                <a:lnTo>
                  <a:pt x="19151" y="1322"/>
                </a:lnTo>
                <a:lnTo>
                  <a:pt x="19340" y="1322"/>
                </a:lnTo>
                <a:lnTo>
                  <a:pt x="19340" y="1510"/>
                </a:lnTo>
                <a:lnTo>
                  <a:pt x="19529" y="1416"/>
                </a:lnTo>
                <a:lnTo>
                  <a:pt x="19906" y="1416"/>
                </a:lnTo>
                <a:lnTo>
                  <a:pt x="20000" y="1322"/>
                </a:lnTo>
                <a:lnTo>
                  <a:pt x="20095" y="944"/>
                </a:lnTo>
                <a:lnTo>
                  <a:pt x="20095" y="1133"/>
                </a:lnTo>
                <a:lnTo>
                  <a:pt x="20189" y="1227"/>
                </a:lnTo>
                <a:lnTo>
                  <a:pt x="20189" y="1416"/>
                </a:lnTo>
                <a:lnTo>
                  <a:pt x="20283" y="1322"/>
                </a:lnTo>
                <a:lnTo>
                  <a:pt x="20378" y="1322"/>
                </a:lnTo>
                <a:lnTo>
                  <a:pt x="20378" y="1416"/>
                </a:lnTo>
                <a:lnTo>
                  <a:pt x="20661" y="1227"/>
                </a:lnTo>
                <a:lnTo>
                  <a:pt x="20944" y="1133"/>
                </a:lnTo>
                <a:lnTo>
                  <a:pt x="21038" y="1133"/>
                </a:lnTo>
                <a:lnTo>
                  <a:pt x="21132" y="1416"/>
                </a:lnTo>
                <a:lnTo>
                  <a:pt x="21604" y="1227"/>
                </a:lnTo>
                <a:lnTo>
                  <a:pt x="21510" y="1039"/>
                </a:lnTo>
                <a:lnTo>
                  <a:pt x="21510" y="944"/>
                </a:lnTo>
                <a:lnTo>
                  <a:pt x="21698" y="944"/>
                </a:lnTo>
                <a:lnTo>
                  <a:pt x="21604" y="1039"/>
                </a:lnTo>
                <a:lnTo>
                  <a:pt x="21982" y="1039"/>
                </a:lnTo>
                <a:lnTo>
                  <a:pt x="21887" y="1227"/>
                </a:lnTo>
                <a:lnTo>
                  <a:pt x="21887" y="1227"/>
                </a:lnTo>
                <a:lnTo>
                  <a:pt x="22170" y="1039"/>
                </a:lnTo>
                <a:lnTo>
                  <a:pt x="22265" y="1227"/>
                </a:lnTo>
                <a:lnTo>
                  <a:pt x="22265" y="1133"/>
                </a:lnTo>
                <a:lnTo>
                  <a:pt x="22265" y="1039"/>
                </a:lnTo>
                <a:lnTo>
                  <a:pt x="22548" y="1039"/>
                </a:lnTo>
                <a:lnTo>
                  <a:pt x="22642" y="1322"/>
                </a:lnTo>
                <a:lnTo>
                  <a:pt x="23019" y="1227"/>
                </a:lnTo>
                <a:lnTo>
                  <a:pt x="23208" y="1133"/>
                </a:lnTo>
                <a:lnTo>
                  <a:pt x="23302" y="1039"/>
                </a:lnTo>
                <a:lnTo>
                  <a:pt x="23397" y="1133"/>
                </a:lnTo>
                <a:lnTo>
                  <a:pt x="23397" y="1227"/>
                </a:lnTo>
                <a:lnTo>
                  <a:pt x="23680" y="1227"/>
                </a:lnTo>
                <a:lnTo>
                  <a:pt x="23868" y="1133"/>
                </a:lnTo>
                <a:lnTo>
                  <a:pt x="24057" y="1227"/>
                </a:lnTo>
                <a:lnTo>
                  <a:pt x="24246" y="1227"/>
                </a:lnTo>
                <a:lnTo>
                  <a:pt x="24246" y="1133"/>
                </a:lnTo>
                <a:lnTo>
                  <a:pt x="24529" y="1227"/>
                </a:lnTo>
                <a:lnTo>
                  <a:pt x="24906" y="1322"/>
                </a:lnTo>
                <a:lnTo>
                  <a:pt x="25179" y="1048"/>
                </a:lnTo>
                <a:lnTo>
                  <a:pt x="25095" y="1133"/>
                </a:lnTo>
                <a:lnTo>
                  <a:pt x="25189" y="1227"/>
                </a:lnTo>
                <a:lnTo>
                  <a:pt x="25189" y="1133"/>
                </a:lnTo>
                <a:lnTo>
                  <a:pt x="25283" y="1039"/>
                </a:lnTo>
                <a:lnTo>
                  <a:pt x="25378" y="944"/>
                </a:lnTo>
                <a:lnTo>
                  <a:pt x="25472" y="944"/>
                </a:lnTo>
                <a:lnTo>
                  <a:pt x="25472" y="1133"/>
                </a:lnTo>
                <a:lnTo>
                  <a:pt x="25566" y="1039"/>
                </a:lnTo>
                <a:lnTo>
                  <a:pt x="25661" y="1039"/>
                </a:lnTo>
                <a:lnTo>
                  <a:pt x="25566" y="1133"/>
                </a:lnTo>
                <a:lnTo>
                  <a:pt x="25661" y="1227"/>
                </a:lnTo>
                <a:lnTo>
                  <a:pt x="25849" y="1322"/>
                </a:lnTo>
                <a:lnTo>
                  <a:pt x="25944" y="1133"/>
                </a:lnTo>
                <a:lnTo>
                  <a:pt x="26132" y="1039"/>
                </a:lnTo>
                <a:lnTo>
                  <a:pt x="26132" y="1039"/>
                </a:lnTo>
                <a:lnTo>
                  <a:pt x="26038" y="1227"/>
                </a:lnTo>
                <a:lnTo>
                  <a:pt x="26132" y="1322"/>
                </a:lnTo>
                <a:lnTo>
                  <a:pt x="26321" y="1416"/>
                </a:lnTo>
                <a:lnTo>
                  <a:pt x="26415" y="1416"/>
                </a:lnTo>
                <a:lnTo>
                  <a:pt x="26887" y="1227"/>
                </a:lnTo>
                <a:lnTo>
                  <a:pt x="27264" y="944"/>
                </a:lnTo>
                <a:lnTo>
                  <a:pt x="27170" y="944"/>
                </a:lnTo>
                <a:lnTo>
                  <a:pt x="27264" y="850"/>
                </a:lnTo>
                <a:lnTo>
                  <a:pt x="26981" y="756"/>
                </a:lnTo>
                <a:lnTo>
                  <a:pt x="26887" y="944"/>
                </a:lnTo>
                <a:lnTo>
                  <a:pt x="26793" y="1133"/>
                </a:lnTo>
                <a:lnTo>
                  <a:pt x="26793" y="661"/>
                </a:lnTo>
                <a:lnTo>
                  <a:pt x="26604" y="944"/>
                </a:lnTo>
                <a:lnTo>
                  <a:pt x="26510" y="850"/>
                </a:lnTo>
                <a:lnTo>
                  <a:pt x="26415" y="756"/>
                </a:lnTo>
                <a:lnTo>
                  <a:pt x="26321" y="944"/>
                </a:lnTo>
                <a:lnTo>
                  <a:pt x="26227" y="661"/>
                </a:lnTo>
                <a:lnTo>
                  <a:pt x="26038" y="756"/>
                </a:lnTo>
                <a:lnTo>
                  <a:pt x="25849" y="661"/>
                </a:lnTo>
                <a:lnTo>
                  <a:pt x="25378" y="567"/>
                </a:lnTo>
                <a:lnTo>
                  <a:pt x="25283" y="661"/>
                </a:lnTo>
                <a:lnTo>
                  <a:pt x="25095" y="756"/>
                </a:lnTo>
                <a:lnTo>
                  <a:pt x="25189" y="473"/>
                </a:lnTo>
                <a:lnTo>
                  <a:pt x="25000" y="661"/>
                </a:lnTo>
                <a:lnTo>
                  <a:pt x="25000" y="661"/>
                </a:lnTo>
                <a:lnTo>
                  <a:pt x="25095" y="473"/>
                </a:lnTo>
                <a:lnTo>
                  <a:pt x="24906" y="567"/>
                </a:lnTo>
                <a:lnTo>
                  <a:pt x="24717" y="567"/>
                </a:lnTo>
                <a:lnTo>
                  <a:pt x="24717" y="756"/>
                </a:lnTo>
                <a:lnTo>
                  <a:pt x="24623" y="1039"/>
                </a:lnTo>
                <a:lnTo>
                  <a:pt x="24623" y="850"/>
                </a:lnTo>
                <a:lnTo>
                  <a:pt x="24717" y="661"/>
                </a:lnTo>
                <a:lnTo>
                  <a:pt x="24623" y="756"/>
                </a:lnTo>
                <a:lnTo>
                  <a:pt x="24623" y="661"/>
                </a:lnTo>
                <a:lnTo>
                  <a:pt x="24529" y="473"/>
                </a:lnTo>
                <a:lnTo>
                  <a:pt x="24529" y="661"/>
                </a:lnTo>
                <a:lnTo>
                  <a:pt x="24434" y="567"/>
                </a:lnTo>
                <a:lnTo>
                  <a:pt x="24340" y="378"/>
                </a:lnTo>
                <a:lnTo>
                  <a:pt x="24246" y="567"/>
                </a:lnTo>
                <a:lnTo>
                  <a:pt x="23963" y="567"/>
                </a:lnTo>
                <a:lnTo>
                  <a:pt x="23397" y="661"/>
                </a:lnTo>
                <a:lnTo>
                  <a:pt x="23114" y="661"/>
                </a:lnTo>
                <a:lnTo>
                  <a:pt x="22925" y="567"/>
                </a:lnTo>
                <a:lnTo>
                  <a:pt x="22925" y="473"/>
                </a:lnTo>
                <a:lnTo>
                  <a:pt x="23019" y="473"/>
                </a:lnTo>
                <a:lnTo>
                  <a:pt x="22642" y="378"/>
                </a:lnTo>
                <a:lnTo>
                  <a:pt x="22736" y="473"/>
                </a:lnTo>
                <a:lnTo>
                  <a:pt x="22548" y="473"/>
                </a:lnTo>
                <a:lnTo>
                  <a:pt x="22642" y="284"/>
                </a:lnTo>
                <a:lnTo>
                  <a:pt x="22548" y="190"/>
                </a:lnTo>
                <a:lnTo>
                  <a:pt x="22453" y="190"/>
                </a:lnTo>
                <a:lnTo>
                  <a:pt x="22359" y="284"/>
                </a:lnTo>
                <a:lnTo>
                  <a:pt x="22170" y="378"/>
                </a:lnTo>
                <a:lnTo>
                  <a:pt x="22076" y="284"/>
                </a:lnTo>
                <a:lnTo>
                  <a:pt x="22170" y="473"/>
                </a:lnTo>
                <a:lnTo>
                  <a:pt x="21887" y="190"/>
                </a:lnTo>
                <a:lnTo>
                  <a:pt x="21793" y="190"/>
                </a:lnTo>
                <a:lnTo>
                  <a:pt x="21698" y="378"/>
                </a:lnTo>
                <a:lnTo>
                  <a:pt x="21604" y="756"/>
                </a:lnTo>
                <a:lnTo>
                  <a:pt x="21415" y="661"/>
                </a:lnTo>
                <a:lnTo>
                  <a:pt x="21510" y="473"/>
                </a:lnTo>
                <a:lnTo>
                  <a:pt x="21604" y="284"/>
                </a:lnTo>
                <a:lnTo>
                  <a:pt x="21415" y="284"/>
                </a:lnTo>
                <a:lnTo>
                  <a:pt x="21415" y="190"/>
                </a:lnTo>
                <a:lnTo>
                  <a:pt x="21227" y="378"/>
                </a:lnTo>
                <a:lnTo>
                  <a:pt x="20944" y="567"/>
                </a:lnTo>
                <a:lnTo>
                  <a:pt x="20566" y="1"/>
                </a:lnTo>
                <a:lnTo>
                  <a:pt x="20472" y="95"/>
                </a:lnTo>
                <a:lnTo>
                  <a:pt x="20472" y="190"/>
                </a:lnTo>
                <a:lnTo>
                  <a:pt x="20472" y="378"/>
                </a:lnTo>
                <a:lnTo>
                  <a:pt x="20283" y="284"/>
                </a:lnTo>
                <a:lnTo>
                  <a:pt x="20283" y="190"/>
                </a:lnTo>
                <a:lnTo>
                  <a:pt x="20378" y="95"/>
                </a:lnTo>
                <a:lnTo>
                  <a:pt x="20283" y="1"/>
                </a:lnTo>
                <a:close/>
              </a:path>
            </a:pathLst>
          </a:custGeom>
          <a:solidFill>
            <a:schemeClr val="tx1"/>
          </a:solidFill>
          <a:ln>
            <a:noFill/>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ctr" anchorCtr="0">
            <a:noAutofit/>
          </a:bodyPr>
          <a:lstStyle/>
          <a:p>
            <a:pPr>
              <a:buClr>
                <a:srgbClr val="000000"/>
              </a:buClr>
              <a:buFont typeface="Arial"/>
              <a:buNone/>
            </a:pPr>
            <a:endParaRPr sz="1400" kern="0" dirty="0">
              <a:solidFill>
                <a:srgbClr val="000000"/>
              </a:solidFill>
              <a:cs typeface="Arial"/>
              <a:sym typeface="Arial"/>
            </a:endParaRPr>
          </a:p>
        </p:txBody>
      </p:sp>
      <p:sp>
        <p:nvSpPr>
          <p:cNvPr id="55" name="Google Shape;55;p11"/>
          <p:cNvSpPr/>
          <p:nvPr/>
        </p:nvSpPr>
        <p:spPr>
          <a:xfrm>
            <a:off x="5564406" y="3466737"/>
            <a:ext cx="2058017" cy="1354624"/>
          </a:xfrm>
          <a:custGeom>
            <a:avLst/>
            <a:gdLst/>
            <a:ahLst/>
            <a:cxnLst/>
            <a:rect l="l" t="t" r="r" b="b"/>
            <a:pathLst>
              <a:path w="65189" h="62358" extrusionOk="0">
                <a:moveTo>
                  <a:pt x="40283" y="1525"/>
                </a:moveTo>
                <a:lnTo>
                  <a:pt x="40000" y="1541"/>
                </a:lnTo>
                <a:lnTo>
                  <a:pt x="40000" y="1541"/>
                </a:lnTo>
                <a:lnTo>
                  <a:pt x="39811" y="1604"/>
                </a:lnTo>
                <a:lnTo>
                  <a:pt x="40283" y="1525"/>
                </a:lnTo>
                <a:close/>
                <a:moveTo>
                  <a:pt x="22547" y="1793"/>
                </a:moveTo>
                <a:lnTo>
                  <a:pt x="22359" y="1887"/>
                </a:lnTo>
                <a:lnTo>
                  <a:pt x="21981" y="2359"/>
                </a:lnTo>
                <a:lnTo>
                  <a:pt x="24057" y="1981"/>
                </a:lnTo>
                <a:lnTo>
                  <a:pt x="23208" y="2076"/>
                </a:lnTo>
                <a:lnTo>
                  <a:pt x="22925" y="1981"/>
                </a:lnTo>
                <a:lnTo>
                  <a:pt x="22642" y="1887"/>
                </a:lnTo>
                <a:lnTo>
                  <a:pt x="22642" y="1793"/>
                </a:lnTo>
                <a:close/>
                <a:moveTo>
                  <a:pt x="64528" y="13585"/>
                </a:moveTo>
                <a:lnTo>
                  <a:pt x="64528" y="13679"/>
                </a:lnTo>
                <a:lnTo>
                  <a:pt x="64551" y="13679"/>
                </a:lnTo>
                <a:lnTo>
                  <a:pt x="64528" y="13585"/>
                </a:lnTo>
                <a:close/>
                <a:moveTo>
                  <a:pt x="33868" y="58678"/>
                </a:moveTo>
                <a:lnTo>
                  <a:pt x="34057" y="58772"/>
                </a:lnTo>
                <a:lnTo>
                  <a:pt x="34057" y="58772"/>
                </a:lnTo>
                <a:lnTo>
                  <a:pt x="33962" y="58678"/>
                </a:lnTo>
                <a:close/>
                <a:moveTo>
                  <a:pt x="30849" y="58678"/>
                </a:moveTo>
                <a:lnTo>
                  <a:pt x="30943" y="58772"/>
                </a:lnTo>
                <a:lnTo>
                  <a:pt x="30283" y="58867"/>
                </a:lnTo>
                <a:lnTo>
                  <a:pt x="30472" y="58772"/>
                </a:lnTo>
                <a:lnTo>
                  <a:pt x="30849" y="58678"/>
                </a:lnTo>
                <a:close/>
                <a:moveTo>
                  <a:pt x="32264" y="59056"/>
                </a:moveTo>
                <a:lnTo>
                  <a:pt x="33113" y="59244"/>
                </a:lnTo>
                <a:lnTo>
                  <a:pt x="31698" y="59339"/>
                </a:lnTo>
                <a:lnTo>
                  <a:pt x="31415" y="59339"/>
                </a:lnTo>
                <a:lnTo>
                  <a:pt x="32264" y="59056"/>
                </a:lnTo>
                <a:close/>
                <a:moveTo>
                  <a:pt x="60849" y="0"/>
                </a:moveTo>
                <a:lnTo>
                  <a:pt x="58679" y="95"/>
                </a:lnTo>
                <a:lnTo>
                  <a:pt x="56792" y="189"/>
                </a:lnTo>
                <a:lnTo>
                  <a:pt x="58584" y="378"/>
                </a:lnTo>
                <a:lnTo>
                  <a:pt x="58301" y="189"/>
                </a:lnTo>
                <a:lnTo>
                  <a:pt x="59151" y="378"/>
                </a:lnTo>
                <a:lnTo>
                  <a:pt x="58679" y="472"/>
                </a:lnTo>
                <a:lnTo>
                  <a:pt x="58018" y="472"/>
                </a:lnTo>
                <a:lnTo>
                  <a:pt x="56792" y="283"/>
                </a:lnTo>
                <a:lnTo>
                  <a:pt x="55943" y="283"/>
                </a:lnTo>
                <a:lnTo>
                  <a:pt x="54528" y="378"/>
                </a:lnTo>
                <a:lnTo>
                  <a:pt x="50660" y="378"/>
                </a:lnTo>
                <a:lnTo>
                  <a:pt x="48585" y="472"/>
                </a:lnTo>
                <a:lnTo>
                  <a:pt x="46226" y="472"/>
                </a:lnTo>
                <a:lnTo>
                  <a:pt x="43868" y="283"/>
                </a:lnTo>
                <a:lnTo>
                  <a:pt x="44056" y="472"/>
                </a:lnTo>
                <a:lnTo>
                  <a:pt x="44339" y="472"/>
                </a:lnTo>
                <a:lnTo>
                  <a:pt x="43396" y="661"/>
                </a:lnTo>
                <a:lnTo>
                  <a:pt x="42170" y="849"/>
                </a:lnTo>
                <a:lnTo>
                  <a:pt x="40849" y="755"/>
                </a:lnTo>
                <a:lnTo>
                  <a:pt x="40377" y="661"/>
                </a:lnTo>
                <a:lnTo>
                  <a:pt x="39906" y="566"/>
                </a:lnTo>
                <a:lnTo>
                  <a:pt x="39717" y="566"/>
                </a:lnTo>
                <a:lnTo>
                  <a:pt x="38207" y="661"/>
                </a:lnTo>
                <a:lnTo>
                  <a:pt x="36509" y="944"/>
                </a:lnTo>
                <a:lnTo>
                  <a:pt x="34906" y="1132"/>
                </a:lnTo>
                <a:lnTo>
                  <a:pt x="33585" y="1132"/>
                </a:lnTo>
                <a:lnTo>
                  <a:pt x="33962" y="1038"/>
                </a:lnTo>
                <a:lnTo>
                  <a:pt x="33774" y="944"/>
                </a:lnTo>
                <a:lnTo>
                  <a:pt x="33396" y="944"/>
                </a:lnTo>
                <a:lnTo>
                  <a:pt x="32453" y="1038"/>
                </a:lnTo>
                <a:lnTo>
                  <a:pt x="30283" y="1321"/>
                </a:lnTo>
                <a:lnTo>
                  <a:pt x="30472" y="1415"/>
                </a:lnTo>
                <a:lnTo>
                  <a:pt x="30566" y="1510"/>
                </a:lnTo>
                <a:lnTo>
                  <a:pt x="29151" y="1604"/>
                </a:lnTo>
                <a:lnTo>
                  <a:pt x="29057" y="1698"/>
                </a:lnTo>
                <a:lnTo>
                  <a:pt x="29717" y="1698"/>
                </a:lnTo>
                <a:lnTo>
                  <a:pt x="28208" y="1793"/>
                </a:lnTo>
                <a:lnTo>
                  <a:pt x="27547" y="1793"/>
                </a:lnTo>
                <a:lnTo>
                  <a:pt x="27642" y="1698"/>
                </a:lnTo>
                <a:lnTo>
                  <a:pt x="28585" y="1510"/>
                </a:lnTo>
                <a:lnTo>
                  <a:pt x="27736" y="1604"/>
                </a:lnTo>
                <a:lnTo>
                  <a:pt x="26887" y="1698"/>
                </a:lnTo>
                <a:lnTo>
                  <a:pt x="26038" y="1698"/>
                </a:lnTo>
                <a:lnTo>
                  <a:pt x="25189" y="1793"/>
                </a:lnTo>
                <a:lnTo>
                  <a:pt x="25189" y="1793"/>
                </a:lnTo>
                <a:lnTo>
                  <a:pt x="25755" y="1698"/>
                </a:lnTo>
                <a:lnTo>
                  <a:pt x="24906" y="1793"/>
                </a:lnTo>
                <a:lnTo>
                  <a:pt x="24057" y="1981"/>
                </a:lnTo>
                <a:lnTo>
                  <a:pt x="25094" y="1887"/>
                </a:lnTo>
                <a:lnTo>
                  <a:pt x="26132" y="1981"/>
                </a:lnTo>
                <a:lnTo>
                  <a:pt x="24906" y="2264"/>
                </a:lnTo>
                <a:lnTo>
                  <a:pt x="23585" y="2359"/>
                </a:lnTo>
                <a:lnTo>
                  <a:pt x="23585" y="2453"/>
                </a:lnTo>
                <a:lnTo>
                  <a:pt x="23585" y="2547"/>
                </a:lnTo>
                <a:lnTo>
                  <a:pt x="25566" y="2359"/>
                </a:lnTo>
                <a:lnTo>
                  <a:pt x="27547" y="2264"/>
                </a:lnTo>
                <a:lnTo>
                  <a:pt x="29434" y="1981"/>
                </a:lnTo>
                <a:lnTo>
                  <a:pt x="30377" y="1793"/>
                </a:lnTo>
                <a:lnTo>
                  <a:pt x="31321" y="1604"/>
                </a:lnTo>
                <a:lnTo>
                  <a:pt x="30472" y="1887"/>
                </a:lnTo>
                <a:lnTo>
                  <a:pt x="30660" y="1981"/>
                </a:lnTo>
                <a:lnTo>
                  <a:pt x="31038" y="2076"/>
                </a:lnTo>
                <a:lnTo>
                  <a:pt x="31981" y="2170"/>
                </a:lnTo>
                <a:lnTo>
                  <a:pt x="33302" y="2170"/>
                </a:lnTo>
                <a:lnTo>
                  <a:pt x="34717" y="2076"/>
                </a:lnTo>
                <a:lnTo>
                  <a:pt x="37075" y="1887"/>
                </a:lnTo>
                <a:lnTo>
                  <a:pt x="37830" y="1793"/>
                </a:lnTo>
                <a:lnTo>
                  <a:pt x="37924" y="1698"/>
                </a:lnTo>
                <a:lnTo>
                  <a:pt x="38868" y="1604"/>
                </a:lnTo>
                <a:lnTo>
                  <a:pt x="38962" y="1510"/>
                </a:lnTo>
                <a:lnTo>
                  <a:pt x="38868" y="1510"/>
                </a:lnTo>
                <a:lnTo>
                  <a:pt x="38113" y="1415"/>
                </a:lnTo>
                <a:lnTo>
                  <a:pt x="40000" y="1510"/>
                </a:lnTo>
                <a:lnTo>
                  <a:pt x="38868" y="1604"/>
                </a:lnTo>
                <a:lnTo>
                  <a:pt x="40000" y="1541"/>
                </a:lnTo>
                <a:lnTo>
                  <a:pt x="40000" y="1541"/>
                </a:lnTo>
                <a:lnTo>
                  <a:pt x="40094" y="1510"/>
                </a:lnTo>
                <a:lnTo>
                  <a:pt x="40377" y="1510"/>
                </a:lnTo>
                <a:lnTo>
                  <a:pt x="40283" y="1525"/>
                </a:lnTo>
                <a:lnTo>
                  <a:pt x="40283" y="1525"/>
                </a:lnTo>
                <a:lnTo>
                  <a:pt x="40566" y="1510"/>
                </a:lnTo>
                <a:lnTo>
                  <a:pt x="41509" y="1604"/>
                </a:lnTo>
                <a:lnTo>
                  <a:pt x="44151" y="1415"/>
                </a:lnTo>
                <a:lnTo>
                  <a:pt x="45000" y="1321"/>
                </a:lnTo>
                <a:lnTo>
                  <a:pt x="44434" y="1321"/>
                </a:lnTo>
                <a:lnTo>
                  <a:pt x="45188" y="1132"/>
                </a:lnTo>
                <a:lnTo>
                  <a:pt x="45660" y="1227"/>
                </a:lnTo>
                <a:lnTo>
                  <a:pt x="45755" y="1227"/>
                </a:lnTo>
                <a:lnTo>
                  <a:pt x="45755" y="1321"/>
                </a:lnTo>
                <a:lnTo>
                  <a:pt x="45377" y="1321"/>
                </a:lnTo>
                <a:lnTo>
                  <a:pt x="46038" y="1415"/>
                </a:lnTo>
                <a:lnTo>
                  <a:pt x="46792" y="1321"/>
                </a:lnTo>
                <a:lnTo>
                  <a:pt x="46792" y="1227"/>
                </a:lnTo>
                <a:lnTo>
                  <a:pt x="46981" y="1321"/>
                </a:lnTo>
                <a:lnTo>
                  <a:pt x="47547" y="1321"/>
                </a:lnTo>
                <a:lnTo>
                  <a:pt x="47358" y="1510"/>
                </a:lnTo>
                <a:lnTo>
                  <a:pt x="46981" y="1510"/>
                </a:lnTo>
                <a:lnTo>
                  <a:pt x="46792" y="1415"/>
                </a:lnTo>
                <a:lnTo>
                  <a:pt x="43868" y="1698"/>
                </a:lnTo>
                <a:lnTo>
                  <a:pt x="45566" y="1698"/>
                </a:lnTo>
                <a:lnTo>
                  <a:pt x="47264" y="1604"/>
                </a:lnTo>
                <a:lnTo>
                  <a:pt x="50566" y="1321"/>
                </a:lnTo>
                <a:lnTo>
                  <a:pt x="52169" y="1227"/>
                </a:lnTo>
                <a:lnTo>
                  <a:pt x="55471" y="1227"/>
                </a:lnTo>
                <a:lnTo>
                  <a:pt x="57075" y="1415"/>
                </a:lnTo>
                <a:lnTo>
                  <a:pt x="56603" y="1321"/>
                </a:lnTo>
                <a:lnTo>
                  <a:pt x="56509" y="1227"/>
                </a:lnTo>
                <a:lnTo>
                  <a:pt x="57264" y="1132"/>
                </a:lnTo>
                <a:lnTo>
                  <a:pt x="58396" y="1227"/>
                </a:lnTo>
                <a:lnTo>
                  <a:pt x="58773" y="1227"/>
                </a:lnTo>
                <a:lnTo>
                  <a:pt x="58962" y="1321"/>
                </a:lnTo>
                <a:lnTo>
                  <a:pt x="59905" y="1321"/>
                </a:lnTo>
                <a:lnTo>
                  <a:pt x="61037" y="1510"/>
                </a:lnTo>
                <a:lnTo>
                  <a:pt x="61603" y="1698"/>
                </a:lnTo>
                <a:lnTo>
                  <a:pt x="62075" y="1887"/>
                </a:lnTo>
                <a:lnTo>
                  <a:pt x="62452" y="2076"/>
                </a:lnTo>
                <a:lnTo>
                  <a:pt x="62547" y="2359"/>
                </a:lnTo>
                <a:lnTo>
                  <a:pt x="62641" y="4528"/>
                </a:lnTo>
                <a:lnTo>
                  <a:pt x="62641" y="8113"/>
                </a:lnTo>
                <a:lnTo>
                  <a:pt x="62547" y="17547"/>
                </a:lnTo>
                <a:lnTo>
                  <a:pt x="62547" y="22547"/>
                </a:lnTo>
                <a:lnTo>
                  <a:pt x="62641" y="27075"/>
                </a:lnTo>
                <a:lnTo>
                  <a:pt x="62830" y="30849"/>
                </a:lnTo>
                <a:lnTo>
                  <a:pt x="62924" y="32169"/>
                </a:lnTo>
                <a:lnTo>
                  <a:pt x="63113" y="33207"/>
                </a:lnTo>
                <a:lnTo>
                  <a:pt x="63113" y="34528"/>
                </a:lnTo>
                <a:lnTo>
                  <a:pt x="63207" y="35943"/>
                </a:lnTo>
                <a:lnTo>
                  <a:pt x="63207" y="36886"/>
                </a:lnTo>
                <a:lnTo>
                  <a:pt x="63113" y="38396"/>
                </a:lnTo>
                <a:lnTo>
                  <a:pt x="62830" y="42358"/>
                </a:lnTo>
                <a:lnTo>
                  <a:pt x="62547" y="46509"/>
                </a:lnTo>
                <a:lnTo>
                  <a:pt x="62452" y="48207"/>
                </a:lnTo>
                <a:lnTo>
                  <a:pt x="62547" y="49527"/>
                </a:lnTo>
                <a:lnTo>
                  <a:pt x="62547" y="51131"/>
                </a:lnTo>
                <a:lnTo>
                  <a:pt x="62547" y="52735"/>
                </a:lnTo>
                <a:lnTo>
                  <a:pt x="62358" y="53584"/>
                </a:lnTo>
                <a:lnTo>
                  <a:pt x="62264" y="54339"/>
                </a:lnTo>
                <a:lnTo>
                  <a:pt x="61981" y="55093"/>
                </a:lnTo>
                <a:lnTo>
                  <a:pt x="61603" y="55754"/>
                </a:lnTo>
                <a:lnTo>
                  <a:pt x="61792" y="55754"/>
                </a:lnTo>
                <a:lnTo>
                  <a:pt x="61886" y="55565"/>
                </a:lnTo>
                <a:lnTo>
                  <a:pt x="62169" y="55376"/>
                </a:lnTo>
                <a:lnTo>
                  <a:pt x="62264" y="55565"/>
                </a:lnTo>
                <a:lnTo>
                  <a:pt x="62169" y="55754"/>
                </a:lnTo>
                <a:lnTo>
                  <a:pt x="61981" y="56225"/>
                </a:lnTo>
                <a:lnTo>
                  <a:pt x="61792" y="56037"/>
                </a:lnTo>
                <a:lnTo>
                  <a:pt x="61509" y="55754"/>
                </a:lnTo>
                <a:lnTo>
                  <a:pt x="61603" y="55942"/>
                </a:lnTo>
                <a:lnTo>
                  <a:pt x="61509" y="55942"/>
                </a:lnTo>
                <a:lnTo>
                  <a:pt x="61603" y="56037"/>
                </a:lnTo>
                <a:lnTo>
                  <a:pt x="60094" y="56320"/>
                </a:lnTo>
                <a:lnTo>
                  <a:pt x="58773" y="56414"/>
                </a:lnTo>
                <a:lnTo>
                  <a:pt x="57547" y="56508"/>
                </a:lnTo>
                <a:lnTo>
                  <a:pt x="56415" y="56508"/>
                </a:lnTo>
                <a:lnTo>
                  <a:pt x="56698" y="56320"/>
                </a:lnTo>
                <a:lnTo>
                  <a:pt x="56698" y="56320"/>
                </a:lnTo>
                <a:lnTo>
                  <a:pt x="56037" y="56508"/>
                </a:lnTo>
                <a:lnTo>
                  <a:pt x="54811" y="56886"/>
                </a:lnTo>
                <a:lnTo>
                  <a:pt x="53679" y="57074"/>
                </a:lnTo>
                <a:lnTo>
                  <a:pt x="53868" y="56791"/>
                </a:lnTo>
                <a:lnTo>
                  <a:pt x="54245" y="56697"/>
                </a:lnTo>
                <a:lnTo>
                  <a:pt x="53019" y="56886"/>
                </a:lnTo>
                <a:lnTo>
                  <a:pt x="51698" y="56980"/>
                </a:lnTo>
                <a:lnTo>
                  <a:pt x="50943" y="57074"/>
                </a:lnTo>
                <a:lnTo>
                  <a:pt x="51132" y="57169"/>
                </a:lnTo>
                <a:lnTo>
                  <a:pt x="48962" y="57452"/>
                </a:lnTo>
                <a:lnTo>
                  <a:pt x="48962" y="57357"/>
                </a:lnTo>
                <a:lnTo>
                  <a:pt x="48019" y="57452"/>
                </a:lnTo>
                <a:lnTo>
                  <a:pt x="47641" y="57452"/>
                </a:lnTo>
                <a:lnTo>
                  <a:pt x="46604" y="57546"/>
                </a:lnTo>
                <a:lnTo>
                  <a:pt x="44717" y="57546"/>
                </a:lnTo>
                <a:lnTo>
                  <a:pt x="44339" y="57452"/>
                </a:lnTo>
                <a:lnTo>
                  <a:pt x="45000" y="57263"/>
                </a:lnTo>
                <a:lnTo>
                  <a:pt x="40000" y="57829"/>
                </a:lnTo>
                <a:lnTo>
                  <a:pt x="38019" y="58206"/>
                </a:lnTo>
                <a:lnTo>
                  <a:pt x="37547" y="58018"/>
                </a:lnTo>
                <a:lnTo>
                  <a:pt x="37075" y="58018"/>
                </a:lnTo>
                <a:lnTo>
                  <a:pt x="36698" y="58112"/>
                </a:lnTo>
                <a:lnTo>
                  <a:pt x="36415" y="58301"/>
                </a:lnTo>
                <a:lnTo>
                  <a:pt x="36038" y="58301"/>
                </a:lnTo>
                <a:lnTo>
                  <a:pt x="36038" y="58395"/>
                </a:lnTo>
                <a:lnTo>
                  <a:pt x="36321" y="58395"/>
                </a:lnTo>
                <a:lnTo>
                  <a:pt x="36132" y="58678"/>
                </a:lnTo>
                <a:lnTo>
                  <a:pt x="37075" y="58678"/>
                </a:lnTo>
                <a:lnTo>
                  <a:pt x="37830" y="58584"/>
                </a:lnTo>
                <a:lnTo>
                  <a:pt x="38585" y="58489"/>
                </a:lnTo>
                <a:lnTo>
                  <a:pt x="39434" y="58489"/>
                </a:lnTo>
                <a:lnTo>
                  <a:pt x="38585" y="58867"/>
                </a:lnTo>
                <a:lnTo>
                  <a:pt x="37358" y="59244"/>
                </a:lnTo>
                <a:lnTo>
                  <a:pt x="36792" y="59339"/>
                </a:lnTo>
                <a:lnTo>
                  <a:pt x="36226" y="59339"/>
                </a:lnTo>
                <a:lnTo>
                  <a:pt x="35755" y="59244"/>
                </a:lnTo>
                <a:lnTo>
                  <a:pt x="35566" y="59056"/>
                </a:lnTo>
                <a:lnTo>
                  <a:pt x="35472" y="58867"/>
                </a:lnTo>
                <a:lnTo>
                  <a:pt x="36509" y="58772"/>
                </a:lnTo>
                <a:lnTo>
                  <a:pt x="35377" y="58678"/>
                </a:lnTo>
                <a:lnTo>
                  <a:pt x="34151" y="58772"/>
                </a:lnTo>
                <a:lnTo>
                  <a:pt x="34057" y="58772"/>
                </a:lnTo>
                <a:lnTo>
                  <a:pt x="33208" y="58961"/>
                </a:lnTo>
                <a:lnTo>
                  <a:pt x="32264" y="59056"/>
                </a:lnTo>
                <a:lnTo>
                  <a:pt x="32264" y="59056"/>
                </a:lnTo>
                <a:lnTo>
                  <a:pt x="33113" y="58867"/>
                </a:lnTo>
                <a:lnTo>
                  <a:pt x="31887" y="58489"/>
                </a:lnTo>
                <a:lnTo>
                  <a:pt x="31132" y="58395"/>
                </a:lnTo>
                <a:lnTo>
                  <a:pt x="31038" y="58301"/>
                </a:lnTo>
                <a:lnTo>
                  <a:pt x="31132" y="58301"/>
                </a:lnTo>
                <a:lnTo>
                  <a:pt x="31509" y="58206"/>
                </a:lnTo>
                <a:lnTo>
                  <a:pt x="30660" y="58206"/>
                </a:lnTo>
                <a:lnTo>
                  <a:pt x="30283" y="58301"/>
                </a:lnTo>
                <a:lnTo>
                  <a:pt x="29906" y="58489"/>
                </a:lnTo>
                <a:lnTo>
                  <a:pt x="29151" y="58678"/>
                </a:lnTo>
                <a:lnTo>
                  <a:pt x="29340" y="58584"/>
                </a:lnTo>
                <a:lnTo>
                  <a:pt x="29434" y="58395"/>
                </a:lnTo>
                <a:lnTo>
                  <a:pt x="29434" y="58395"/>
                </a:lnTo>
                <a:lnTo>
                  <a:pt x="28585" y="58489"/>
                </a:lnTo>
                <a:lnTo>
                  <a:pt x="28491" y="58584"/>
                </a:lnTo>
                <a:lnTo>
                  <a:pt x="28396" y="58678"/>
                </a:lnTo>
                <a:lnTo>
                  <a:pt x="27736" y="58867"/>
                </a:lnTo>
                <a:lnTo>
                  <a:pt x="25660" y="59150"/>
                </a:lnTo>
                <a:lnTo>
                  <a:pt x="22170" y="59622"/>
                </a:lnTo>
                <a:lnTo>
                  <a:pt x="22359" y="59527"/>
                </a:lnTo>
                <a:lnTo>
                  <a:pt x="22359" y="59433"/>
                </a:lnTo>
                <a:lnTo>
                  <a:pt x="22264" y="59433"/>
                </a:lnTo>
                <a:lnTo>
                  <a:pt x="22453" y="59244"/>
                </a:lnTo>
                <a:lnTo>
                  <a:pt x="22453" y="59056"/>
                </a:lnTo>
                <a:lnTo>
                  <a:pt x="21132" y="59339"/>
                </a:lnTo>
                <a:lnTo>
                  <a:pt x="19246" y="59716"/>
                </a:lnTo>
                <a:lnTo>
                  <a:pt x="18208" y="59810"/>
                </a:lnTo>
                <a:lnTo>
                  <a:pt x="17264" y="59905"/>
                </a:lnTo>
                <a:lnTo>
                  <a:pt x="16415" y="59905"/>
                </a:lnTo>
                <a:lnTo>
                  <a:pt x="15849" y="59810"/>
                </a:lnTo>
                <a:lnTo>
                  <a:pt x="14246" y="59810"/>
                </a:lnTo>
                <a:lnTo>
                  <a:pt x="11981" y="59999"/>
                </a:lnTo>
                <a:lnTo>
                  <a:pt x="11981" y="59999"/>
                </a:lnTo>
                <a:lnTo>
                  <a:pt x="12359" y="59905"/>
                </a:lnTo>
                <a:lnTo>
                  <a:pt x="12736" y="59716"/>
                </a:lnTo>
                <a:lnTo>
                  <a:pt x="11415" y="59905"/>
                </a:lnTo>
                <a:lnTo>
                  <a:pt x="10000" y="60093"/>
                </a:lnTo>
                <a:lnTo>
                  <a:pt x="7076" y="60188"/>
                </a:lnTo>
                <a:lnTo>
                  <a:pt x="4151" y="60376"/>
                </a:lnTo>
                <a:lnTo>
                  <a:pt x="2831" y="60471"/>
                </a:lnTo>
                <a:lnTo>
                  <a:pt x="1604" y="60659"/>
                </a:lnTo>
                <a:lnTo>
                  <a:pt x="1227" y="59244"/>
                </a:lnTo>
                <a:lnTo>
                  <a:pt x="1038" y="57735"/>
                </a:lnTo>
                <a:lnTo>
                  <a:pt x="850" y="56131"/>
                </a:lnTo>
                <a:lnTo>
                  <a:pt x="755" y="54433"/>
                </a:lnTo>
                <a:lnTo>
                  <a:pt x="755" y="52735"/>
                </a:lnTo>
                <a:lnTo>
                  <a:pt x="755" y="50942"/>
                </a:lnTo>
                <a:lnTo>
                  <a:pt x="1038" y="47263"/>
                </a:lnTo>
                <a:lnTo>
                  <a:pt x="1321" y="43678"/>
                </a:lnTo>
                <a:lnTo>
                  <a:pt x="1699" y="39999"/>
                </a:lnTo>
                <a:lnTo>
                  <a:pt x="2453" y="33301"/>
                </a:lnTo>
                <a:lnTo>
                  <a:pt x="2548" y="33962"/>
                </a:lnTo>
                <a:lnTo>
                  <a:pt x="2642" y="34622"/>
                </a:lnTo>
                <a:lnTo>
                  <a:pt x="2642" y="33018"/>
                </a:lnTo>
                <a:lnTo>
                  <a:pt x="2551" y="32287"/>
                </a:lnTo>
                <a:lnTo>
                  <a:pt x="2642" y="30000"/>
                </a:lnTo>
                <a:lnTo>
                  <a:pt x="2453" y="30377"/>
                </a:lnTo>
                <a:lnTo>
                  <a:pt x="2453" y="29245"/>
                </a:lnTo>
                <a:lnTo>
                  <a:pt x="2453" y="27830"/>
                </a:lnTo>
                <a:lnTo>
                  <a:pt x="2642" y="28301"/>
                </a:lnTo>
                <a:lnTo>
                  <a:pt x="2736" y="28018"/>
                </a:lnTo>
                <a:lnTo>
                  <a:pt x="2831" y="28018"/>
                </a:lnTo>
                <a:lnTo>
                  <a:pt x="2925" y="28207"/>
                </a:lnTo>
                <a:lnTo>
                  <a:pt x="3019" y="26415"/>
                </a:lnTo>
                <a:lnTo>
                  <a:pt x="3019" y="24811"/>
                </a:lnTo>
                <a:lnTo>
                  <a:pt x="3019" y="23113"/>
                </a:lnTo>
                <a:lnTo>
                  <a:pt x="3019" y="22170"/>
                </a:lnTo>
                <a:lnTo>
                  <a:pt x="3208" y="21320"/>
                </a:lnTo>
                <a:lnTo>
                  <a:pt x="3302" y="19528"/>
                </a:lnTo>
                <a:lnTo>
                  <a:pt x="3302" y="17641"/>
                </a:lnTo>
                <a:lnTo>
                  <a:pt x="3302" y="16887"/>
                </a:lnTo>
                <a:lnTo>
                  <a:pt x="3208" y="16321"/>
                </a:lnTo>
                <a:lnTo>
                  <a:pt x="3397" y="16415"/>
                </a:lnTo>
                <a:lnTo>
                  <a:pt x="3585" y="11981"/>
                </a:lnTo>
                <a:lnTo>
                  <a:pt x="3680" y="11415"/>
                </a:lnTo>
                <a:lnTo>
                  <a:pt x="3680" y="11698"/>
                </a:lnTo>
                <a:lnTo>
                  <a:pt x="3774" y="11132"/>
                </a:lnTo>
                <a:lnTo>
                  <a:pt x="3868" y="10660"/>
                </a:lnTo>
                <a:lnTo>
                  <a:pt x="3774" y="10094"/>
                </a:lnTo>
                <a:lnTo>
                  <a:pt x="3680" y="9623"/>
                </a:lnTo>
                <a:lnTo>
                  <a:pt x="3774" y="9434"/>
                </a:lnTo>
                <a:lnTo>
                  <a:pt x="3868" y="9245"/>
                </a:lnTo>
                <a:lnTo>
                  <a:pt x="4057" y="8491"/>
                </a:lnTo>
                <a:lnTo>
                  <a:pt x="4340" y="6321"/>
                </a:lnTo>
                <a:lnTo>
                  <a:pt x="4623" y="2264"/>
                </a:lnTo>
                <a:lnTo>
                  <a:pt x="3491" y="7170"/>
                </a:lnTo>
                <a:lnTo>
                  <a:pt x="2925" y="9906"/>
                </a:lnTo>
                <a:lnTo>
                  <a:pt x="2359" y="12736"/>
                </a:lnTo>
                <a:lnTo>
                  <a:pt x="1982" y="15377"/>
                </a:lnTo>
                <a:lnTo>
                  <a:pt x="1699" y="17830"/>
                </a:lnTo>
                <a:lnTo>
                  <a:pt x="1510" y="19905"/>
                </a:lnTo>
                <a:lnTo>
                  <a:pt x="1604" y="20754"/>
                </a:lnTo>
                <a:lnTo>
                  <a:pt x="1699" y="21509"/>
                </a:lnTo>
                <a:lnTo>
                  <a:pt x="1321" y="22453"/>
                </a:lnTo>
                <a:lnTo>
                  <a:pt x="1133" y="23585"/>
                </a:lnTo>
                <a:lnTo>
                  <a:pt x="1038" y="24905"/>
                </a:lnTo>
                <a:lnTo>
                  <a:pt x="1038" y="26226"/>
                </a:lnTo>
                <a:lnTo>
                  <a:pt x="1038" y="28962"/>
                </a:lnTo>
                <a:lnTo>
                  <a:pt x="1038" y="31415"/>
                </a:lnTo>
                <a:lnTo>
                  <a:pt x="661" y="40188"/>
                </a:lnTo>
                <a:lnTo>
                  <a:pt x="472" y="44999"/>
                </a:lnTo>
                <a:lnTo>
                  <a:pt x="378" y="49622"/>
                </a:lnTo>
                <a:lnTo>
                  <a:pt x="472" y="51603"/>
                </a:lnTo>
                <a:lnTo>
                  <a:pt x="378" y="53961"/>
                </a:lnTo>
                <a:lnTo>
                  <a:pt x="189" y="53301"/>
                </a:lnTo>
                <a:lnTo>
                  <a:pt x="95" y="52641"/>
                </a:lnTo>
                <a:lnTo>
                  <a:pt x="189" y="53867"/>
                </a:lnTo>
                <a:lnTo>
                  <a:pt x="189" y="55093"/>
                </a:lnTo>
                <a:lnTo>
                  <a:pt x="378" y="55188"/>
                </a:lnTo>
                <a:lnTo>
                  <a:pt x="284" y="56508"/>
                </a:lnTo>
                <a:lnTo>
                  <a:pt x="95" y="54905"/>
                </a:lnTo>
                <a:lnTo>
                  <a:pt x="1" y="58489"/>
                </a:lnTo>
                <a:lnTo>
                  <a:pt x="1" y="62357"/>
                </a:lnTo>
                <a:lnTo>
                  <a:pt x="6038" y="61886"/>
                </a:lnTo>
                <a:lnTo>
                  <a:pt x="8963" y="61697"/>
                </a:lnTo>
                <a:lnTo>
                  <a:pt x="11698" y="61603"/>
                </a:lnTo>
                <a:lnTo>
                  <a:pt x="11698" y="61414"/>
                </a:lnTo>
                <a:lnTo>
                  <a:pt x="11887" y="61225"/>
                </a:lnTo>
                <a:lnTo>
                  <a:pt x="12264" y="61225"/>
                </a:lnTo>
                <a:lnTo>
                  <a:pt x="12548" y="61320"/>
                </a:lnTo>
                <a:lnTo>
                  <a:pt x="12736" y="61414"/>
                </a:lnTo>
                <a:lnTo>
                  <a:pt x="12642" y="61320"/>
                </a:lnTo>
                <a:lnTo>
                  <a:pt x="13302" y="61508"/>
                </a:lnTo>
                <a:lnTo>
                  <a:pt x="13302" y="61508"/>
                </a:lnTo>
                <a:lnTo>
                  <a:pt x="12736" y="61414"/>
                </a:lnTo>
                <a:lnTo>
                  <a:pt x="13019" y="61508"/>
                </a:lnTo>
                <a:lnTo>
                  <a:pt x="12736" y="61603"/>
                </a:lnTo>
                <a:lnTo>
                  <a:pt x="12831" y="61697"/>
                </a:lnTo>
                <a:lnTo>
                  <a:pt x="14246" y="61508"/>
                </a:lnTo>
                <a:lnTo>
                  <a:pt x="13491" y="61508"/>
                </a:lnTo>
                <a:lnTo>
                  <a:pt x="14717" y="61225"/>
                </a:lnTo>
                <a:lnTo>
                  <a:pt x="16038" y="61131"/>
                </a:lnTo>
                <a:lnTo>
                  <a:pt x="18962" y="61131"/>
                </a:lnTo>
                <a:lnTo>
                  <a:pt x="19151" y="61225"/>
                </a:lnTo>
                <a:lnTo>
                  <a:pt x="19623" y="61320"/>
                </a:lnTo>
                <a:lnTo>
                  <a:pt x="21227" y="61320"/>
                </a:lnTo>
                <a:lnTo>
                  <a:pt x="23302" y="61225"/>
                </a:lnTo>
                <a:lnTo>
                  <a:pt x="24245" y="61131"/>
                </a:lnTo>
                <a:lnTo>
                  <a:pt x="25094" y="60942"/>
                </a:lnTo>
                <a:lnTo>
                  <a:pt x="28868" y="60848"/>
                </a:lnTo>
                <a:lnTo>
                  <a:pt x="32642" y="60659"/>
                </a:lnTo>
                <a:lnTo>
                  <a:pt x="36415" y="60376"/>
                </a:lnTo>
                <a:lnTo>
                  <a:pt x="40283" y="60093"/>
                </a:lnTo>
                <a:lnTo>
                  <a:pt x="47830" y="59339"/>
                </a:lnTo>
                <a:lnTo>
                  <a:pt x="55377" y="58678"/>
                </a:lnTo>
                <a:lnTo>
                  <a:pt x="61037" y="58678"/>
                </a:lnTo>
                <a:lnTo>
                  <a:pt x="62264" y="58584"/>
                </a:lnTo>
                <a:lnTo>
                  <a:pt x="63207" y="58395"/>
                </a:lnTo>
                <a:lnTo>
                  <a:pt x="63490" y="58206"/>
                </a:lnTo>
                <a:lnTo>
                  <a:pt x="63773" y="58018"/>
                </a:lnTo>
                <a:lnTo>
                  <a:pt x="63962" y="57735"/>
                </a:lnTo>
                <a:lnTo>
                  <a:pt x="64150" y="57357"/>
                </a:lnTo>
                <a:lnTo>
                  <a:pt x="64339" y="56225"/>
                </a:lnTo>
                <a:lnTo>
                  <a:pt x="64528" y="54716"/>
                </a:lnTo>
                <a:lnTo>
                  <a:pt x="64528" y="53018"/>
                </a:lnTo>
                <a:lnTo>
                  <a:pt x="64622" y="49810"/>
                </a:lnTo>
                <a:lnTo>
                  <a:pt x="64622" y="47546"/>
                </a:lnTo>
                <a:lnTo>
                  <a:pt x="64905" y="40848"/>
                </a:lnTo>
                <a:lnTo>
                  <a:pt x="64999" y="36320"/>
                </a:lnTo>
                <a:lnTo>
                  <a:pt x="65094" y="33301"/>
                </a:lnTo>
                <a:lnTo>
                  <a:pt x="65188" y="33396"/>
                </a:lnTo>
                <a:lnTo>
                  <a:pt x="65188" y="31603"/>
                </a:lnTo>
                <a:lnTo>
                  <a:pt x="65188" y="29811"/>
                </a:lnTo>
                <a:lnTo>
                  <a:pt x="65094" y="30660"/>
                </a:lnTo>
                <a:lnTo>
                  <a:pt x="64905" y="28301"/>
                </a:lnTo>
                <a:lnTo>
                  <a:pt x="64811" y="25849"/>
                </a:lnTo>
                <a:lnTo>
                  <a:pt x="64716" y="23302"/>
                </a:lnTo>
                <a:lnTo>
                  <a:pt x="64622" y="20849"/>
                </a:lnTo>
                <a:lnTo>
                  <a:pt x="64811" y="22075"/>
                </a:lnTo>
                <a:lnTo>
                  <a:pt x="64811" y="20754"/>
                </a:lnTo>
                <a:lnTo>
                  <a:pt x="64811" y="18962"/>
                </a:lnTo>
                <a:lnTo>
                  <a:pt x="64811" y="18868"/>
                </a:lnTo>
                <a:lnTo>
                  <a:pt x="64716" y="17358"/>
                </a:lnTo>
                <a:lnTo>
                  <a:pt x="64811" y="18113"/>
                </a:lnTo>
                <a:lnTo>
                  <a:pt x="64999" y="16981"/>
                </a:lnTo>
                <a:lnTo>
                  <a:pt x="64905" y="15755"/>
                </a:lnTo>
                <a:lnTo>
                  <a:pt x="64811" y="14528"/>
                </a:lnTo>
                <a:lnTo>
                  <a:pt x="64716" y="13396"/>
                </a:lnTo>
                <a:lnTo>
                  <a:pt x="64622" y="13679"/>
                </a:lnTo>
                <a:lnTo>
                  <a:pt x="64551" y="13679"/>
                </a:lnTo>
                <a:lnTo>
                  <a:pt x="64622" y="13962"/>
                </a:lnTo>
                <a:lnTo>
                  <a:pt x="64716" y="15000"/>
                </a:lnTo>
                <a:lnTo>
                  <a:pt x="64528" y="14623"/>
                </a:lnTo>
                <a:lnTo>
                  <a:pt x="64528" y="15094"/>
                </a:lnTo>
                <a:lnTo>
                  <a:pt x="64339" y="12736"/>
                </a:lnTo>
                <a:lnTo>
                  <a:pt x="64150" y="11698"/>
                </a:lnTo>
                <a:lnTo>
                  <a:pt x="64056" y="11604"/>
                </a:lnTo>
                <a:lnTo>
                  <a:pt x="64056" y="11226"/>
                </a:lnTo>
                <a:lnTo>
                  <a:pt x="64245" y="10566"/>
                </a:lnTo>
                <a:lnTo>
                  <a:pt x="64245" y="9811"/>
                </a:lnTo>
                <a:lnTo>
                  <a:pt x="64245" y="9560"/>
                </a:lnTo>
                <a:lnTo>
                  <a:pt x="64433" y="10189"/>
                </a:lnTo>
                <a:lnTo>
                  <a:pt x="64622" y="11604"/>
                </a:lnTo>
                <a:lnTo>
                  <a:pt x="64811" y="13019"/>
                </a:lnTo>
                <a:lnTo>
                  <a:pt x="64905" y="14151"/>
                </a:lnTo>
                <a:lnTo>
                  <a:pt x="64905" y="12830"/>
                </a:lnTo>
                <a:lnTo>
                  <a:pt x="64811" y="11698"/>
                </a:lnTo>
                <a:lnTo>
                  <a:pt x="64528" y="9340"/>
                </a:lnTo>
                <a:lnTo>
                  <a:pt x="64433" y="9528"/>
                </a:lnTo>
                <a:lnTo>
                  <a:pt x="64433" y="9340"/>
                </a:lnTo>
                <a:lnTo>
                  <a:pt x="64245" y="8585"/>
                </a:lnTo>
                <a:lnTo>
                  <a:pt x="64150" y="7264"/>
                </a:lnTo>
                <a:lnTo>
                  <a:pt x="64056" y="9434"/>
                </a:lnTo>
                <a:lnTo>
                  <a:pt x="63773" y="8868"/>
                </a:lnTo>
                <a:lnTo>
                  <a:pt x="63679" y="7925"/>
                </a:lnTo>
                <a:lnTo>
                  <a:pt x="63584" y="6792"/>
                </a:lnTo>
                <a:lnTo>
                  <a:pt x="63490" y="5566"/>
                </a:lnTo>
                <a:lnTo>
                  <a:pt x="63490" y="1227"/>
                </a:lnTo>
                <a:lnTo>
                  <a:pt x="63490" y="661"/>
                </a:lnTo>
                <a:lnTo>
                  <a:pt x="63396" y="566"/>
                </a:lnTo>
                <a:lnTo>
                  <a:pt x="63207" y="378"/>
                </a:lnTo>
                <a:lnTo>
                  <a:pt x="62641" y="189"/>
                </a:lnTo>
                <a:lnTo>
                  <a:pt x="61792" y="95"/>
                </a:lnTo>
                <a:lnTo>
                  <a:pt x="60849" y="0"/>
                </a:lnTo>
                <a:close/>
              </a:path>
            </a:pathLst>
          </a:custGeom>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ctr" anchorCtr="0">
            <a:noAutofit/>
          </a:bodyPr>
          <a:lstStyle/>
          <a:p>
            <a:pPr>
              <a:buClr>
                <a:srgbClr val="000000"/>
              </a:buClr>
              <a:buFont typeface="Arial"/>
              <a:buNone/>
            </a:pPr>
            <a:endParaRPr sz="1400" kern="0" dirty="0">
              <a:solidFill>
                <a:srgbClr val="000000"/>
              </a:solidFill>
              <a:cs typeface="Arial"/>
              <a:sym typeface="Arial"/>
            </a:endParaRPr>
          </a:p>
        </p:txBody>
      </p:sp>
      <p:sp>
        <p:nvSpPr>
          <p:cNvPr id="56" name="Google Shape;56;p11"/>
          <p:cNvSpPr/>
          <p:nvPr/>
        </p:nvSpPr>
        <p:spPr>
          <a:xfrm>
            <a:off x="3472323" y="954545"/>
            <a:ext cx="1052762" cy="1229925"/>
          </a:xfrm>
          <a:custGeom>
            <a:avLst/>
            <a:gdLst/>
            <a:ahLst/>
            <a:cxnLst/>
            <a:rect l="l" t="t" r="r" b="b"/>
            <a:pathLst>
              <a:path w="17495" h="15330" extrusionOk="0">
                <a:moveTo>
                  <a:pt x="4648" y="1412"/>
                </a:moveTo>
                <a:lnTo>
                  <a:pt x="4526" y="1485"/>
                </a:lnTo>
                <a:lnTo>
                  <a:pt x="4429" y="1558"/>
                </a:lnTo>
                <a:lnTo>
                  <a:pt x="4258" y="1728"/>
                </a:lnTo>
                <a:lnTo>
                  <a:pt x="4185" y="1825"/>
                </a:lnTo>
                <a:lnTo>
                  <a:pt x="4112" y="1947"/>
                </a:lnTo>
                <a:lnTo>
                  <a:pt x="3869" y="1947"/>
                </a:lnTo>
                <a:lnTo>
                  <a:pt x="3893" y="1898"/>
                </a:lnTo>
                <a:lnTo>
                  <a:pt x="4015" y="1679"/>
                </a:lnTo>
                <a:lnTo>
                  <a:pt x="4088" y="1436"/>
                </a:lnTo>
                <a:lnTo>
                  <a:pt x="4088" y="1412"/>
                </a:lnTo>
                <a:close/>
                <a:moveTo>
                  <a:pt x="4939" y="1412"/>
                </a:moveTo>
                <a:lnTo>
                  <a:pt x="4867" y="1509"/>
                </a:lnTo>
                <a:lnTo>
                  <a:pt x="4818" y="1631"/>
                </a:lnTo>
                <a:lnTo>
                  <a:pt x="4794" y="1752"/>
                </a:lnTo>
                <a:lnTo>
                  <a:pt x="4769" y="1898"/>
                </a:lnTo>
                <a:lnTo>
                  <a:pt x="4769" y="1947"/>
                </a:lnTo>
                <a:lnTo>
                  <a:pt x="4380" y="1947"/>
                </a:lnTo>
                <a:lnTo>
                  <a:pt x="4404" y="1898"/>
                </a:lnTo>
                <a:lnTo>
                  <a:pt x="4526" y="1679"/>
                </a:lnTo>
                <a:lnTo>
                  <a:pt x="4672" y="1436"/>
                </a:lnTo>
                <a:lnTo>
                  <a:pt x="4672" y="1412"/>
                </a:lnTo>
                <a:close/>
                <a:moveTo>
                  <a:pt x="5815" y="1387"/>
                </a:moveTo>
                <a:lnTo>
                  <a:pt x="5645" y="1558"/>
                </a:lnTo>
                <a:lnTo>
                  <a:pt x="5475" y="1704"/>
                </a:lnTo>
                <a:lnTo>
                  <a:pt x="5402" y="1825"/>
                </a:lnTo>
                <a:lnTo>
                  <a:pt x="5304" y="1947"/>
                </a:lnTo>
                <a:lnTo>
                  <a:pt x="5037" y="1947"/>
                </a:lnTo>
                <a:lnTo>
                  <a:pt x="5037" y="1898"/>
                </a:lnTo>
                <a:lnTo>
                  <a:pt x="5061" y="1777"/>
                </a:lnTo>
                <a:lnTo>
                  <a:pt x="5085" y="1631"/>
                </a:lnTo>
                <a:lnTo>
                  <a:pt x="5183" y="1387"/>
                </a:lnTo>
                <a:close/>
                <a:moveTo>
                  <a:pt x="3407" y="1412"/>
                </a:moveTo>
                <a:lnTo>
                  <a:pt x="3285" y="1533"/>
                </a:lnTo>
                <a:lnTo>
                  <a:pt x="3188" y="1679"/>
                </a:lnTo>
                <a:lnTo>
                  <a:pt x="3090" y="1825"/>
                </a:lnTo>
                <a:lnTo>
                  <a:pt x="3042" y="1971"/>
                </a:lnTo>
                <a:lnTo>
                  <a:pt x="2774" y="1971"/>
                </a:lnTo>
                <a:lnTo>
                  <a:pt x="2847" y="1801"/>
                </a:lnTo>
                <a:lnTo>
                  <a:pt x="3042" y="1412"/>
                </a:lnTo>
                <a:close/>
                <a:moveTo>
                  <a:pt x="4039" y="1412"/>
                </a:moveTo>
                <a:lnTo>
                  <a:pt x="3966" y="1509"/>
                </a:lnTo>
                <a:lnTo>
                  <a:pt x="3893" y="1606"/>
                </a:lnTo>
                <a:lnTo>
                  <a:pt x="3747" y="1801"/>
                </a:lnTo>
                <a:lnTo>
                  <a:pt x="3626" y="1947"/>
                </a:lnTo>
                <a:lnTo>
                  <a:pt x="3334" y="1971"/>
                </a:lnTo>
                <a:lnTo>
                  <a:pt x="3455" y="1679"/>
                </a:lnTo>
                <a:lnTo>
                  <a:pt x="3601" y="1412"/>
                </a:lnTo>
                <a:close/>
                <a:moveTo>
                  <a:pt x="2239" y="1412"/>
                </a:moveTo>
                <a:lnTo>
                  <a:pt x="2068" y="1533"/>
                </a:lnTo>
                <a:lnTo>
                  <a:pt x="1947" y="1679"/>
                </a:lnTo>
                <a:lnTo>
                  <a:pt x="1801" y="1825"/>
                </a:lnTo>
                <a:lnTo>
                  <a:pt x="1679" y="1971"/>
                </a:lnTo>
                <a:lnTo>
                  <a:pt x="1509" y="1996"/>
                </a:lnTo>
                <a:lnTo>
                  <a:pt x="1655" y="1704"/>
                </a:lnTo>
                <a:lnTo>
                  <a:pt x="1849" y="1436"/>
                </a:lnTo>
                <a:lnTo>
                  <a:pt x="2166" y="1412"/>
                </a:lnTo>
                <a:close/>
                <a:moveTo>
                  <a:pt x="2896" y="1412"/>
                </a:moveTo>
                <a:lnTo>
                  <a:pt x="2774" y="1558"/>
                </a:lnTo>
                <a:lnTo>
                  <a:pt x="2677" y="1704"/>
                </a:lnTo>
                <a:lnTo>
                  <a:pt x="2579" y="1850"/>
                </a:lnTo>
                <a:lnTo>
                  <a:pt x="2506" y="1996"/>
                </a:lnTo>
                <a:lnTo>
                  <a:pt x="2214" y="1971"/>
                </a:lnTo>
                <a:lnTo>
                  <a:pt x="1995" y="1971"/>
                </a:lnTo>
                <a:lnTo>
                  <a:pt x="2239" y="1679"/>
                </a:lnTo>
                <a:lnTo>
                  <a:pt x="2482" y="1412"/>
                </a:lnTo>
                <a:close/>
                <a:moveTo>
                  <a:pt x="7056" y="1387"/>
                </a:moveTo>
                <a:lnTo>
                  <a:pt x="6935" y="1558"/>
                </a:lnTo>
                <a:lnTo>
                  <a:pt x="6667" y="1898"/>
                </a:lnTo>
                <a:lnTo>
                  <a:pt x="6594" y="1996"/>
                </a:lnTo>
                <a:lnTo>
                  <a:pt x="6278" y="1971"/>
                </a:lnTo>
                <a:lnTo>
                  <a:pt x="6302" y="1898"/>
                </a:lnTo>
                <a:lnTo>
                  <a:pt x="6594" y="1436"/>
                </a:lnTo>
                <a:lnTo>
                  <a:pt x="6570" y="1412"/>
                </a:lnTo>
                <a:lnTo>
                  <a:pt x="6545" y="1412"/>
                </a:lnTo>
                <a:lnTo>
                  <a:pt x="6351" y="1582"/>
                </a:lnTo>
                <a:lnTo>
                  <a:pt x="6156" y="1777"/>
                </a:lnTo>
                <a:lnTo>
                  <a:pt x="6083" y="1874"/>
                </a:lnTo>
                <a:lnTo>
                  <a:pt x="6010" y="1971"/>
                </a:lnTo>
                <a:lnTo>
                  <a:pt x="5596" y="1971"/>
                </a:lnTo>
                <a:lnTo>
                  <a:pt x="5694" y="1801"/>
                </a:lnTo>
                <a:lnTo>
                  <a:pt x="5840" y="1606"/>
                </a:lnTo>
                <a:lnTo>
                  <a:pt x="5986" y="1387"/>
                </a:lnTo>
                <a:close/>
                <a:moveTo>
                  <a:pt x="7665" y="1387"/>
                </a:moveTo>
                <a:lnTo>
                  <a:pt x="7519" y="1509"/>
                </a:lnTo>
                <a:lnTo>
                  <a:pt x="7373" y="1655"/>
                </a:lnTo>
                <a:lnTo>
                  <a:pt x="7251" y="1825"/>
                </a:lnTo>
                <a:lnTo>
                  <a:pt x="7154" y="1996"/>
                </a:lnTo>
                <a:lnTo>
                  <a:pt x="6910" y="1996"/>
                </a:lnTo>
                <a:lnTo>
                  <a:pt x="7056" y="1777"/>
                </a:lnTo>
                <a:lnTo>
                  <a:pt x="7348" y="1387"/>
                </a:lnTo>
                <a:close/>
                <a:moveTo>
                  <a:pt x="15135" y="1412"/>
                </a:moveTo>
                <a:lnTo>
                  <a:pt x="15281" y="1436"/>
                </a:lnTo>
                <a:lnTo>
                  <a:pt x="15524" y="1436"/>
                </a:lnTo>
                <a:lnTo>
                  <a:pt x="15475" y="1509"/>
                </a:lnTo>
                <a:lnTo>
                  <a:pt x="15232" y="1728"/>
                </a:lnTo>
                <a:lnTo>
                  <a:pt x="15135" y="1874"/>
                </a:lnTo>
                <a:lnTo>
                  <a:pt x="15037" y="1996"/>
                </a:lnTo>
                <a:lnTo>
                  <a:pt x="14697" y="1996"/>
                </a:lnTo>
                <a:lnTo>
                  <a:pt x="14794" y="1898"/>
                </a:lnTo>
                <a:lnTo>
                  <a:pt x="14989" y="1655"/>
                </a:lnTo>
                <a:lnTo>
                  <a:pt x="15135" y="1412"/>
                </a:lnTo>
                <a:close/>
                <a:moveTo>
                  <a:pt x="15865" y="1436"/>
                </a:moveTo>
                <a:lnTo>
                  <a:pt x="16254" y="1460"/>
                </a:lnTo>
                <a:lnTo>
                  <a:pt x="16278" y="1460"/>
                </a:lnTo>
                <a:lnTo>
                  <a:pt x="16157" y="1606"/>
                </a:lnTo>
                <a:lnTo>
                  <a:pt x="16035" y="1801"/>
                </a:lnTo>
                <a:lnTo>
                  <a:pt x="15913" y="1996"/>
                </a:lnTo>
                <a:lnTo>
                  <a:pt x="15427" y="1996"/>
                </a:lnTo>
                <a:lnTo>
                  <a:pt x="15646" y="1728"/>
                </a:lnTo>
                <a:lnTo>
                  <a:pt x="15865" y="1436"/>
                </a:lnTo>
                <a:close/>
                <a:moveTo>
                  <a:pt x="8176" y="1387"/>
                </a:moveTo>
                <a:lnTo>
                  <a:pt x="8030" y="1533"/>
                </a:lnTo>
                <a:lnTo>
                  <a:pt x="7884" y="1679"/>
                </a:lnTo>
                <a:lnTo>
                  <a:pt x="7665" y="2020"/>
                </a:lnTo>
                <a:lnTo>
                  <a:pt x="7494" y="2020"/>
                </a:lnTo>
                <a:lnTo>
                  <a:pt x="7640" y="1704"/>
                </a:lnTo>
                <a:lnTo>
                  <a:pt x="7786" y="1387"/>
                </a:lnTo>
                <a:close/>
                <a:moveTo>
                  <a:pt x="8687" y="1387"/>
                </a:moveTo>
                <a:lnTo>
                  <a:pt x="8638" y="1436"/>
                </a:lnTo>
                <a:lnTo>
                  <a:pt x="8419" y="1679"/>
                </a:lnTo>
                <a:lnTo>
                  <a:pt x="8322" y="1825"/>
                </a:lnTo>
                <a:lnTo>
                  <a:pt x="8224" y="1971"/>
                </a:lnTo>
                <a:lnTo>
                  <a:pt x="8224" y="2020"/>
                </a:lnTo>
                <a:lnTo>
                  <a:pt x="8005" y="2020"/>
                </a:lnTo>
                <a:lnTo>
                  <a:pt x="8200" y="1704"/>
                </a:lnTo>
                <a:lnTo>
                  <a:pt x="8273" y="1558"/>
                </a:lnTo>
                <a:lnTo>
                  <a:pt x="8346" y="1387"/>
                </a:lnTo>
                <a:close/>
                <a:moveTo>
                  <a:pt x="9441" y="1387"/>
                </a:moveTo>
                <a:lnTo>
                  <a:pt x="9271" y="1558"/>
                </a:lnTo>
                <a:lnTo>
                  <a:pt x="9125" y="1752"/>
                </a:lnTo>
                <a:lnTo>
                  <a:pt x="9027" y="1874"/>
                </a:lnTo>
                <a:lnTo>
                  <a:pt x="8930" y="2020"/>
                </a:lnTo>
                <a:lnTo>
                  <a:pt x="8468" y="2020"/>
                </a:lnTo>
                <a:lnTo>
                  <a:pt x="8565" y="1923"/>
                </a:lnTo>
                <a:lnTo>
                  <a:pt x="8833" y="1631"/>
                </a:lnTo>
                <a:lnTo>
                  <a:pt x="8954" y="1509"/>
                </a:lnTo>
                <a:lnTo>
                  <a:pt x="9076" y="1387"/>
                </a:lnTo>
                <a:close/>
                <a:moveTo>
                  <a:pt x="10220" y="1363"/>
                </a:moveTo>
                <a:lnTo>
                  <a:pt x="10074" y="1436"/>
                </a:lnTo>
                <a:lnTo>
                  <a:pt x="9952" y="1558"/>
                </a:lnTo>
                <a:lnTo>
                  <a:pt x="9757" y="1801"/>
                </a:lnTo>
                <a:lnTo>
                  <a:pt x="9587" y="2020"/>
                </a:lnTo>
                <a:lnTo>
                  <a:pt x="9271" y="2020"/>
                </a:lnTo>
                <a:lnTo>
                  <a:pt x="9368" y="1874"/>
                </a:lnTo>
                <a:lnTo>
                  <a:pt x="9514" y="1631"/>
                </a:lnTo>
                <a:lnTo>
                  <a:pt x="9587" y="1509"/>
                </a:lnTo>
                <a:lnTo>
                  <a:pt x="9636" y="1387"/>
                </a:lnTo>
                <a:lnTo>
                  <a:pt x="10220" y="1363"/>
                </a:lnTo>
                <a:close/>
                <a:moveTo>
                  <a:pt x="11436" y="1339"/>
                </a:moveTo>
                <a:lnTo>
                  <a:pt x="11290" y="1558"/>
                </a:lnTo>
                <a:lnTo>
                  <a:pt x="11120" y="1777"/>
                </a:lnTo>
                <a:lnTo>
                  <a:pt x="11047" y="1898"/>
                </a:lnTo>
                <a:lnTo>
                  <a:pt x="10998" y="2020"/>
                </a:lnTo>
                <a:lnTo>
                  <a:pt x="10609" y="2020"/>
                </a:lnTo>
                <a:lnTo>
                  <a:pt x="10755" y="1874"/>
                </a:lnTo>
                <a:lnTo>
                  <a:pt x="10877" y="1728"/>
                </a:lnTo>
                <a:lnTo>
                  <a:pt x="10950" y="1582"/>
                </a:lnTo>
                <a:lnTo>
                  <a:pt x="11023" y="1412"/>
                </a:lnTo>
                <a:lnTo>
                  <a:pt x="10998" y="1363"/>
                </a:lnTo>
                <a:lnTo>
                  <a:pt x="10950" y="1363"/>
                </a:lnTo>
                <a:lnTo>
                  <a:pt x="10585" y="1679"/>
                </a:lnTo>
                <a:lnTo>
                  <a:pt x="10244" y="2020"/>
                </a:lnTo>
                <a:lnTo>
                  <a:pt x="9830" y="2020"/>
                </a:lnTo>
                <a:lnTo>
                  <a:pt x="9952" y="1850"/>
                </a:lnTo>
                <a:lnTo>
                  <a:pt x="10074" y="1704"/>
                </a:lnTo>
                <a:lnTo>
                  <a:pt x="10195" y="1533"/>
                </a:lnTo>
                <a:lnTo>
                  <a:pt x="10317" y="1363"/>
                </a:lnTo>
                <a:lnTo>
                  <a:pt x="11436" y="1339"/>
                </a:lnTo>
                <a:close/>
                <a:moveTo>
                  <a:pt x="11996" y="1339"/>
                </a:moveTo>
                <a:lnTo>
                  <a:pt x="11874" y="1485"/>
                </a:lnTo>
                <a:lnTo>
                  <a:pt x="11777" y="1655"/>
                </a:lnTo>
                <a:lnTo>
                  <a:pt x="11704" y="1850"/>
                </a:lnTo>
                <a:lnTo>
                  <a:pt x="11680" y="2020"/>
                </a:lnTo>
                <a:lnTo>
                  <a:pt x="11290" y="2020"/>
                </a:lnTo>
                <a:lnTo>
                  <a:pt x="11388" y="1850"/>
                </a:lnTo>
                <a:lnTo>
                  <a:pt x="11485" y="1679"/>
                </a:lnTo>
                <a:lnTo>
                  <a:pt x="11558" y="1509"/>
                </a:lnTo>
                <a:lnTo>
                  <a:pt x="11631" y="1339"/>
                </a:lnTo>
                <a:close/>
                <a:moveTo>
                  <a:pt x="12993" y="1314"/>
                </a:moveTo>
                <a:lnTo>
                  <a:pt x="12823" y="1485"/>
                </a:lnTo>
                <a:lnTo>
                  <a:pt x="12653" y="1655"/>
                </a:lnTo>
                <a:lnTo>
                  <a:pt x="12507" y="1801"/>
                </a:lnTo>
                <a:lnTo>
                  <a:pt x="12434" y="1898"/>
                </a:lnTo>
                <a:lnTo>
                  <a:pt x="12385" y="2020"/>
                </a:lnTo>
                <a:lnTo>
                  <a:pt x="11972" y="2020"/>
                </a:lnTo>
                <a:lnTo>
                  <a:pt x="12045" y="1801"/>
                </a:lnTo>
                <a:lnTo>
                  <a:pt x="12166" y="1582"/>
                </a:lnTo>
                <a:lnTo>
                  <a:pt x="12312" y="1314"/>
                </a:lnTo>
                <a:close/>
                <a:moveTo>
                  <a:pt x="13115" y="1314"/>
                </a:moveTo>
                <a:lnTo>
                  <a:pt x="13602" y="1339"/>
                </a:lnTo>
                <a:lnTo>
                  <a:pt x="13407" y="1582"/>
                </a:lnTo>
                <a:lnTo>
                  <a:pt x="13261" y="1777"/>
                </a:lnTo>
                <a:lnTo>
                  <a:pt x="13188" y="1898"/>
                </a:lnTo>
                <a:lnTo>
                  <a:pt x="13139" y="2020"/>
                </a:lnTo>
                <a:lnTo>
                  <a:pt x="12677" y="2020"/>
                </a:lnTo>
                <a:lnTo>
                  <a:pt x="12775" y="1825"/>
                </a:lnTo>
                <a:lnTo>
                  <a:pt x="13115" y="1314"/>
                </a:lnTo>
                <a:close/>
                <a:moveTo>
                  <a:pt x="13796" y="1339"/>
                </a:moveTo>
                <a:lnTo>
                  <a:pt x="14137" y="1363"/>
                </a:lnTo>
                <a:lnTo>
                  <a:pt x="13894" y="1631"/>
                </a:lnTo>
                <a:lnTo>
                  <a:pt x="13748" y="1801"/>
                </a:lnTo>
                <a:lnTo>
                  <a:pt x="13699" y="1898"/>
                </a:lnTo>
                <a:lnTo>
                  <a:pt x="13675" y="2020"/>
                </a:lnTo>
                <a:lnTo>
                  <a:pt x="13431" y="2020"/>
                </a:lnTo>
                <a:lnTo>
                  <a:pt x="13553" y="1752"/>
                </a:lnTo>
                <a:lnTo>
                  <a:pt x="13796" y="1339"/>
                </a:lnTo>
                <a:close/>
                <a:moveTo>
                  <a:pt x="14259" y="1387"/>
                </a:moveTo>
                <a:lnTo>
                  <a:pt x="15013" y="1412"/>
                </a:lnTo>
                <a:lnTo>
                  <a:pt x="14794" y="1606"/>
                </a:lnTo>
                <a:lnTo>
                  <a:pt x="14599" y="1801"/>
                </a:lnTo>
                <a:lnTo>
                  <a:pt x="14502" y="1898"/>
                </a:lnTo>
                <a:lnTo>
                  <a:pt x="14405" y="2020"/>
                </a:lnTo>
                <a:lnTo>
                  <a:pt x="13918" y="2020"/>
                </a:lnTo>
                <a:lnTo>
                  <a:pt x="14015" y="1850"/>
                </a:lnTo>
                <a:lnTo>
                  <a:pt x="14088" y="1704"/>
                </a:lnTo>
                <a:lnTo>
                  <a:pt x="14259" y="1387"/>
                </a:lnTo>
                <a:close/>
                <a:moveTo>
                  <a:pt x="16643" y="1412"/>
                </a:moveTo>
                <a:lnTo>
                  <a:pt x="16789" y="1436"/>
                </a:lnTo>
                <a:lnTo>
                  <a:pt x="16838" y="1460"/>
                </a:lnTo>
                <a:lnTo>
                  <a:pt x="16911" y="1485"/>
                </a:lnTo>
                <a:lnTo>
                  <a:pt x="16643" y="1679"/>
                </a:lnTo>
                <a:lnTo>
                  <a:pt x="16424" y="1898"/>
                </a:lnTo>
                <a:lnTo>
                  <a:pt x="16278" y="2044"/>
                </a:lnTo>
                <a:lnTo>
                  <a:pt x="16230" y="2020"/>
                </a:lnTo>
                <a:lnTo>
                  <a:pt x="16157" y="1996"/>
                </a:lnTo>
                <a:lnTo>
                  <a:pt x="16303" y="1728"/>
                </a:lnTo>
                <a:lnTo>
                  <a:pt x="16497" y="1436"/>
                </a:lnTo>
                <a:lnTo>
                  <a:pt x="16643" y="1412"/>
                </a:lnTo>
                <a:close/>
                <a:moveTo>
                  <a:pt x="389" y="1387"/>
                </a:moveTo>
                <a:lnTo>
                  <a:pt x="657" y="1436"/>
                </a:lnTo>
                <a:lnTo>
                  <a:pt x="973" y="1460"/>
                </a:lnTo>
                <a:lnTo>
                  <a:pt x="803" y="1606"/>
                </a:lnTo>
                <a:lnTo>
                  <a:pt x="657" y="1752"/>
                </a:lnTo>
                <a:lnTo>
                  <a:pt x="535" y="1923"/>
                </a:lnTo>
                <a:lnTo>
                  <a:pt x="487" y="1996"/>
                </a:lnTo>
                <a:lnTo>
                  <a:pt x="438" y="2069"/>
                </a:lnTo>
                <a:lnTo>
                  <a:pt x="438" y="1679"/>
                </a:lnTo>
                <a:lnTo>
                  <a:pt x="389" y="1387"/>
                </a:lnTo>
                <a:close/>
                <a:moveTo>
                  <a:pt x="1655" y="1436"/>
                </a:moveTo>
                <a:lnTo>
                  <a:pt x="1509" y="1558"/>
                </a:lnTo>
                <a:lnTo>
                  <a:pt x="1363" y="1728"/>
                </a:lnTo>
                <a:lnTo>
                  <a:pt x="1241" y="1898"/>
                </a:lnTo>
                <a:lnTo>
                  <a:pt x="1168" y="2093"/>
                </a:lnTo>
                <a:lnTo>
                  <a:pt x="1144" y="2093"/>
                </a:lnTo>
                <a:lnTo>
                  <a:pt x="1095" y="2142"/>
                </a:lnTo>
                <a:lnTo>
                  <a:pt x="1071" y="2190"/>
                </a:lnTo>
                <a:lnTo>
                  <a:pt x="1071" y="2239"/>
                </a:lnTo>
                <a:lnTo>
                  <a:pt x="1071" y="2288"/>
                </a:lnTo>
                <a:lnTo>
                  <a:pt x="1071" y="2409"/>
                </a:lnTo>
                <a:lnTo>
                  <a:pt x="1046" y="2409"/>
                </a:lnTo>
                <a:lnTo>
                  <a:pt x="925" y="2458"/>
                </a:lnTo>
                <a:lnTo>
                  <a:pt x="827" y="2531"/>
                </a:lnTo>
                <a:lnTo>
                  <a:pt x="633" y="2726"/>
                </a:lnTo>
                <a:lnTo>
                  <a:pt x="462" y="2872"/>
                </a:lnTo>
                <a:lnTo>
                  <a:pt x="462" y="2677"/>
                </a:lnTo>
                <a:lnTo>
                  <a:pt x="438" y="2263"/>
                </a:lnTo>
                <a:lnTo>
                  <a:pt x="462" y="2263"/>
                </a:lnTo>
                <a:lnTo>
                  <a:pt x="608" y="2215"/>
                </a:lnTo>
                <a:lnTo>
                  <a:pt x="657" y="2166"/>
                </a:lnTo>
                <a:lnTo>
                  <a:pt x="730" y="2117"/>
                </a:lnTo>
                <a:lnTo>
                  <a:pt x="973" y="1850"/>
                </a:lnTo>
                <a:lnTo>
                  <a:pt x="1168" y="1655"/>
                </a:lnTo>
                <a:lnTo>
                  <a:pt x="1387" y="1460"/>
                </a:lnTo>
                <a:lnTo>
                  <a:pt x="1655" y="1436"/>
                </a:lnTo>
                <a:close/>
                <a:moveTo>
                  <a:pt x="16935" y="1631"/>
                </a:moveTo>
                <a:lnTo>
                  <a:pt x="16960" y="1947"/>
                </a:lnTo>
                <a:lnTo>
                  <a:pt x="16960" y="2239"/>
                </a:lnTo>
                <a:lnTo>
                  <a:pt x="16935" y="2847"/>
                </a:lnTo>
                <a:lnTo>
                  <a:pt x="16814" y="2920"/>
                </a:lnTo>
                <a:lnTo>
                  <a:pt x="16692" y="2993"/>
                </a:lnTo>
                <a:lnTo>
                  <a:pt x="16473" y="3188"/>
                </a:lnTo>
                <a:lnTo>
                  <a:pt x="16376" y="3310"/>
                </a:lnTo>
                <a:lnTo>
                  <a:pt x="16424" y="2872"/>
                </a:lnTo>
                <a:lnTo>
                  <a:pt x="16619" y="2726"/>
                </a:lnTo>
                <a:lnTo>
                  <a:pt x="16765" y="2628"/>
                </a:lnTo>
                <a:lnTo>
                  <a:pt x="16838" y="2580"/>
                </a:lnTo>
                <a:lnTo>
                  <a:pt x="16911" y="2507"/>
                </a:lnTo>
                <a:lnTo>
                  <a:pt x="16911" y="2482"/>
                </a:lnTo>
                <a:lnTo>
                  <a:pt x="16911" y="2434"/>
                </a:lnTo>
                <a:lnTo>
                  <a:pt x="16887" y="2409"/>
                </a:lnTo>
                <a:lnTo>
                  <a:pt x="16838" y="2385"/>
                </a:lnTo>
                <a:lnTo>
                  <a:pt x="16765" y="2409"/>
                </a:lnTo>
                <a:lnTo>
                  <a:pt x="16692" y="2458"/>
                </a:lnTo>
                <a:lnTo>
                  <a:pt x="16570" y="2580"/>
                </a:lnTo>
                <a:lnTo>
                  <a:pt x="16400" y="2701"/>
                </a:lnTo>
                <a:lnTo>
                  <a:pt x="16376" y="2555"/>
                </a:lnTo>
                <a:lnTo>
                  <a:pt x="16327" y="2434"/>
                </a:lnTo>
                <a:lnTo>
                  <a:pt x="16424" y="2361"/>
                </a:lnTo>
                <a:lnTo>
                  <a:pt x="16497" y="2239"/>
                </a:lnTo>
                <a:lnTo>
                  <a:pt x="16643" y="2020"/>
                </a:lnTo>
                <a:lnTo>
                  <a:pt x="16935" y="1631"/>
                </a:lnTo>
                <a:close/>
                <a:moveTo>
                  <a:pt x="1022" y="2896"/>
                </a:moveTo>
                <a:lnTo>
                  <a:pt x="998" y="3237"/>
                </a:lnTo>
                <a:lnTo>
                  <a:pt x="900" y="3310"/>
                </a:lnTo>
                <a:lnTo>
                  <a:pt x="803" y="3407"/>
                </a:lnTo>
                <a:lnTo>
                  <a:pt x="657" y="3675"/>
                </a:lnTo>
                <a:lnTo>
                  <a:pt x="511" y="3966"/>
                </a:lnTo>
                <a:lnTo>
                  <a:pt x="487" y="3310"/>
                </a:lnTo>
                <a:lnTo>
                  <a:pt x="608" y="3261"/>
                </a:lnTo>
                <a:lnTo>
                  <a:pt x="706" y="3188"/>
                </a:lnTo>
                <a:lnTo>
                  <a:pt x="900" y="3018"/>
                </a:lnTo>
                <a:lnTo>
                  <a:pt x="1022" y="2896"/>
                </a:lnTo>
                <a:close/>
                <a:moveTo>
                  <a:pt x="16935" y="3139"/>
                </a:moveTo>
                <a:lnTo>
                  <a:pt x="16935" y="3504"/>
                </a:lnTo>
                <a:lnTo>
                  <a:pt x="16789" y="3577"/>
                </a:lnTo>
                <a:lnTo>
                  <a:pt x="16668" y="3675"/>
                </a:lnTo>
                <a:lnTo>
                  <a:pt x="16449" y="3893"/>
                </a:lnTo>
                <a:lnTo>
                  <a:pt x="16376" y="3991"/>
                </a:lnTo>
                <a:lnTo>
                  <a:pt x="16376" y="3723"/>
                </a:lnTo>
                <a:lnTo>
                  <a:pt x="16400" y="3675"/>
                </a:lnTo>
                <a:lnTo>
                  <a:pt x="16619" y="3407"/>
                </a:lnTo>
                <a:lnTo>
                  <a:pt x="16741" y="3310"/>
                </a:lnTo>
                <a:lnTo>
                  <a:pt x="16838" y="3212"/>
                </a:lnTo>
                <a:lnTo>
                  <a:pt x="16935" y="3139"/>
                </a:lnTo>
                <a:close/>
                <a:moveTo>
                  <a:pt x="16935" y="3723"/>
                </a:moveTo>
                <a:lnTo>
                  <a:pt x="16935" y="4258"/>
                </a:lnTo>
                <a:lnTo>
                  <a:pt x="16546" y="4599"/>
                </a:lnTo>
                <a:lnTo>
                  <a:pt x="16424" y="4721"/>
                </a:lnTo>
                <a:lnTo>
                  <a:pt x="16400" y="4429"/>
                </a:lnTo>
                <a:lnTo>
                  <a:pt x="16522" y="4210"/>
                </a:lnTo>
                <a:lnTo>
                  <a:pt x="16643" y="4015"/>
                </a:lnTo>
                <a:lnTo>
                  <a:pt x="16935" y="3723"/>
                </a:lnTo>
                <a:close/>
                <a:moveTo>
                  <a:pt x="998" y="3553"/>
                </a:moveTo>
                <a:lnTo>
                  <a:pt x="973" y="4210"/>
                </a:lnTo>
                <a:lnTo>
                  <a:pt x="949" y="4234"/>
                </a:lnTo>
                <a:lnTo>
                  <a:pt x="803" y="4429"/>
                </a:lnTo>
                <a:lnTo>
                  <a:pt x="657" y="4623"/>
                </a:lnTo>
                <a:lnTo>
                  <a:pt x="535" y="4769"/>
                </a:lnTo>
                <a:lnTo>
                  <a:pt x="535" y="4234"/>
                </a:lnTo>
                <a:lnTo>
                  <a:pt x="681" y="4039"/>
                </a:lnTo>
                <a:lnTo>
                  <a:pt x="803" y="3845"/>
                </a:lnTo>
                <a:lnTo>
                  <a:pt x="998" y="3553"/>
                </a:lnTo>
                <a:close/>
                <a:moveTo>
                  <a:pt x="16935" y="4599"/>
                </a:moveTo>
                <a:lnTo>
                  <a:pt x="16911" y="5256"/>
                </a:lnTo>
                <a:lnTo>
                  <a:pt x="16668" y="5426"/>
                </a:lnTo>
                <a:lnTo>
                  <a:pt x="16570" y="5524"/>
                </a:lnTo>
                <a:lnTo>
                  <a:pt x="16449" y="5621"/>
                </a:lnTo>
                <a:lnTo>
                  <a:pt x="16424" y="5670"/>
                </a:lnTo>
                <a:lnTo>
                  <a:pt x="16424" y="5207"/>
                </a:lnTo>
                <a:lnTo>
                  <a:pt x="16570" y="5037"/>
                </a:lnTo>
                <a:lnTo>
                  <a:pt x="16692" y="4891"/>
                </a:lnTo>
                <a:lnTo>
                  <a:pt x="16814" y="4745"/>
                </a:lnTo>
                <a:lnTo>
                  <a:pt x="16935" y="4599"/>
                </a:lnTo>
                <a:close/>
                <a:moveTo>
                  <a:pt x="973" y="4696"/>
                </a:moveTo>
                <a:lnTo>
                  <a:pt x="973" y="5280"/>
                </a:lnTo>
                <a:lnTo>
                  <a:pt x="730" y="5475"/>
                </a:lnTo>
                <a:lnTo>
                  <a:pt x="633" y="5597"/>
                </a:lnTo>
                <a:lnTo>
                  <a:pt x="535" y="5718"/>
                </a:lnTo>
                <a:lnTo>
                  <a:pt x="535" y="5159"/>
                </a:lnTo>
                <a:lnTo>
                  <a:pt x="584" y="5134"/>
                </a:lnTo>
                <a:lnTo>
                  <a:pt x="754" y="4964"/>
                </a:lnTo>
                <a:lnTo>
                  <a:pt x="900" y="4794"/>
                </a:lnTo>
                <a:lnTo>
                  <a:pt x="973" y="4696"/>
                </a:lnTo>
                <a:close/>
                <a:moveTo>
                  <a:pt x="16911" y="5378"/>
                </a:moveTo>
                <a:lnTo>
                  <a:pt x="16911" y="5962"/>
                </a:lnTo>
                <a:lnTo>
                  <a:pt x="16911" y="6132"/>
                </a:lnTo>
                <a:lnTo>
                  <a:pt x="16789" y="6181"/>
                </a:lnTo>
                <a:lnTo>
                  <a:pt x="16643" y="6278"/>
                </a:lnTo>
                <a:lnTo>
                  <a:pt x="16424" y="6473"/>
                </a:lnTo>
                <a:lnTo>
                  <a:pt x="16424" y="6108"/>
                </a:lnTo>
                <a:lnTo>
                  <a:pt x="16570" y="5937"/>
                </a:lnTo>
                <a:lnTo>
                  <a:pt x="16911" y="5378"/>
                </a:lnTo>
                <a:close/>
                <a:moveTo>
                  <a:pt x="973" y="5670"/>
                </a:moveTo>
                <a:lnTo>
                  <a:pt x="973" y="6156"/>
                </a:lnTo>
                <a:lnTo>
                  <a:pt x="876" y="6229"/>
                </a:lnTo>
                <a:lnTo>
                  <a:pt x="779" y="6278"/>
                </a:lnTo>
                <a:lnTo>
                  <a:pt x="633" y="6448"/>
                </a:lnTo>
                <a:lnTo>
                  <a:pt x="511" y="6619"/>
                </a:lnTo>
                <a:lnTo>
                  <a:pt x="511" y="6181"/>
                </a:lnTo>
                <a:lnTo>
                  <a:pt x="973" y="5670"/>
                </a:lnTo>
                <a:close/>
                <a:moveTo>
                  <a:pt x="16911" y="6351"/>
                </a:moveTo>
                <a:lnTo>
                  <a:pt x="16911" y="6765"/>
                </a:lnTo>
                <a:lnTo>
                  <a:pt x="16668" y="6935"/>
                </a:lnTo>
                <a:lnTo>
                  <a:pt x="16570" y="7032"/>
                </a:lnTo>
                <a:lnTo>
                  <a:pt x="16449" y="7130"/>
                </a:lnTo>
                <a:lnTo>
                  <a:pt x="16400" y="7203"/>
                </a:lnTo>
                <a:lnTo>
                  <a:pt x="16400" y="6838"/>
                </a:lnTo>
                <a:lnTo>
                  <a:pt x="16424" y="6813"/>
                </a:lnTo>
                <a:lnTo>
                  <a:pt x="16643" y="6594"/>
                </a:lnTo>
                <a:lnTo>
                  <a:pt x="16911" y="6351"/>
                </a:lnTo>
                <a:close/>
                <a:moveTo>
                  <a:pt x="949" y="6619"/>
                </a:moveTo>
                <a:lnTo>
                  <a:pt x="949" y="6789"/>
                </a:lnTo>
                <a:lnTo>
                  <a:pt x="949" y="7178"/>
                </a:lnTo>
                <a:lnTo>
                  <a:pt x="827" y="7227"/>
                </a:lnTo>
                <a:lnTo>
                  <a:pt x="706" y="7324"/>
                </a:lnTo>
                <a:lnTo>
                  <a:pt x="584" y="7446"/>
                </a:lnTo>
                <a:lnTo>
                  <a:pt x="487" y="7568"/>
                </a:lnTo>
                <a:lnTo>
                  <a:pt x="487" y="7130"/>
                </a:lnTo>
                <a:lnTo>
                  <a:pt x="584" y="7057"/>
                </a:lnTo>
                <a:lnTo>
                  <a:pt x="681" y="6959"/>
                </a:lnTo>
                <a:lnTo>
                  <a:pt x="852" y="6740"/>
                </a:lnTo>
                <a:lnTo>
                  <a:pt x="949" y="6619"/>
                </a:lnTo>
                <a:close/>
                <a:moveTo>
                  <a:pt x="16911" y="6886"/>
                </a:moveTo>
                <a:lnTo>
                  <a:pt x="16935" y="7519"/>
                </a:lnTo>
                <a:lnTo>
                  <a:pt x="16814" y="7616"/>
                </a:lnTo>
                <a:lnTo>
                  <a:pt x="16668" y="7714"/>
                </a:lnTo>
                <a:lnTo>
                  <a:pt x="16546" y="7835"/>
                </a:lnTo>
                <a:lnTo>
                  <a:pt x="16449" y="7957"/>
                </a:lnTo>
                <a:lnTo>
                  <a:pt x="16376" y="8030"/>
                </a:lnTo>
                <a:lnTo>
                  <a:pt x="16376" y="7665"/>
                </a:lnTo>
                <a:lnTo>
                  <a:pt x="16522" y="7495"/>
                </a:lnTo>
                <a:lnTo>
                  <a:pt x="16619" y="7324"/>
                </a:lnTo>
                <a:lnTo>
                  <a:pt x="16789" y="7105"/>
                </a:lnTo>
                <a:lnTo>
                  <a:pt x="16911" y="6886"/>
                </a:lnTo>
                <a:close/>
                <a:moveTo>
                  <a:pt x="949" y="7422"/>
                </a:moveTo>
                <a:lnTo>
                  <a:pt x="973" y="8006"/>
                </a:lnTo>
                <a:lnTo>
                  <a:pt x="852" y="8054"/>
                </a:lnTo>
                <a:lnTo>
                  <a:pt x="754" y="8103"/>
                </a:lnTo>
                <a:lnTo>
                  <a:pt x="560" y="8273"/>
                </a:lnTo>
                <a:lnTo>
                  <a:pt x="462" y="8371"/>
                </a:lnTo>
                <a:lnTo>
                  <a:pt x="462" y="7957"/>
                </a:lnTo>
                <a:lnTo>
                  <a:pt x="535" y="7957"/>
                </a:lnTo>
                <a:lnTo>
                  <a:pt x="584" y="7933"/>
                </a:lnTo>
                <a:lnTo>
                  <a:pt x="608" y="7884"/>
                </a:lnTo>
                <a:lnTo>
                  <a:pt x="730" y="7714"/>
                </a:lnTo>
                <a:lnTo>
                  <a:pt x="852" y="7543"/>
                </a:lnTo>
                <a:lnTo>
                  <a:pt x="949" y="7422"/>
                </a:lnTo>
                <a:close/>
                <a:moveTo>
                  <a:pt x="16935" y="7714"/>
                </a:moveTo>
                <a:lnTo>
                  <a:pt x="16935" y="8419"/>
                </a:lnTo>
                <a:lnTo>
                  <a:pt x="16716" y="8541"/>
                </a:lnTo>
                <a:lnTo>
                  <a:pt x="16497" y="8711"/>
                </a:lnTo>
                <a:lnTo>
                  <a:pt x="16351" y="8857"/>
                </a:lnTo>
                <a:lnTo>
                  <a:pt x="16376" y="8444"/>
                </a:lnTo>
                <a:lnTo>
                  <a:pt x="16449" y="8371"/>
                </a:lnTo>
                <a:lnTo>
                  <a:pt x="16522" y="8273"/>
                </a:lnTo>
                <a:lnTo>
                  <a:pt x="16668" y="8079"/>
                </a:lnTo>
                <a:lnTo>
                  <a:pt x="16862" y="7835"/>
                </a:lnTo>
                <a:lnTo>
                  <a:pt x="16935" y="7714"/>
                </a:lnTo>
                <a:close/>
                <a:moveTo>
                  <a:pt x="13042" y="3869"/>
                </a:moveTo>
                <a:lnTo>
                  <a:pt x="12872" y="3893"/>
                </a:lnTo>
                <a:lnTo>
                  <a:pt x="12702" y="3918"/>
                </a:lnTo>
                <a:lnTo>
                  <a:pt x="12239" y="3966"/>
                </a:lnTo>
                <a:lnTo>
                  <a:pt x="11777" y="3991"/>
                </a:lnTo>
                <a:lnTo>
                  <a:pt x="11388" y="3991"/>
                </a:lnTo>
                <a:lnTo>
                  <a:pt x="10974" y="3966"/>
                </a:lnTo>
                <a:lnTo>
                  <a:pt x="10755" y="3966"/>
                </a:lnTo>
                <a:lnTo>
                  <a:pt x="10560" y="4015"/>
                </a:lnTo>
                <a:lnTo>
                  <a:pt x="10366" y="4064"/>
                </a:lnTo>
                <a:lnTo>
                  <a:pt x="10220" y="4137"/>
                </a:lnTo>
                <a:lnTo>
                  <a:pt x="10171" y="4185"/>
                </a:lnTo>
                <a:lnTo>
                  <a:pt x="10122" y="4258"/>
                </a:lnTo>
                <a:lnTo>
                  <a:pt x="10147" y="4331"/>
                </a:lnTo>
                <a:lnTo>
                  <a:pt x="10171" y="4404"/>
                </a:lnTo>
                <a:lnTo>
                  <a:pt x="10341" y="4502"/>
                </a:lnTo>
                <a:lnTo>
                  <a:pt x="10536" y="4575"/>
                </a:lnTo>
                <a:lnTo>
                  <a:pt x="10731" y="4599"/>
                </a:lnTo>
                <a:lnTo>
                  <a:pt x="10950" y="4623"/>
                </a:lnTo>
                <a:lnTo>
                  <a:pt x="12142" y="4623"/>
                </a:lnTo>
                <a:lnTo>
                  <a:pt x="12580" y="4599"/>
                </a:lnTo>
                <a:lnTo>
                  <a:pt x="12458" y="4745"/>
                </a:lnTo>
                <a:lnTo>
                  <a:pt x="12312" y="4867"/>
                </a:lnTo>
                <a:lnTo>
                  <a:pt x="12020" y="5110"/>
                </a:lnTo>
                <a:lnTo>
                  <a:pt x="11461" y="5548"/>
                </a:lnTo>
                <a:lnTo>
                  <a:pt x="10901" y="5986"/>
                </a:lnTo>
                <a:lnTo>
                  <a:pt x="10633" y="6205"/>
                </a:lnTo>
                <a:lnTo>
                  <a:pt x="10366" y="6473"/>
                </a:lnTo>
                <a:lnTo>
                  <a:pt x="9879" y="7008"/>
                </a:lnTo>
                <a:lnTo>
                  <a:pt x="9392" y="7568"/>
                </a:lnTo>
                <a:lnTo>
                  <a:pt x="9149" y="7835"/>
                </a:lnTo>
                <a:lnTo>
                  <a:pt x="8881" y="8079"/>
                </a:lnTo>
                <a:lnTo>
                  <a:pt x="8760" y="7957"/>
                </a:lnTo>
                <a:lnTo>
                  <a:pt x="8614" y="7860"/>
                </a:lnTo>
                <a:lnTo>
                  <a:pt x="8346" y="7665"/>
                </a:lnTo>
                <a:lnTo>
                  <a:pt x="7957" y="7324"/>
                </a:lnTo>
                <a:lnTo>
                  <a:pt x="7567" y="6959"/>
                </a:lnTo>
                <a:lnTo>
                  <a:pt x="7300" y="6692"/>
                </a:lnTo>
                <a:lnTo>
                  <a:pt x="7008" y="6424"/>
                </a:lnTo>
                <a:lnTo>
                  <a:pt x="6837" y="6302"/>
                </a:lnTo>
                <a:lnTo>
                  <a:pt x="6667" y="6205"/>
                </a:lnTo>
                <a:lnTo>
                  <a:pt x="6497" y="6132"/>
                </a:lnTo>
                <a:lnTo>
                  <a:pt x="6302" y="6083"/>
                </a:lnTo>
                <a:lnTo>
                  <a:pt x="6253" y="6059"/>
                </a:lnTo>
                <a:lnTo>
                  <a:pt x="6107" y="6059"/>
                </a:lnTo>
                <a:lnTo>
                  <a:pt x="6034" y="6108"/>
                </a:lnTo>
                <a:lnTo>
                  <a:pt x="5864" y="6205"/>
                </a:lnTo>
                <a:lnTo>
                  <a:pt x="5718" y="6351"/>
                </a:lnTo>
                <a:lnTo>
                  <a:pt x="5450" y="6643"/>
                </a:lnTo>
                <a:lnTo>
                  <a:pt x="5207" y="6984"/>
                </a:lnTo>
                <a:lnTo>
                  <a:pt x="4964" y="7300"/>
                </a:lnTo>
                <a:lnTo>
                  <a:pt x="4818" y="7519"/>
                </a:lnTo>
                <a:lnTo>
                  <a:pt x="4623" y="7714"/>
                </a:lnTo>
                <a:lnTo>
                  <a:pt x="4258" y="8079"/>
                </a:lnTo>
                <a:lnTo>
                  <a:pt x="3918" y="8468"/>
                </a:lnTo>
                <a:lnTo>
                  <a:pt x="3747" y="8687"/>
                </a:lnTo>
                <a:lnTo>
                  <a:pt x="3626" y="8906"/>
                </a:lnTo>
                <a:lnTo>
                  <a:pt x="3601" y="8955"/>
                </a:lnTo>
                <a:lnTo>
                  <a:pt x="3601" y="9003"/>
                </a:lnTo>
                <a:lnTo>
                  <a:pt x="3626" y="9052"/>
                </a:lnTo>
                <a:lnTo>
                  <a:pt x="3650" y="9101"/>
                </a:lnTo>
                <a:lnTo>
                  <a:pt x="3699" y="9125"/>
                </a:lnTo>
                <a:lnTo>
                  <a:pt x="3747" y="9149"/>
                </a:lnTo>
                <a:lnTo>
                  <a:pt x="3796" y="9149"/>
                </a:lnTo>
                <a:lnTo>
                  <a:pt x="3869" y="9125"/>
                </a:lnTo>
                <a:lnTo>
                  <a:pt x="4064" y="9028"/>
                </a:lnTo>
                <a:lnTo>
                  <a:pt x="4283" y="8857"/>
                </a:lnTo>
                <a:lnTo>
                  <a:pt x="4477" y="8687"/>
                </a:lnTo>
                <a:lnTo>
                  <a:pt x="4672" y="8492"/>
                </a:lnTo>
                <a:lnTo>
                  <a:pt x="5037" y="8103"/>
                </a:lnTo>
                <a:lnTo>
                  <a:pt x="5353" y="7689"/>
                </a:lnTo>
                <a:lnTo>
                  <a:pt x="5669" y="7276"/>
                </a:lnTo>
                <a:lnTo>
                  <a:pt x="6010" y="6838"/>
                </a:lnTo>
                <a:lnTo>
                  <a:pt x="6156" y="6716"/>
                </a:lnTo>
                <a:lnTo>
                  <a:pt x="6302" y="6594"/>
                </a:lnTo>
                <a:lnTo>
                  <a:pt x="6594" y="6838"/>
                </a:lnTo>
                <a:lnTo>
                  <a:pt x="6910" y="7105"/>
                </a:lnTo>
                <a:lnTo>
                  <a:pt x="7470" y="7665"/>
                </a:lnTo>
                <a:lnTo>
                  <a:pt x="7762" y="7933"/>
                </a:lnTo>
                <a:lnTo>
                  <a:pt x="8078" y="8249"/>
                </a:lnTo>
                <a:lnTo>
                  <a:pt x="8249" y="8395"/>
                </a:lnTo>
                <a:lnTo>
                  <a:pt x="8443" y="8492"/>
                </a:lnTo>
                <a:lnTo>
                  <a:pt x="8614" y="8565"/>
                </a:lnTo>
                <a:lnTo>
                  <a:pt x="8808" y="8590"/>
                </a:lnTo>
                <a:lnTo>
                  <a:pt x="8906" y="8565"/>
                </a:lnTo>
                <a:lnTo>
                  <a:pt x="8979" y="8590"/>
                </a:lnTo>
                <a:lnTo>
                  <a:pt x="9076" y="8541"/>
                </a:lnTo>
                <a:lnTo>
                  <a:pt x="9392" y="8298"/>
                </a:lnTo>
                <a:lnTo>
                  <a:pt x="9684" y="8006"/>
                </a:lnTo>
                <a:lnTo>
                  <a:pt x="10244" y="7422"/>
                </a:lnTo>
                <a:lnTo>
                  <a:pt x="10779" y="6838"/>
                </a:lnTo>
                <a:lnTo>
                  <a:pt x="11071" y="6570"/>
                </a:lnTo>
                <a:lnTo>
                  <a:pt x="11388" y="6302"/>
                </a:lnTo>
                <a:lnTo>
                  <a:pt x="11996" y="5840"/>
                </a:lnTo>
                <a:lnTo>
                  <a:pt x="12604" y="5353"/>
                </a:lnTo>
                <a:lnTo>
                  <a:pt x="12847" y="5134"/>
                </a:lnTo>
                <a:lnTo>
                  <a:pt x="13066" y="4915"/>
                </a:lnTo>
                <a:lnTo>
                  <a:pt x="13139" y="5743"/>
                </a:lnTo>
                <a:lnTo>
                  <a:pt x="13115" y="6059"/>
                </a:lnTo>
                <a:lnTo>
                  <a:pt x="13091" y="6448"/>
                </a:lnTo>
                <a:lnTo>
                  <a:pt x="13091" y="6643"/>
                </a:lnTo>
                <a:lnTo>
                  <a:pt x="13115" y="6813"/>
                </a:lnTo>
                <a:lnTo>
                  <a:pt x="13164" y="6984"/>
                </a:lnTo>
                <a:lnTo>
                  <a:pt x="13261" y="7105"/>
                </a:lnTo>
                <a:lnTo>
                  <a:pt x="13310" y="7130"/>
                </a:lnTo>
                <a:lnTo>
                  <a:pt x="13383" y="7154"/>
                </a:lnTo>
                <a:lnTo>
                  <a:pt x="13456" y="7154"/>
                </a:lnTo>
                <a:lnTo>
                  <a:pt x="13504" y="7130"/>
                </a:lnTo>
                <a:lnTo>
                  <a:pt x="13626" y="7032"/>
                </a:lnTo>
                <a:lnTo>
                  <a:pt x="13699" y="6886"/>
                </a:lnTo>
                <a:lnTo>
                  <a:pt x="13723" y="6716"/>
                </a:lnTo>
                <a:lnTo>
                  <a:pt x="13748" y="6546"/>
                </a:lnTo>
                <a:lnTo>
                  <a:pt x="13723" y="6181"/>
                </a:lnTo>
                <a:lnTo>
                  <a:pt x="13699" y="5889"/>
                </a:lnTo>
                <a:lnTo>
                  <a:pt x="13675" y="5086"/>
                </a:lnTo>
                <a:lnTo>
                  <a:pt x="13650" y="4672"/>
                </a:lnTo>
                <a:lnTo>
                  <a:pt x="13602" y="4477"/>
                </a:lnTo>
                <a:lnTo>
                  <a:pt x="13529" y="4307"/>
                </a:lnTo>
                <a:lnTo>
                  <a:pt x="13504" y="4258"/>
                </a:lnTo>
                <a:lnTo>
                  <a:pt x="13456" y="4210"/>
                </a:lnTo>
                <a:lnTo>
                  <a:pt x="13456" y="4137"/>
                </a:lnTo>
                <a:lnTo>
                  <a:pt x="13456" y="4064"/>
                </a:lnTo>
                <a:lnTo>
                  <a:pt x="13407" y="4015"/>
                </a:lnTo>
                <a:lnTo>
                  <a:pt x="13358" y="3966"/>
                </a:lnTo>
                <a:lnTo>
                  <a:pt x="13285" y="3918"/>
                </a:lnTo>
                <a:lnTo>
                  <a:pt x="13188" y="3893"/>
                </a:lnTo>
                <a:lnTo>
                  <a:pt x="13042" y="3869"/>
                </a:lnTo>
                <a:close/>
                <a:moveTo>
                  <a:pt x="973" y="8298"/>
                </a:moveTo>
                <a:lnTo>
                  <a:pt x="998" y="8882"/>
                </a:lnTo>
                <a:lnTo>
                  <a:pt x="925" y="8906"/>
                </a:lnTo>
                <a:lnTo>
                  <a:pt x="827" y="8979"/>
                </a:lnTo>
                <a:lnTo>
                  <a:pt x="730" y="9052"/>
                </a:lnTo>
                <a:lnTo>
                  <a:pt x="487" y="9320"/>
                </a:lnTo>
                <a:lnTo>
                  <a:pt x="487" y="8955"/>
                </a:lnTo>
                <a:lnTo>
                  <a:pt x="560" y="8906"/>
                </a:lnTo>
                <a:lnTo>
                  <a:pt x="608" y="8809"/>
                </a:lnTo>
                <a:lnTo>
                  <a:pt x="803" y="8541"/>
                </a:lnTo>
                <a:lnTo>
                  <a:pt x="973" y="8298"/>
                </a:lnTo>
                <a:close/>
                <a:moveTo>
                  <a:pt x="16935" y="8541"/>
                </a:moveTo>
                <a:lnTo>
                  <a:pt x="16935" y="8979"/>
                </a:lnTo>
                <a:lnTo>
                  <a:pt x="16960" y="9247"/>
                </a:lnTo>
                <a:lnTo>
                  <a:pt x="16716" y="9393"/>
                </a:lnTo>
                <a:lnTo>
                  <a:pt x="16497" y="9539"/>
                </a:lnTo>
                <a:lnTo>
                  <a:pt x="16376" y="9660"/>
                </a:lnTo>
                <a:lnTo>
                  <a:pt x="16376" y="9198"/>
                </a:lnTo>
                <a:lnTo>
                  <a:pt x="16424" y="9149"/>
                </a:lnTo>
                <a:lnTo>
                  <a:pt x="16497" y="9076"/>
                </a:lnTo>
                <a:lnTo>
                  <a:pt x="16595" y="8930"/>
                </a:lnTo>
                <a:lnTo>
                  <a:pt x="16935" y="8541"/>
                </a:lnTo>
                <a:close/>
                <a:moveTo>
                  <a:pt x="998" y="9076"/>
                </a:moveTo>
                <a:lnTo>
                  <a:pt x="1022" y="9685"/>
                </a:lnTo>
                <a:lnTo>
                  <a:pt x="925" y="9709"/>
                </a:lnTo>
                <a:lnTo>
                  <a:pt x="827" y="9782"/>
                </a:lnTo>
                <a:lnTo>
                  <a:pt x="657" y="9904"/>
                </a:lnTo>
                <a:lnTo>
                  <a:pt x="535" y="10025"/>
                </a:lnTo>
                <a:lnTo>
                  <a:pt x="511" y="9636"/>
                </a:lnTo>
                <a:lnTo>
                  <a:pt x="584" y="9587"/>
                </a:lnTo>
                <a:lnTo>
                  <a:pt x="852" y="9247"/>
                </a:lnTo>
                <a:lnTo>
                  <a:pt x="998" y="9076"/>
                </a:lnTo>
                <a:close/>
                <a:moveTo>
                  <a:pt x="16960" y="9368"/>
                </a:moveTo>
                <a:lnTo>
                  <a:pt x="16935" y="9806"/>
                </a:lnTo>
                <a:lnTo>
                  <a:pt x="16741" y="9928"/>
                </a:lnTo>
                <a:lnTo>
                  <a:pt x="16546" y="10074"/>
                </a:lnTo>
                <a:lnTo>
                  <a:pt x="16400" y="10196"/>
                </a:lnTo>
                <a:lnTo>
                  <a:pt x="16376" y="9952"/>
                </a:lnTo>
                <a:lnTo>
                  <a:pt x="16449" y="9855"/>
                </a:lnTo>
                <a:lnTo>
                  <a:pt x="16668" y="9636"/>
                </a:lnTo>
                <a:lnTo>
                  <a:pt x="16960" y="9368"/>
                </a:lnTo>
                <a:close/>
                <a:moveTo>
                  <a:pt x="16935" y="10001"/>
                </a:moveTo>
                <a:lnTo>
                  <a:pt x="16935" y="10342"/>
                </a:lnTo>
                <a:lnTo>
                  <a:pt x="16814" y="10415"/>
                </a:lnTo>
                <a:lnTo>
                  <a:pt x="16668" y="10488"/>
                </a:lnTo>
                <a:lnTo>
                  <a:pt x="16424" y="10682"/>
                </a:lnTo>
                <a:lnTo>
                  <a:pt x="16400" y="10488"/>
                </a:lnTo>
                <a:lnTo>
                  <a:pt x="16546" y="10342"/>
                </a:lnTo>
                <a:lnTo>
                  <a:pt x="16692" y="10220"/>
                </a:lnTo>
                <a:lnTo>
                  <a:pt x="16935" y="10001"/>
                </a:lnTo>
                <a:close/>
                <a:moveTo>
                  <a:pt x="1046" y="10050"/>
                </a:moveTo>
                <a:lnTo>
                  <a:pt x="1046" y="10415"/>
                </a:lnTo>
                <a:lnTo>
                  <a:pt x="949" y="10463"/>
                </a:lnTo>
                <a:lnTo>
                  <a:pt x="852" y="10512"/>
                </a:lnTo>
                <a:lnTo>
                  <a:pt x="681" y="10682"/>
                </a:lnTo>
                <a:lnTo>
                  <a:pt x="584" y="10755"/>
                </a:lnTo>
                <a:lnTo>
                  <a:pt x="560" y="10536"/>
                </a:lnTo>
                <a:lnTo>
                  <a:pt x="657" y="10463"/>
                </a:lnTo>
                <a:lnTo>
                  <a:pt x="730" y="10390"/>
                </a:lnTo>
                <a:lnTo>
                  <a:pt x="876" y="10220"/>
                </a:lnTo>
                <a:lnTo>
                  <a:pt x="1046" y="10050"/>
                </a:lnTo>
                <a:close/>
                <a:moveTo>
                  <a:pt x="4185" y="2385"/>
                </a:moveTo>
                <a:lnTo>
                  <a:pt x="5158" y="2409"/>
                </a:lnTo>
                <a:lnTo>
                  <a:pt x="6132" y="2434"/>
                </a:lnTo>
                <a:lnTo>
                  <a:pt x="7129" y="2458"/>
                </a:lnTo>
                <a:lnTo>
                  <a:pt x="8103" y="2482"/>
                </a:lnTo>
                <a:lnTo>
                  <a:pt x="15938" y="2482"/>
                </a:lnTo>
                <a:lnTo>
                  <a:pt x="15938" y="2823"/>
                </a:lnTo>
                <a:lnTo>
                  <a:pt x="15913" y="3164"/>
                </a:lnTo>
                <a:lnTo>
                  <a:pt x="15889" y="3529"/>
                </a:lnTo>
                <a:lnTo>
                  <a:pt x="15913" y="3869"/>
                </a:lnTo>
                <a:lnTo>
                  <a:pt x="15938" y="5013"/>
                </a:lnTo>
                <a:lnTo>
                  <a:pt x="15938" y="5597"/>
                </a:lnTo>
                <a:lnTo>
                  <a:pt x="15938" y="6181"/>
                </a:lnTo>
                <a:lnTo>
                  <a:pt x="15913" y="7300"/>
                </a:lnTo>
                <a:lnTo>
                  <a:pt x="15889" y="8419"/>
                </a:lnTo>
                <a:lnTo>
                  <a:pt x="15889" y="9539"/>
                </a:lnTo>
                <a:lnTo>
                  <a:pt x="15913" y="10123"/>
                </a:lnTo>
                <a:lnTo>
                  <a:pt x="15938" y="10682"/>
                </a:lnTo>
                <a:lnTo>
                  <a:pt x="14161" y="10634"/>
                </a:lnTo>
                <a:lnTo>
                  <a:pt x="13285" y="10609"/>
                </a:lnTo>
                <a:lnTo>
                  <a:pt x="12385" y="10609"/>
                </a:lnTo>
                <a:lnTo>
                  <a:pt x="11315" y="10585"/>
                </a:lnTo>
                <a:lnTo>
                  <a:pt x="10220" y="10561"/>
                </a:lnTo>
                <a:lnTo>
                  <a:pt x="9149" y="10536"/>
                </a:lnTo>
                <a:lnTo>
                  <a:pt x="8614" y="10536"/>
                </a:lnTo>
                <a:lnTo>
                  <a:pt x="8054" y="10561"/>
                </a:lnTo>
                <a:lnTo>
                  <a:pt x="7056" y="10609"/>
                </a:lnTo>
                <a:lnTo>
                  <a:pt x="6059" y="10609"/>
                </a:lnTo>
                <a:lnTo>
                  <a:pt x="5037" y="10634"/>
                </a:lnTo>
                <a:lnTo>
                  <a:pt x="4039" y="10658"/>
                </a:lnTo>
                <a:lnTo>
                  <a:pt x="3334" y="10707"/>
                </a:lnTo>
                <a:lnTo>
                  <a:pt x="2604" y="10755"/>
                </a:lnTo>
                <a:lnTo>
                  <a:pt x="2068" y="10731"/>
                </a:lnTo>
                <a:lnTo>
                  <a:pt x="1533" y="10707"/>
                </a:lnTo>
                <a:lnTo>
                  <a:pt x="1460" y="8833"/>
                </a:lnTo>
                <a:lnTo>
                  <a:pt x="1436" y="7908"/>
                </a:lnTo>
                <a:lnTo>
                  <a:pt x="1411" y="6959"/>
                </a:lnTo>
                <a:lnTo>
                  <a:pt x="1460" y="5840"/>
                </a:lnTo>
                <a:lnTo>
                  <a:pt x="1509" y="4672"/>
                </a:lnTo>
                <a:lnTo>
                  <a:pt x="1533" y="3529"/>
                </a:lnTo>
                <a:lnTo>
                  <a:pt x="1509" y="2945"/>
                </a:lnTo>
                <a:lnTo>
                  <a:pt x="1484" y="2385"/>
                </a:lnTo>
                <a:lnTo>
                  <a:pt x="1703" y="2385"/>
                </a:lnTo>
                <a:lnTo>
                  <a:pt x="1947" y="2409"/>
                </a:lnTo>
                <a:lnTo>
                  <a:pt x="2409" y="2434"/>
                </a:lnTo>
                <a:lnTo>
                  <a:pt x="3285" y="2409"/>
                </a:lnTo>
                <a:lnTo>
                  <a:pt x="4185" y="2385"/>
                </a:lnTo>
                <a:close/>
                <a:moveTo>
                  <a:pt x="12288" y="11096"/>
                </a:moveTo>
                <a:lnTo>
                  <a:pt x="12531" y="11120"/>
                </a:lnTo>
                <a:lnTo>
                  <a:pt x="12434" y="11193"/>
                </a:lnTo>
                <a:lnTo>
                  <a:pt x="12191" y="11364"/>
                </a:lnTo>
                <a:lnTo>
                  <a:pt x="12118" y="11437"/>
                </a:lnTo>
                <a:lnTo>
                  <a:pt x="11874" y="11437"/>
                </a:lnTo>
                <a:lnTo>
                  <a:pt x="11923" y="11388"/>
                </a:lnTo>
                <a:lnTo>
                  <a:pt x="12118" y="11242"/>
                </a:lnTo>
                <a:lnTo>
                  <a:pt x="12288" y="11096"/>
                </a:lnTo>
                <a:close/>
                <a:moveTo>
                  <a:pt x="11290" y="11072"/>
                </a:moveTo>
                <a:lnTo>
                  <a:pt x="11972" y="11096"/>
                </a:lnTo>
                <a:lnTo>
                  <a:pt x="11753" y="11193"/>
                </a:lnTo>
                <a:lnTo>
                  <a:pt x="11534" y="11339"/>
                </a:lnTo>
                <a:lnTo>
                  <a:pt x="11388" y="11437"/>
                </a:lnTo>
                <a:lnTo>
                  <a:pt x="10877" y="11461"/>
                </a:lnTo>
                <a:lnTo>
                  <a:pt x="10925" y="11412"/>
                </a:lnTo>
                <a:lnTo>
                  <a:pt x="11120" y="11242"/>
                </a:lnTo>
                <a:lnTo>
                  <a:pt x="11217" y="11169"/>
                </a:lnTo>
                <a:lnTo>
                  <a:pt x="11290" y="11072"/>
                </a:lnTo>
                <a:close/>
                <a:moveTo>
                  <a:pt x="13115" y="11120"/>
                </a:moveTo>
                <a:lnTo>
                  <a:pt x="12920" y="11291"/>
                </a:lnTo>
                <a:lnTo>
                  <a:pt x="12775" y="11461"/>
                </a:lnTo>
                <a:lnTo>
                  <a:pt x="12604" y="11461"/>
                </a:lnTo>
                <a:lnTo>
                  <a:pt x="12945" y="11120"/>
                </a:lnTo>
                <a:close/>
                <a:moveTo>
                  <a:pt x="1509" y="11145"/>
                </a:moveTo>
                <a:lnTo>
                  <a:pt x="1776" y="11218"/>
                </a:lnTo>
                <a:lnTo>
                  <a:pt x="2044" y="11266"/>
                </a:lnTo>
                <a:lnTo>
                  <a:pt x="1849" y="11388"/>
                </a:lnTo>
                <a:lnTo>
                  <a:pt x="1679" y="11510"/>
                </a:lnTo>
                <a:lnTo>
                  <a:pt x="1095" y="11510"/>
                </a:lnTo>
                <a:lnTo>
                  <a:pt x="1241" y="11364"/>
                </a:lnTo>
                <a:lnTo>
                  <a:pt x="1387" y="11266"/>
                </a:lnTo>
                <a:lnTo>
                  <a:pt x="1509" y="11145"/>
                </a:lnTo>
                <a:close/>
                <a:moveTo>
                  <a:pt x="13504" y="11145"/>
                </a:moveTo>
                <a:lnTo>
                  <a:pt x="14234" y="11169"/>
                </a:lnTo>
                <a:lnTo>
                  <a:pt x="14088" y="11242"/>
                </a:lnTo>
                <a:lnTo>
                  <a:pt x="13942" y="11315"/>
                </a:lnTo>
                <a:lnTo>
                  <a:pt x="13821" y="11412"/>
                </a:lnTo>
                <a:lnTo>
                  <a:pt x="13723" y="11510"/>
                </a:lnTo>
                <a:lnTo>
                  <a:pt x="13139" y="11485"/>
                </a:lnTo>
                <a:lnTo>
                  <a:pt x="13285" y="11339"/>
                </a:lnTo>
                <a:lnTo>
                  <a:pt x="13504" y="11145"/>
                </a:lnTo>
                <a:close/>
                <a:moveTo>
                  <a:pt x="16960" y="10999"/>
                </a:moveTo>
                <a:lnTo>
                  <a:pt x="17008" y="11485"/>
                </a:lnTo>
                <a:lnTo>
                  <a:pt x="16935" y="11461"/>
                </a:lnTo>
                <a:lnTo>
                  <a:pt x="16887" y="11461"/>
                </a:lnTo>
                <a:lnTo>
                  <a:pt x="16570" y="11510"/>
                </a:lnTo>
                <a:lnTo>
                  <a:pt x="16765" y="11242"/>
                </a:lnTo>
                <a:lnTo>
                  <a:pt x="16960" y="10999"/>
                </a:lnTo>
                <a:close/>
                <a:moveTo>
                  <a:pt x="15037" y="11169"/>
                </a:moveTo>
                <a:lnTo>
                  <a:pt x="14818" y="11339"/>
                </a:lnTo>
                <a:lnTo>
                  <a:pt x="14697" y="11461"/>
                </a:lnTo>
                <a:lnTo>
                  <a:pt x="14624" y="11558"/>
                </a:lnTo>
                <a:lnTo>
                  <a:pt x="14259" y="11558"/>
                </a:lnTo>
                <a:lnTo>
                  <a:pt x="14551" y="11364"/>
                </a:lnTo>
                <a:lnTo>
                  <a:pt x="14697" y="11266"/>
                </a:lnTo>
                <a:lnTo>
                  <a:pt x="14818" y="11169"/>
                </a:lnTo>
                <a:close/>
                <a:moveTo>
                  <a:pt x="15962" y="11193"/>
                </a:moveTo>
                <a:lnTo>
                  <a:pt x="15913" y="11242"/>
                </a:lnTo>
                <a:lnTo>
                  <a:pt x="15743" y="11388"/>
                </a:lnTo>
                <a:lnTo>
                  <a:pt x="15621" y="11558"/>
                </a:lnTo>
                <a:lnTo>
                  <a:pt x="15037" y="11558"/>
                </a:lnTo>
                <a:lnTo>
                  <a:pt x="15183" y="11412"/>
                </a:lnTo>
                <a:lnTo>
                  <a:pt x="15329" y="11291"/>
                </a:lnTo>
                <a:lnTo>
                  <a:pt x="15500" y="11193"/>
                </a:lnTo>
                <a:close/>
                <a:moveTo>
                  <a:pt x="16935" y="10366"/>
                </a:moveTo>
                <a:lnTo>
                  <a:pt x="16960" y="10853"/>
                </a:lnTo>
                <a:lnTo>
                  <a:pt x="16765" y="10974"/>
                </a:lnTo>
                <a:lnTo>
                  <a:pt x="16570" y="11120"/>
                </a:lnTo>
                <a:lnTo>
                  <a:pt x="16400" y="11315"/>
                </a:lnTo>
                <a:lnTo>
                  <a:pt x="16230" y="11534"/>
                </a:lnTo>
                <a:lnTo>
                  <a:pt x="15962" y="11558"/>
                </a:lnTo>
                <a:lnTo>
                  <a:pt x="16084" y="11412"/>
                </a:lnTo>
                <a:lnTo>
                  <a:pt x="16181" y="11315"/>
                </a:lnTo>
                <a:lnTo>
                  <a:pt x="16230" y="11266"/>
                </a:lnTo>
                <a:lnTo>
                  <a:pt x="16278" y="11193"/>
                </a:lnTo>
                <a:lnTo>
                  <a:pt x="16376" y="11169"/>
                </a:lnTo>
                <a:lnTo>
                  <a:pt x="16449" y="11096"/>
                </a:lnTo>
                <a:lnTo>
                  <a:pt x="16497" y="11023"/>
                </a:lnTo>
                <a:lnTo>
                  <a:pt x="16497" y="10926"/>
                </a:lnTo>
                <a:lnTo>
                  <a:pt x="16570" y="10877"/>
                </a:lnTo>
                <a:lnTo>
                  <a:pt x="16789" y="10634"/>
                </a:lnTo>
                <a:lnTo>
                  <a:pt x="16887" y="10512"/>
                </a:lnTo>
                <a:lnTo>
                  <a:pt x="16935" y="10366"/>
                </a:lnTo>
                <a:close/>
                <a:moveTo>
                  <a:pt x="1071" y="10780"/>
                </a:moveTo>
                <a:lnTo>
                  <a:pt x="1071" y="10828"/>
                </a:lnTo>
                <a:lnTo>
                  <a:pt x="1071" y="10901"/>
                </a:lnTo>
                <a:lnTo>
                  <a:pt x="1119" y="10974"/>
                </a:lnTo>
                <a:lnTo>
                  <a:pt x="1144" y="10999"/>
                </a:lnTo>
                <a:lnTo>
                  <a:pt x="1192" y="11047"/>
                </a:lnTo>
                <a:lnTo>
                  <a:pt x="1022" y="11169"/>
                </a:lnTo>
                <a:lnTo>
                  <a:pt x="827" y="11339"/>
                </a:lnTo>
                <a:lnTo>
                  <a:pt x="730" y="11461"/>
                </a:lnTo>
                <a:lnTo>
                  <a:pt x="657" y="11558"/>
                </a:lnTo>
                <a:lnTo>
                  <a:pt x="608" y="11583"/>
                </a:lnTo>
                <a:lnTo>
                  <a:pt x="608" y="11266"/>
                </a:lnTo>
                <a:lnTo>
                  <a:pt x="681" y="11193"/>
                </a:lnTo>
                <a:lnTo>
                  <a:pt x="754" y="11120"/>
                </a:lnTo>
                <a:lnTo>
                  <a:pt x="949" y="10901"/>
                </a:lnTo>
                <a:lnTo>
                  <a:pt x="1071" y="10780"/>
                </a:lnTo>
                <a:close/>
                <a:moveTo>
                  <a:pt x="2750" y="11266"/>
                </a:moveTo>
                <a:lnTo>
                  <a:pt x="2604" y="11412"/>
                </a:lnTo>
                <a:lnTo>
                  <a:pt x="2458" y="11583"/>
                </a:lnTo>
                <a:lnTo>
                  <a:pt x="2117" y="11534"/>
                </a:lnTo>
                <a:lnTo>
                  <a:pt x="2141" y="11510"/>
                </a:lnTo>
                <a:lnTo>
                  <a:pt x="2287" y="11388"/>
                </a:lnTo>
                <a:lnTo>
                  <a:pt x="2385" y="11266"/>
                </a:lnTo>
                <a:close/>
                <a:moveTo>
                  <a:pt x="8176" y="11072"/>
                </a:moveTo>
                <a:lnTo>
                  <a:pt x="8127" y="11120"/>
                </a:lnTo>
                <a:lnTo>
                  <a:pt x="7884" y="11339"/>
                </a:lnTo>
                <a:lnTo>
                  <a:pt x="7665" y="11583"/>
                </a:lnTo>
                <a:lnTo>
                  <a:pt x="7251" y="11583"/>
                </a:lnTo>
                <a:lnTo>
                  <a:pt x="7373" y="11461"/>
                </a:lnTo>
                <a:lnTo>
                  <a:pt x="7738" y="11096"/>
                </a:lnTo>
                <a:lnTo>
                  <a:pt x="8176" y="11072"/>
                </a:lnTo>
                <a:close/>
                <a:moveTo>
                  <a:pt x="9125" y="11047"/>
                </a:moveTo>
                <a:lnTo>
                  <a:pt x="8979" y="11145"/>
                </a:lnTo>
                <a:lnTo>
                  <a:pt x="8735" y="11339"/>
                </a:lnTo>
                <a:lnTo>
                  <a:pt x="8614" y="11461"/>
                </a:lnTo>
                <a:lnTo>
                  <a:pt x="8541" y="11583"/>
                </a:lnTo>
                <a:lnTo>
                  <a:pt x="8030" y="11583"/>
                </a:lnTo>
                <a:lnTo>
                  <a:pt x="8224" y="11388"/>
                </a:lnTo>
                <a:lnTo>
                  <a:pt x="8468" y="11169"/>
                </a:lnTo>
                <a:lnTo>
                  <a:pt x="8614" y="11072"/>
                </a:lnTo>
                <a:lnTo>
                  <a:pt x="9125" y="11047"/>
                </a:lnTo>
                <a:close/>
                <a:moveTo>
                  <a:pt x="10317" y="11047"/>
                </a:moveTo>
                <a:lnTo>
                  <a:pt x="10828" y="11072"/>
                </a:lnTo>
                <a:lnTo>
                  <a:pt x="10731" y="11120"/>
                </a:lnTo>
                <a:lnTo>
                  <a:pt x="10512" y="11315"/>
                </a:lnTo>
                <a:lnTo>
                  <a:pt x="10414" y="11412"/>
                </a:lnTo>
                <a:lnTo>
                  <a:pt x="10341" y="11534"/>
                </a:lnTo>
                <a:lnTo>
                  <a:pt x="9733" y="11583"/>
                </a:lnTo>
                <a:lnTo>
                  <a:pt x="10001" y="11315"/>
                </a:lnTo>
                <a:lnTo>
                  <a:pt x="10317" y="11072"/>
                </a:lnTo>
                <a:lnTo>
                  <a:pt x="10317" y="11047"/>
                </a:lnTo>
                <a:close/>
                <a:moveTo>
                  <a:pt x="7446" y="11096"/>
                </a:moveTo>
                <a:lnTo>
                  <a:pt x="7227" y="11242"/>
                </a:lnTo>
                <a:lnTo>
                  <a:pt x="7032" y="11388"/>
                </a:lnTo>
                <a:lnTo>
                  <a:pt x="6935" y="11485"/>
                </a:lnTo>
                <a:lnTo>
                  <a:pt x="6862" y="11583"/>
                </a:lnTo>
                <a:lnTo>
                  <a:pt x="6618" y="11607"/>
                </a:lnTo>
                <a:lnTo>
                  <a:pt x="6156" y="11607"/>
                </a:lnTo>
                <a:lnTo>
                  <a:pt x="6424" y="11388"/>
                </a:lnTo>
                <a:lnTo>
                  <a:pt x="6594" y="11266"/>
                </a:lnTo>
                <a:lnTo>
                  <a:pt x="6667" y="11193"/>
                </a:lnTo>
                <a:lnTo>
                  <a:pt x="6740" y="11120"/>
                </a:lnTo>
                <a:lnTo>
                  <a:pt x="7446" y="11096"/>
                </a:lnTo>
                <a:close/>
                <a:moveTo>
                  <a:pt x="10122" y="11047"/>
                </a:moveTo>
                <a:lnTo>
                  <a:pt x="9928" y="11169"/>
                </a:lnTo>
                <a:lnTo>
                  <a:pt x="9733" y="11291"/>
                </a:lnTo>
                <a:lnTo>
                  <a:pt x="9563" y="11437"/>
                </a:lnTo>
                <a:lnTo>
                  <a:pt x="9392" y="11607"/>
                </a:lnTo>
                <a:lnTo>
                  <a:pt x="8906" y="11607"/>
                </a:lnTo>
                <a:lnTo>
                  <a:pt x="9149" y="11364"/>
                </a:lnTo>
                <a:lnTo>
                  <a:pt x="9490" y="11047"/>
                </a:lnTo>
                <a:close/>
                <a:moveTo>
                  <a:pt x="3650" y="11193"/>
                </a:moveTo>
                <a:lnTo>
                  <a:pt x="3382" y="11364"/>
                </a:lnTo>
                <a:lnTo>
                  <a:pt x="3261" y="11485"/>
                </a:lnTo>
                <a:lnTo>
                  <a:pt x="3139" y="11631"/>
                </a:lnTo>
                <a:lnTo>
                  <a:pt x="2798" y="11607"/>
                </a:lnTo>
                <a:lnTo>
                  <a:pt x="3066" y="11242"/>
                </a:lnTo>
                <a:lnTo>
                  <a:pt x="3650" y="11193"/>
                </a:lnTo>
                <a:close/>
                <a:moveTo>
                  <a:pt x="4331" y="11145"/>
                </a:moveTo>
                <a:lnTo>
                  <a:pt x="4112" y="11315"/>
                </a:lnTo>
                <a:lnTo>
                  <a:pt x="3966" y="11461"/>
                </a:lnTo>
                <a:lnTo>
                  <a:pt x="3869" y="11558"/>
                </a:lnTo>
                <a:lnTo>
                  <a:pt x="3772" y="11656"/>
                </a:lnTo>
                <a:lnTo>
                  <a:pt x="3407" y="11656"/>
                </a:lnTo>
                <a:lnTo>
                  <a:pt x="3577" y="11485"/>
                </a:lnTo>
                <a:lnTo>
                  <a:pt x="3699" y="11339"/>
                </a:lnTo>
                <a:lnTo>
                  <a:pt x="3820" y="11169"/>
                </a:lnTo>
                <a:lnTo>
                  <a:pt x="4331" y="11145"/>
                </a:lnTo>
                <a:close/>
                <a:moveTo>
                  <a:pt x="6375" y="11120"/>
                </a:moveTo>
                <a:lnTo>
                  <a:pt x="6205" y="11242"/>
                </a:lnTo>
                <a:lnTo>
                  <a:pt x="5986" y="11412"/>
                </a:lnTo>
                <a:lnTo>
                  <a:pt x="5888" y="11510"/>
                </a:lnTo>
                <a:lnTo>
                  <a:pt x="5815" y="11631"/>
                </a:lnTo>
                <a:lnTo>
                  <a:pt x="5037" y="11656"/>
                </a:lnTo>
                <a:lnTo>
                  <a:pt x="5353" y="11339"/>
                </a:lnTo>
                <a:lnTo>
                  <a:pt x="5572" y="11169"/>
                </a:lnTo>
                <a:lnTo>
                  <a:pt x="5596" y="11120"/>
                </a:lnTo>
                <a:close/>
                <a:moveTo>
                  <a:pt x="5134" y="11145"/>
                </a:moveTo>
                <a:lnTo>
                  <a:pt x="4964" y="11291"/>
                </a:lnTo>
                <a:lnTo>
                  <a:pt x="4794" y="11461"/>
                </a:lnTo>
                <a:lnTo>
                  <a:pt x="4769" y="11510"/>
                </a:lnTo>
                <a:lnTo>
                  <a:pt x="4769" y="11583"/>
                </a:lnTo>
                <a:lnTo>
                  <a:pt x="4769" y="11631"/>
                </a:lnTo>
                <a:lnTo>
                  <a:pt x="4794" y="11656"/>
                </a:lnTo>
                <a:lnTo>
                  <a:pt x="4137" y="11680"/>
                </a:lnTo>
                <a:lnTo>
                  <a:pt x="4137" y="11680"/>
                </a:lnTo>
                <a:lnTo>
                  <a:pt x="4258" y="11510"/>
                </a:lnTo>
                <a:lnTo>
                  <a:pt x="4404" y="11388"/>
                </a:lnTo>
                <a:lnTo>
                  <a:pt x="4575" y="11266"/>
                </a:lnTo>
                <a:lnTo>
                  <a:pt x="4672" y="11218"/>
                </a:lnTo>
                <a:lnTo>
                  <a:pt x="4721" y="11145"/>
                </a:lnTo>
                <a:close/>
                <a:moveTo>
                  <a:pt x="8541" y="0"/>
                </a:moveTo>
                <a:lnTo>
                  <a:pt x="8468" y="49"/>
                </a:lnTo>
                <a:lnTo>
                  <a:pt x="8395" y="146"/>
                </a:lnTo>
                <a:lnTo>
                  <a:pt x="8370" y="244"/>
                </a:lnTo>
                <a:lnTo>
                  <a:pt x="8346" y="463"/>
                </a:lnTo>
                <a:lnTo>
                  <a:pt x="8370" y="706"/>
                </a:lnTo>
                <a:lnTo>
                  <a:pt x="8419" y="949"/>
                </a:lnTo>
                <a:lnTo>
                  <a:pt x="4842" y="974"/>
                </a:lnTo>
                <a:lnTo>
                  <a:pt x="2555" y="998"/>
                </a:lnTo>
                <a:lnTo>
                  <a:pt x="1411" y="1022"/>
                </a:lnTo>
                <a:lnTo>
                  <a:pt x="827" y="1022"/>
                </a:lnTo>
                <a:lnTo>
                  <a:pt x="511" y="1047"/>
                </a:lnTo>
                <a:lnTo>
                  <a:pt x="243" y="1120"/>
                </a:lnTo>
                <a:lnTo>
                  <a:pt x="195" y="1144"/>
                </a:lnTo>
                <a:lnTo>
                  <a:pt x="170" y="1193"/>
                </a:lnTo>
                <a:lnTo>
                  <a:pt x="146" y="1241"/>
                </a:lnTo>
                <a:lnTo>
                  <a:pt x="170" y="1290"/>
                </a:lnTo>
                <a:lnTo>
                  <a:pt x="146" y="1314"/>
                </a:lnTo>
                <a:lnTo>
                  <a:pt x="73" y="1509"/>
                </a:lnTo>
                <a:lnTo>
                  <a:pt x="24" y="1704"/>
                </a:lnTo>
                <a:lnTo>
                  <a:pt x="0" y="1923"/>
                </a:lnTo>
                <a:lnTo>
                  <a:pt x="0" y="2142"/>
                </a:lnTo>
                <a:lnTo>
                  <a:pt x="24" y="2580"/>
                </a:lnTo>
                <a:lnTo>
                  <a:pt x="73" y="2993"/>
                </a:lnTo>
                <a:lnTo>
                  <a:pt x="97" y="3626"/>
                </a:lnTo>
                <a:lnTo>
                  <a:pt x="122" y="4234"/>
                </a:lnTo>
                <a:lnTo>
                  <a:pt x="122" y="5475"/>
                </a:lnTo>
                <a:lnTo>
                  <a:pt x="97" y="6302"/>
                </a:lnTo>
                <a:lnTo>
                  <a:pt x="73" y="7130"/>
                </a:lnTo>
                <a:lnTo>
                  <a:pt x="49" y="7957"/>
                </a:lnTo>
                <a:lnTo>
                  <a:pt x="49" y="8784"/>
                </a:lnTo>
                <a:lnTo>
                  <a:pt x="73" y="9563"/>
                </a:lnTo>
                <a:lnTo>
                  <a:pt x="97" y="10317"/>
                </a:lnTo>
                <a:lnTo>
                  <a:pt x="146" y="11072"/>
                </a:lnTo>
                <a:lnTo>
                  <a:pt x="170" y="11850"/>
                </a:lnTo>
                <a:lnTo>
                  <a:pt x="195" y="11923"/>
                </a:lnTo>
                <a:lnTo>
                  <a:pt x="219" y="11972"/>
                </a:lnTo>
                <a:lnTo>
                  <a:pt x="268" y="12020"/>
                </a:lnTo>
                <a:lnTo>
                  <a:pt x="316" y="12045"/>
                </a:lnTo>
                <a:lnTo>
                  <a:pt x="438" y="12045"/>
                </a:lnTo>
                <a:lnTo>
                  <a:pt x="511" y="12020"/>
                </a:lnTo>
                <a:lnTo>
                  <a:pt x="560" y="11996"/>
                </a:lnTo>
                <a:lnTo>
                  <a:pt x="560" y="11972"/>
                </a:lnTo>
                <a:lnTo>
                  <a:pt x="681" y="11923"/>
                </a:lnTo>
                <a:lnTo>
                  <a:pt x="803" y="11899"/>
                </a:lnTo>
                <a:lnTo>
                  <a:pt x="949" y="11874"/>
                </a:lnTo>
                <a:lnTo>
                  <a:pt x="1119" y="11874"/>
                </a:lnTo>
                <a:lnTo>
                  <a:pt x="1436" y="11899"/>
                </a:lnTo>
                <a:lnTo>
                  <a:pt x="1679" y="11923"/>
                </a:lnTo>
                <a:lnTo>
                  <a:pt x="2360" y="11972"/>
                </a:lnTo>
                <a:lnTo>
                  <a:pt x="3042" y="12045"/>
                </a:lnTo>
                <a:lnTo>
                  <a:pt x="3747" y="12093"/>
                </a:lnTo>
                <a:lnTo>
                  <a:pt x="4477" y="12118"/>
                </a:lnTo>
                <a:lnTo>
                  <a:pt x="4404" y="12215"/>
                </a:lnTo>
                <a:lnTo>
                  <a:pt x="4307" y="12337"/>
                </a:lnTo>
                <a:lnTo>
                  <a:pt x="4161" y="12580"/>
                </a:lnTo>
                <a:lnTo>
                  <a:pt x="3991" y="13018"/>
                </a:lnTo>
                <a:lnTo>
                  <a:pt x="3845" y="13334"/>
                </a:lnTo>
                <a:lnTo>
                  <a:pt x="3674" y="13651"/>
                </a:lnTo>
                <a:lnTo>
                  <a:pt x="3358" y="14283"/>
                </a:lnTo>
                <a:lnTo>
                  <a:pt x="3236" y="14502"/>
                </a:lnTo>
                <a:lnTo>
                  <a:pt x="3139" y="14746"/>
                </a:lnTo>
                <a:lnTo>
                  <a:pt x="3090" y="14843"/>
                </a:lnTo>
                <a:lnTo>
                  <a:pt x="3090" y="14965"/>
                </a:lnTo>
                <a:lnTo>
                  <a:pt x="3090" y="15086"/>
                </a:lnTo>
                <a:lnTo>
                  <a:pt x="3139" y="15232"/>
                </a:lnTo>
                <a:lnTo>
                  <a:pt x="3188" y="15281"/>
                </a:lnTo>
                <a:lnTo>
                  <a:pt x="3236" y="15305"/>
                </a:lnTo>
                <a:lnTo>
                  <a:pt x="3309" y="15330"/>
                </a:lnTo>
                <a:lnTo>
                  <a:pt x="3382" y="15305"/>
                </a:lnTo>
                <a:lnTo>
                  <a:pt x="3480" y="15281"/>
                </a:lnTo>
                <a:lnTo>
                  <a:pt x="3553" y="15208"/>
                </a:lnTo>
                <a:lnTo>
                  <a:pt x="3601" y="15159"/>
                </a:lnTo>
                <a:lnTo>
                  <a:pt x="3650" y="15086"/>
                </a:lnTo>
                <a:lnTo>
                  <a:pt x="3747" y="14916"/>
                </a:lnTo>
                <a:lnTo>
                  <a:pt x="3820" y="14721"/>
                </a:lnTo>
                <a:lnTo>
                  <a:pt x="4088" y="14210"/>
                </a:lnTo>
                <a:lnTo>
                  <a:pt x="4331" y="13699"/>
                </a:lnTo>
                <a:lnTo>
                  <a:pt x="4526" y="13237"/>
                </a:lnTo>
                <a:lnTo>
                  <a:pt x="4721" y="12750"/>
                </a:lnTo>
                <a:lnTo>
                  <a:pt x="4867" y="12434"/>
                </a:lnTo>
                <a:lnTo>
                  <a:pt x="4939" y="12264"/>
                </a:lnTo>
                <a:lnTo>
                  <a:pt x="4988" y="12118"/>
                </a:lnTo>
                <a:lnTo>
                  <a:pt x="6180" y="12045"/>
                </a:lnTo>
                <a:lnTo>
                  <a:pt x="7348" y="11996"/>
                </a:lnTo>
                <a:lnTo>
                  <a:pt x="7932" y="11996"/>
                </a:lnTo>
                <a:lnTo>
                  <a:pt x="8516" y="12020"/>
                </a:lnTo>
                <a:lnTo>
                  <a:pt x="9684" y="12020"/>
                </a:lnTo>
                <a:lnTo>
                  <a:pt x="10341" y="11996"/>
                </a:lnTo>
                <a:lnTo>
                  <a:pt x="10998" y="11947"/>
                </a:lnTo>
                <a:lnTo>
                  <a:pt x="11631" y="11874"/>
                </a:lnTo>
                <a:lnTo>
                  <a:pt x="12337" y="11874"/>
                </a:lnTo>
                <a:lnTo>
                  <a:pt x="12337" y="11996"/>
                </a:lnTo>
                <a:lnTo>
                  <a:pt x="12434" y="12410"/>
                </a:lnTo>
                <a:lnTo>
                  <a:pt x="12580" y="12799"/>
                </a:lnTo>
                <a:lnTo>
                  <a:pt x="12775" y="13188"/>
                </a:lnTo>
                <a:lnTo>
                  <a:pt x="12969" y="13578"/>
                </a:lnTo>
                <a:lnTo>
                  <a:pt x="13188" y="13943"/>
                </a:lnTo>
                <a:lnTo>
                  <a:pt x="13431" y="14308"/>
                </a:lnTo>
                <a:lnTo>
                  <a:pt x="13918" y="15013"/>
                </a:lnTo>
                <a:lnTo>
                  <a:pt x="14015" y="15111"/>
                </a:lnTo>
                <a:lnTo>
                  <a:pt x="14137" y="15159"/>
                </a:lnTo>
                <a:lnTo>
                  <a:pt x="14259" y="15135"/>
                </a:lnTo>
                <a:lnTo>
                  <a:pt x="14356" y="15111"/>
                </a:lnTo>
                <a:lnTo>
                  <a:pt x="14453" y="15038"/>
                </a:lnTo>
                <a:lnTo>
                  <a:pt x="14502" y="14940"/>
                </a:lnTo>
                <a:lnTo>
                  <a:pt x="14502" y="14819"/>
                </a:lnTo>
                <a:lnTo>
                  <a:pt x="14478" y="14770"/>
                </a:lnTo>
                <a:lnTo>
                  <a:pt x="14453" y="14697"/>
                </a:lnTo>
                <a:lnTo>
                  <a:pt x="13991" y="14040"/>
                </a:lnTo>
                <a:lnTo>
                  <a:pt x="13577" y="13359"/>
                </a:lnTo>
                <a:lnTo>
                  <a:pt x="13383" y="12994"/>
                </a:lnTo>
                <a:lnTo>
                  <a:pt x="13188" y="12653"/>
                </a:lnTo>
                <a:lnTo>
                  <a:pt x="13042" y="12288"/>
                </a:lnTo>
                <a:lnTo>
                  <a:pt x="12872" y="11899"/>
                </a:lnTo>
                <a:lnTo>
                  <a:pt x="13918" y="11947"/>
                </a:lnTo>
                <a:lnTo>
                  <a:pt x="14940" y="11996"/>
                </a:lnTo>
                <a:lnTo>
                  <a:pt x="15451" y="11996"/>
                </a:lnTo>
                <a:lnTo>
                  <a:pt x="15986" y="11972"/>
                </a:lnTo>
                <a:lnTo>
                  <a:pt x="16497" y="11947"/>
                </a:lnTo>
                <a:lnTo>
                  <a:pt x="17008" y="11899"/>
                </a:lnTo>
                <a:lnTo>
                  <a:pt x="17057" y="11874"/>
                </a:lnTo>
                <a:lnTo>
                  <a:pt x="17106" y="11947"/>
                </a:lnTo>
                <a:lnTo>
                  <a:pt x="17154" y="11996"/>
                </a:lnTo>
                <a:lnTo>
                  <a:pt x="17325" y="11996"/>
                </a:lnTo>
                <a:lnTo>
                  <a:pt x="17398" y="11947"/>
                </a:lnTo>
                <a:lnTo>
                  <a:pt x="17446" y="11899"/>
                </a:lnTo>
                <a:lnTo>
                  <a:pt x="17495" y="11802"/>
                </a:lnTo>
                <a:lnTo>
                  <a:pt x="17495" y="11704"/>
                </a:lnTo>
                <a:lnTo>
                  <a:pt x="17446" y="11339"/>
                </a:lnTo>
                <a:lnTo>
                  <a:pt x="17398" y="10950"/>
                </a:lnTo>
                <a:lnTo>
                  <a:pt x="17373" y="10171"/>
                </a:lnTo>
                <a:lnTo>
                  <a:pt x="17398" y="9393"/>
                </a:lnTo>
                <a:lnTo>
                  <a:pt x="17373" y="8614"/>
                </a:lnTo>
                <a:lnTo>
                  <a:pt x="17373" y="7008"/>
                </a:lnTo>
                <a:lnTo>
                  <a:pt x="17349" y="5402"/>
                </a:lnTo>
                <a:lnTo>
                  <a:pt x="17349" y="2507"/>
                </a:lnTo>
                <a:lnTo>
                  <a:pt x="17373" y="2239"/>
                </a:lnTo>
                <a:lnTo>
                  <a:pt x="17373" y="1898"/>
                </a:lnTo>
                <a:lnTo>
                  <a:pt x="17349" y="1728"/>
                </a:lnTo>
                <a:lnTo>
                  <a:pt x="17325" y="1558"/>
                </a:lnTo>
                <a:lnTo>
                  <a:pt x="17276" y="1436"/>
                </a:lnTo>
                <a:lnTo>
                  <a:pt x="17203" y="1314"/>
                </a:lnTo>
                <a:lnTo>
                  <a:pt x="17203" y="1241"/>
                </a:lnTo>
                <a:lnTo>
                  <a:pt x="17203" y="1193"/>
                </a:lnTo>
                <a:lnTo>
                  <a:pt x="17179" y="1144"/>
                </a:lnTo>
                <a:lnTo>
                  <a:pt x="17154" y="1095"/>
                </a:lnTo>
                <a:lnTo>
                  <a:pt x="17033" y="1047"/>
                </a:lnTo>
                <a:lnTo>
                  <a:pt x="16911" y="998"/>
                </a:lnTo>
                <a:lnTo>
                  <a:pt x="16789" y="974"/>
                </a:lnTo>
                <a:lnTo>
                  <a:pt x="16643" y="974"/>
                </a:lnTo>
                <a:lnTo>
                  <a:pt x="16351" y="998"/>
                </a:lnTo>
                <a:lnTo>
                  <a:pt x="16108" y="998"/>
                </a:lnTo>
                <a:lnTo>
                  <a:pt x="15062" y="974"/>
                </a:lnTo>
                <a:lnTo>
                  <a:pt x="14015" y="925"/>
                </a:lnTo>
                <a:lnTo>
                  <a:pt x="13456" y="901"/>
                </a:lnTo>
                <a:lnTo>
                  <a:pt x="12872" y="876"/>
                </a:lnTo>
                <a:lnTo>
                  <a:pt x="11704" y="901"/>
                </a:lnTo>
                <a:lnTo>
                  <a:pt x="9392" y="949"/>
                </a:lnTo>
                <a:lnTo>
                  <a:pt x="8930" y="949"/>
                </a:lnTo>
                <a:lnTo>
                  <a:pt x="8954" y="852"/>
                </a:lnTo>
                <a:lnTo>
                  <a:pt x="8954" y="779"/>
                </a:lnTo>
                <a:lnTo>
                  <a:pt x="8954" y="706"/>
                </a:lnTo>
                <a:lnTo>
                  <a:pt x="8906" y="609"/>
                </a:lnTo>
                <a:lnTo>
                  <a:pt x="8881" y="584"/>
                </a:lnTo>
                <a:lnTo>
                  <a:pt x="8857" y="463"/>
                </a:lnTo>
                <a:lnTo>
                  <a:pt x="8833" y="244"/>
                </a:lnTo>
                <a:lnTo>
                  <a:pt x="8808" y="146"/>
                </a:lnTo>
                <a:lnTo>
                  <a:pt x="8735" y="49"/>
                </a:lnTo>
                <a:lnTo>
                  <a:pt x="8662" y="0"/>
                </a:lnTo>
                <a:close/>
              </a:path>
            </a:pathLst>
          </a:custGeom>
          <a:solidFill>
            <a:schemeClr val="tx1"/>
          </a:solidFill>
          <a:ln>
            <a:noFill/>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ctr" anchorCtr="0">
            <a:noAutofit/>
          </a:bodyPr>
          <a:lstStyle/>
          <a:p>
            <a:pPr>
              <a:buClr>
                <a:srgbClr val="000000"/>
              </a:buClr>
              <a:buFont typeface="Arial"/>
              <a:buNone/>
            </a:pPr>
            <a:endParaRPr sz="1400" kern="0" dirty="0">
              <a:solidFill>
                <a:srgbClr val="000000"/>
              </a:solidFill>
              <a:cs typeface="Arial"/>
              <a:sym typeface="Arial"/>
            </a:endParaRPr>
          </a:p>
        </p:txBody>
      </p:sp>
    </p:spTree>
    <p:extLst>
      <p:ext uri="{BB962C8B-B14F-4D97-AF65-F5344CB8AC3E}">
        <p14:creationId xmlns:p14="http://schemas.microsoft.com/office/powerpoint/2010/main" val="20006959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10</a:t>
            </a:fld>
            <a:endParaRPr dirty="0"/>
          </a:p>
        </p:txBody>
      </p:sp>
      <p:sp>
        <p:nvSpPr>
          <p:cNvPr id="4" name="TextBox 3"/>
          <p:cNvSpPr txBox="1"/>
          <p:nvPr/>
        </p:nvSpPr>
        <p:spPr>
          <a:xfrm>
            <a:off x="0" y="1524000"/>
            <a:ext cx="8458200" cy="1569660"/>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در این صفحه شماره و عنوان فصل به همراه تصاویر مرتبط با آن موضوع و یک دانستنی کوتاه و مرتبط با مفاهیم آن فصل ارائه می شود.</a:t>
            </a:r>
          </a:p>
          <a:p>
            <a:pPr marL="342900" indent="-342900" algn="r" rtl="1">
              <a:buFont typeface="Arial" pitchFamily="34" charset="0"/>
              <a:buChar char="•"/>
            </a:pPr>
            <a:r>
              <a:rPr lang="fa-IR" sz="2400" dirty="0" smtClean="0">
                <a:cs typeface="2  Baran" pitchFamily="2" charset="-78"/>
              </a:rPr>
              <a:t>هدف از این صحفه برقراری ارتباط، تصویر خوانی و بالابردن آگاهی دانش آموزان در مسائل ریاضی است.</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صفحه عنوانی</a:t>
            </a:r>
          </a:p>
        </p:txBody>
      </p:sp>
    </p:spTree>
    <p:extLst>
      <p:ext uri="{BB962C8B-B14F-4D97-AF65-F5344CB8AC3E}">
        <p14:creationId xmlns:p14="http://schemas.microsoft.com/office/powerpoint/2010/main" val="21553074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11</a:t>
            </a:fld>
            <a:endParaRPr dirty="0"/>
          </a:p>
        </p:txBody>
      </p:sp>
      <p:sp>
        <p:nvSpPr>
          <p:cNvPr id="4" name="TextBox 3"/>
          <p:cNvSpPr txBox="1"/>
          <p:nvPr/>
        </p:nvSpPr>
        <p:spPr>
          <a:xfrm>
            <a:off x="0" y="1524000"/>
            <a:ext cx="8458200" cy="1200329"/>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هر فصل با تعدادی مسئله جهت یادآوری راهبردهای حل مسئله شروع می شود. تعدادی از این مسئله ها زمینه ساز آموزش مفاهیم آن فصل بوده و مورد نظر در انجام فعالیت های آن فصل بکار می رود. </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حل مسئله</a:t>
            </a:r>
          </a:p>
        </p:txBody>
      </p:sp>
    </p:spTree>
    <p:extLst>
      <p:ext uri="{BB962C8B-B14F-4D97-AF65-F5344CB8AC3E}">
        <p14:creationId xmlns:p14="http://schemas.microsoft.com/office/powerpoint/2010/main" val="21553074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12</a:t>
            </a:fld>
            <a:endParaRPr dirty="0"/>
          </a:p>
        </p:txBody>
      </p:sp>
      <p:sp>
        <p:nvSpPr>
          <p:cNvPr id="4" name="TextBox 3"/>
          <p:cNvSpPr txBox="1"/>
          <p:nvPr/>
        </p:nvSpPr>
        <p:spPr>
          <a:xfrm>
            <a:off x="0" y="1524000"/>
            <a:ext cx="8458200" cy="1938992"/>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هر فصل دارای 4 درس یا بیشتر می باشد</a:t>
            </a:r>
          </a:p>
          <a:p>
            <a:pPr marL="342900" indent="-342900" algn="r" rtl="1">
              <a:buFont typeface="Arial" pitchFamily="34" charset="0"/>
              <a:buChar char="•"/>
            </a:pPr>
            <a:r>
              <a:rPr lang="fa-IR" sz="2400" dirty="0" smtClean="0">
                <a:cs typeface="2  Baran" pitchFamily="2" charset="-78"/>
              </a:rPr>
              <a:t>هر درس شامل موارد زیر:</a:t>
            </a:r>
          </a:p>
          <a:p>
            <a:pPr marL="342900" indent="-342900" algn="r" rtl="1">
              <a:buFont typeface="Arial" pitchFamily="34" charset="0"/>
              <a:buChar char="•"/>
            </a:pPr>
            <a:r>
              <a:rPr lang="fa-IR" sz="2400" dirty="0" smtClean="0">
                <a:cs typeface="2  Baran" pitchFamily="2" charset="-78"/>
              </a:rPr>
              <a:t>فعالیت </a:t>
            </a:r>
          </a:p>
          <a:p>
            <a:pPr marL="342900" indent="-342900" algn="r" rtl="1">
              <a:buFont typeface="Arial" pitchFamily="34" charset="0"/>
              <a:buChar char="•"/>
            </a:pPr>
            <a:r>
              <a:rPr lang="fa-IR" sz="2400" dirty="0" smtClean="0">
                <a:cs typeface="2  Baran" pitchFamily="2" charset="-78"/>
              </a:rPr>
              <a:t>کاردرکلاس</a:t>
            </a:r>
          </a:p>
          <a:p>
            <a:pPr marL="342900" indent="-342900" algn="r" rtl="1">
              <a:buFont typeface="Arial" pitchFamily="34" charset="0"/>
              <a:buChar char="•"/>
            </a:pPr>
            <a:r>
              <a:rPr lang="fa-IR" sz="2400" dirty="0" smtClean="0">
                <a:cs typeface="2  Baran" pitchFamily="2" charset="-78"/>
              </a:rPr>
              <a:t>تمرین</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واحد های یادگیری </a:t>
            </a:r>
          </a:p>
        </p:txBody>
      </p:sp>
    </p:spTree>
    <p:extLst>
      <p:ext uri="{BB962C8B-B14F-4D97-AF65-F5344CB8AC3E}">
        <p14:creationId xmlns:p14="http://schemas.microsoft.com/office/powerpoint/2010/main" val="11628297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13</a:t>
            </a:fld>
            <a:endParaRPr dirty="0"/>
          </a:p>
        </p:txBody>
      </p:sp>
      <p:sp>
        <p:nvSpPr>
          <p:cNvPr id="4" name="TextBox 3"/>
          <p:cNvSpPr txBox="1"/>
          <p:nvPr/>
        </p:nvSpPr>
        <p:spPr>
          <a:xfrm>
            <a:off x="0" y="1524000"/>
            <a:ext cx="8458200" cy="2800767"/>
          </a:xfrm>
          <a:prstGeom prst="rect">
            <a:avLst/>
          </a:prstGeom>
          <a:noFill/>
        </p:spPr>
        <p:txBody>
          <a:bodyPr wrap="square" rtlCol="0">
            <a:spAutoFit/>
          </a:bodyPr>
          <a:lstStyle/>
          <a:p>
            <a:pPr marL="342900" indent="-342900" algn="r" rtl="1">
              <a:buFont typeface="Arial" pitchFamily="34" charset="0"/>
              <a:buChar char="•"/>
            </a:pPr>
            <a:r>
              <a:rPr lang="fa-IR" sz="3200" dirty="0" smtClean="0">
                <a:cs typeface="2  Baran" pitchFamily="2" charset="-78"/>
              </a:rPr>
              <a:t>فعالیت: </a:t>
            </a:r>
            <a:r>
              <a:rPr lang="fa-IR" sz="2400" dirty="0" smtClean="0">
                <a:cs typeface="2  Baran" pitchFamily="2" charset="-78"/>
              </a:rPr>
              <a:t>آنچه در هر فعالیت به طور عمده مد نظر بوده، ساخته شدن مفهوم درس در ذهن دانش‌آموز (مفهوم سازی) و سهیم بودن او در ساختن دانش مورد نظر است.</a:t>
            </a:r>
          </a:p>
          <a:p>
            <a:pPr marL="342900" indent="-342900" algn="r" rtl="1">
              <a:buFont typeface="Arial" pitchFamily="34" charset="0"/>
              <a:buChar char="•"/>
            </a:pPr>
            <a:r>
              <a:rPr lang="fa-IR" sz="2400" dirty="0" smtClean="0">
                <a:cs typeface="2  Baran" pitchFamily="2" charset="-78"/>
              </a:rPr>
              <a:t>فعالیت ها شامل مراحلی مانند درک کردن، کشف کردن، حل مسئله، استدلال کردن، بررسی کردن، حدس و آزمایش، توضیح راه حل، مرتب کردن، قضاوت در مورد یک راه حل و مقایسه ی راه حل های مختلف هست.</a:t>
            </a:r>
          </a:p>
          <a:p>
            <a:pPr marL="342900" indent="-342900" algn="r" rtl="1">
              <a:buFont typeface="Arial" pitchFamily="34" charset="0"/>
              <a:buChar char="•"/>
            </a:pPr>
            <a:r>
              <a:rPr lang="fa-IR" sz="2400" dirty="0" smtClean="0">
                <a:cs typeface="2  Baran" pitchFamily="2" charset="-78"/>
              </a:rPr>
              <a:t>معلم باید در این بخش مفاهیم مورد نظر را از طریق فعالیت هایی که باید دانش آموزان انجام دهند آموزش دهد. معلم می تواند با گروه بندی دانش آموزان این فعالیت ها را انجام دهد.</a:t>
            </a:r>
            <a:endParaRPr lang="fa-IR" sz="3200" dirty="0" smtClean="0">
              <a:cs typeface="2  Baran" pitchFamily="2" charset="-78"/>
            </a:endParaRP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فعالیت</a:t>
            </a:r>
          </a:p>
        </p:txBody>
      </p:sp>
    </p:spTree>
    <p:extLst>
      <p:ext uri="{BB962C8B-B14F-4D97-AF65-F5344CB8AC3E}">
        <p14:creationId xmlns:p14="http://schemas.microsoft.com/office/powerpoint/2010/main" val="11730013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14</a:t>
            </a:fld>
            <a:endParaRPr dirty="0"/>
          </a:p>
        </p:txBody>
      </p:sp>
      <p:sp>
        <p:nvSpPr>
          <p:cNvPr id="4" name="TextBox 3"/>
          <p:cNvSpPr txBox="1"/>
          <p:nvPr/>
        </p:nvSpPr>
        <p:spPr>
          <a:xfrm>
            <a:off x="0" y="1524000"/>
            <a:ext cx="8458200" cy="1938992"/>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برای یادگیری ریاضی ، خودتان دست بکار می شوید؛ در کلاس نقش فعالی داشته باشد؛ فقط شنونده بودن کافی نیست.</a:t>
            </a:r>
          </a:p>
          <a:p>
            <a:pPr marL="342900" indent="-342900" algn="r" rtl="1">
              <a:buFont typeface="Arial" pitchFamily="34" charset="0"/>
              <a:buChar char="•"/>
            </a:pPr>
            <a:r>
              <a:rPr lang="fa-IR" sz="2400" dirty="0" smtClean="0">
                <a:cs typeface="2  Baran" pitchFamily="2" charset="-78"/>
              </a:rPr>
              <a:t>فعالیت های کتاب درسی به شما کمک می کنند تا در جریان کلاس سهیم باشید.</a:t>
            </a:r>
          </a:p>
          <a:p>
            <a:pPr marL="342900" indent="-342900" algn="r" rtl="1">
              <a:buFont typeface="Arial" pitchFamily="34" charset="0"/>
              <a:buChar char="•"/>
            </a:pPr>
            <a:r>
              <a:rPr lang="fa-IR" sz="2400" dirty="0" smtClean="0">
                <a:cs typeface="2  Baran" pitchFamily="2" charset="-78"/>
              </a:rPr>
              <a:t>متن فعالیت ها را با دقت بخوانید و به صورت فردی یا گروهی کارهای خواسته شده را انجام دهید.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نقش دانش‌آموزش در فعالیت</a:t>
            </a:r>
          </a:p>
        </p:txBody>
      </p:sp>
    </p:spTree>
    <p:extLst>
      <p:ext uri="{BB962C8B-B14F-4D97-AF65-F5344CB8AC3E}">
        <p14:creationId xmlns:p14="http://schemas.microsoft.com/office/powerpoint/2010/main" val="3198691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15</a:t>
            </a:fld>
            <a:endParaRPr dirty="0"/>
          </a:p>
        </p:txBody>
      </p:sp>
      <p:sp>
        <p:nvSpPr>
          <p:cNvPr id="4" name="TextBox 3"/>
          <p:cNvSpPr txBox="1"/>
          <p:nvPr/>
        </p:nvSpPr>
        <p:spPr>
          <a:xfrm>
            <a:off x="0" y="1524000"/>
            <a:ext cx="8458200" cy="1569660"/>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هدف از کار در کلاس کاربرد مفاهیمی است که در فعالیت، در ذهن دانش آموز شکل گرفته است.</a:t>
            </a:r>
          </a:p>
          <a:p>
            <a:pPr marL="342900" indent="-342900" algn="r" rtl="1">
              <a:buFont typeface="Arial" pitchFamily="34" charset="0"/>
              <a:buChar char="•"/>
            </a:pPr>
            <a:r>
              <a:rPr lang="fa-IR" sz="2400" dirty="0" smtClean="0">
                <a:cs typeface="2  Baran" pitchFamily="2" charset="-78"/>
              </a:rPr>
              <a:t>معلم بعد از آموزش فعالیت، از دانش آموزان می خواهد قسمت کار در کلاس را انجام دهند.</a:t>
            </a:r>
          </a:p>
          <a:p>
            <a:pPr marL="342900" indent="-342900" algn="r" rtl="1">
              <a:buFont typeface="Arial" pitchFamily="34" charset="0"/>
              <a:buChar char="•"/>
            </a:pPr>
            <a:r>
              <a:rPr lang="fa-IR" sz="2400" dirty="0" smtClean="0">
                <a:cs typeface="2  Baran" pitchFamily="2" charset="-78"/>
              </a:rPr>
              <a:t>هدف اصلی این بخش ،کسب اطمینان از یادگیری مفاهیم توسط دانش آموزان است.</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کار در کلاس</a:t>
            </a:r>
          </a:p>
        </p:txBody>
      </p:sp>
    </p:spTree>
    <p:extLst>
      <p:ext uri="{BB962C8B-B14F-4D97-AF65-F5344CB8AC3E}">
        <p14:creationId xmlns:p14="http://schemas.microsoft.com/office/powerpoint/2010/main" val="5356400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16</a:t>
            </a:fld>
            <a:endParaRPr dirty="0"/>
          </a:p>
        </p:txBody>
      </p:sp>
      <p:sp>
        <p:nvSpPr>
          <p:cNvPr id="4" name="TextBox 3"/>
          <p:cNvSpPr txBox="1"/>
          <p:nvPr/>
        </p:nvSpPr>
        <p:spPr>
          <a:xfrm>
            <a:off x="0" y="1524000"/>
            <a:ext cx="8458200" cy="1200329"/>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کاردر کلاس ها هم به شما کمک می کند تا آموخته های خود را به کار ببرید.</a:t>
            </a:r>
          </a:p>
          <a:p>
            <a:pPr marL="342900" indent="-342900" algn="r" rtl="1">
              <a:buFont typeface="Arial" pitchFamily="34" charset="0"/>
              <a:buChar char="•"/>
            </a:pPr>
            <a:r>
              <a:rPr lang="fa-IR" sz="2400" dirty="0" smtClean="0">
                <a:cs typeface="2  Baran" pitchFamily="2" charset="-78"/>
              </a:rPr>
              <a:t>این فرصت را به معلم می دهد تا فرآیند آموزش را کامل کند و به سوال های شما پاسخ دهد و اشکالات پیش آمده را رفع کند.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نقش دانش آموز درکار در کلاس</a:t>
            </a:r>
          </a:p>
        </p:txBody>
      </p:sp>
    </p:spTree>
    <p:extLst>
      <p:ext uri="{BB962C8B-B14F-4D97-AF65-F5344CB8AC3E}">
        <p14:creationId xmlns:p14="http://schemas.microsoft.com/office/powerpoint/2010/main" val="37856562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17</a:t>
            </a:fld>
            <a:endParaRPr dirty="0"/>
          </a:p>
        </p:txBody>
      </p:sp>
      <p:sp>
        <p:nvSpPr>
          <p:cNvPr id="4" name="TextBox 3"/>
          <p:cNvSpPr txBox="1"/>
          <p:nvPr/>
        </p:nvSpPr>
        <p:spPr>
          <a:xfrm>
            <a:off x="0" y="1524000"/>
            <a:ext cx="8458200" cy="1200329"/>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هدف از تمرین تثبیت مفهوم یادگرفته شده در مدرسه برای منزل است.</a:t>
            </a:r>
          </a:p>
          <a:p>
            <a:pPr marL="342900" indent="-342900" algn="r" rtl="1">
              <a:buFont typeface="Arial" pitchFamily="34" charset="0"/>
              <a:buChar char="•"/>
            </a:pPr>
            <a:r>
              <a:rPr lang="fa-IR" sz="2400" dirty="0" smtClean="0">
                <a:cs typeface="2  Baran" pitchFamily="2" charset="-78"/>
              </a:rPr>
              <a:t>تمرین در واقع همان تکلیف منزل است که معلم بعد از دانش آموز درس و رفع اشکالات دانش آموزان، از آنها می خواهد که در منزل حل کنند.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تمرین</a:t>
            </a:r>
          </a:p>
        </p:txBody>
      </p:sp>
    </p:spTree>
    <p:extLst>
      <p:ext uri="{BB962C8B-B14F-4D97-AF65-F5344CB8AC3E}">
        <p14:creationId xmlns:p14="http://schemas.microsoft.com/office/powerpoint/2010/main" val="21526592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18</a:t>
            </a:fld>
            <a:endParaRPr dirty="0"/>
          </a:p>
        </p:txBody>
      </p:sp>
      <p:sp>
        <p:nvSpPr>
          <p:cNvPr id="4" name="TextBox 3"/>
          <p:cNvSpPr txBox="1"/>
          <p:nvPr/>
        </p:nvSpPr>
        <p:spPr>
          <a:xfrm>
            <a:off x="0" y="1524000"/>
            <a:ext cx="8458200" cy="1938992"/>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تمرین ها را در منزل به طور کامل انجام دهید. انجام کامل تمرین به این معناست که شما این قسمت را فراگرفته اید.</a:t>
            </a:r>
          </a:p>
          <a:p>
            <a:pPr marL="342900" indent="-342900" algn="r" rtl="1">
              <a:buFont typeface="Arial" pitchFamily="34" charset="0"/>
              <a:buChar char="•"/>
            </a:pPr>
            <a:r>
              <a:rPr lang="fa-IR" sz="2400" dirty="0" smtClean="0">
                <a:cs typeface="2  Baran" pitchFamily="2" charset="-78"/>
              </a:rPr>
              <a:t>اگر نتوانستید به سوالی جواب دهید، مهم ترین کار شما جست و جوی راه حل از دوستان، همکلاسی ها یا معلم هست. هرگز تمرینی را بدون پاسخ کامل رها نکنید.</a:t>
            </a:r>
          </a:p>
          <a:p>
            <a:pPr marL="342900" indent="-342900" algn="r" rtl="1">
              <a:buFont typeface="Arial" pitchFamily="34" charset="0"/>
              <a:buChar char="•"/>
            </a:pPr>
            <a:endParaRPr lang="fa-IR" sz="2400" dirty="0" smtClean="0">
              <a:cs typeface="2  Baran" pitchFamily="2" charset="-78"/>
            </a:endParaRP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نقش دانش‌آموز در تمرین</a:t>
            </a:r>
          </a:p>
        </p:txBody>
      </p:sp>
    </p:spTree>
    <p:extLst>
      <p:ext uri="{BB962C8B-B14F-4D97-AF65-F5344CB8AC3E}">
        <p14:creationId xmlns:p14="http://schemas.microsoft.com/office/powerpoint/2010/main" val="29185362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19</a:t>
            </a:fld>
            <a:endParaRPr dirty="0"/>
          </a:p>
        </p:txBody>
      </p:sp>
      <p:sp>
        <p:nvSpPr>
          <p:cNvPr id="4" name="TextBox 3"/>
          <p:cNvSpPr txBox="1"/>
          <p:nvPr/>
        </p:nvSpPr>
        <p:spPr>
          <a:xfrm>
            <a:off x="0" y="1524000"/>
            <a:ext cx="8458200" cy="2308324"/>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فرهنگ نوشتن: نقش مفهومی فصل را با زبان نوشتاری و کلامی بیان می کند.(تقویت املا و درک مطلب)</a:t>
            </a:r>
          </a:p>
          <a:p>
            <a:pPr marL="342900" indent="-342900" algn="r" rtl="1">
              <a:buFont typeface="Arial" pitchFamily="34" charset="0"/>
              <a:buChar char="•"/>
            </a:pPr>
            <a:r>
              <a:rPr lang="fa-IR" sz="2400" dirty="0" smtClean="0">
                <a:cs typeface="2  Baran" pitchFamily="2" charset="-78"/>
              </a:rPr>
              <a:t>تمرینات: تمرین و تکرار می کند تا مطالب آموخته شده را تثبیت و تعمیق بخشد.</a:t>
            </a:r>
          </a:p>
          <a:p>
            <a:pPr marL="342900" indent="-342900" algn="r" rtl="1">
              <a:buFont typeface="Arial" pitchFamily="34" charset="0"/>
              <a:buChar char="•"/>
            </a:pPr>
            <a:r>
              <a:rPr lang="fa-IR" sz="2400" dirty="0" smtClean="0">
                <a:cs typeface="2  Baran" pitchFamily="2" charset="-78"/>
              </a:rPr>
              <a:t>معما: پرورش قوای فکری، بازی و خلاقیت و لذت یادگیری را بردارد.(سرگرمی)</a:t>
            </a:r>
          </a:p>
          <a:p>
            <a:pPr marL="342900" indent="-342900" algn="r" rtl="1">
              <a:buFont typeface="Arial" pitchFamily="34" charset="0"/>
              <a:buChar char="•"/>
            </a:pPr>
            <a:r>
              <a:rPr lang="fa-IR" sz="2400" dirty="0" smtClean="0">
                <a:cs typeface="2  Baran" pitchFamily="2" charset="-78"/>
              </a:rPr>
              <a:t>فرهنگ خواندن: باعث افزایش گنجینه لغات و افزایش درک خواندن و بالا بردن اطلاعات عمومی تقویت مهارت شنیداری و آشنایی با چهره های علمی می شود.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مرور فصل</a:t>
            </a:r>
          </a:p>
        </p:txBody>
      </p:sp>
    </p:spTree>
    <p:extLst>
      <p:ext uri="{BB962C8B-B14F-4D97-AF65-F5344CB8AC3E}">
        <p14:creationId xmlns:p14="http://schemas.microsoft.com/office/powerpoint/2010/main" val="2267607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2" name="Google Shape;62;p12"/>
          <p:cNvSpPr/>
          <p:nvPr/>
        </p:nvSpPr>
        <p:spPr>
          <a:xfrm>
            <a:off x="3951633" y="1931873"/>
            <a:ext cx="788694" cy="1073591"/>
          </a:xfrm>
          <a:custGeom>
            <a:avLst/>
            <a:gdLst/>
            <a:ahLst/>
            <a:cxnLst/>
            <a:rect l="l" t="t" r="r" b="b"/>
            <a:pathLst>
              <a:path w="67641" h="69056" extrusionOk="0">
                <a:moveTo>
                  <a:pt x="49622" y="2736"/>
                </a:moveTo>
                <a:lnTo>
                  <a:pt x="49622" y="2736"/>
                </a:lnTo>
                <a:lnTo>
                  <a:pt x="49622" y="2736"/>
                </a:lnTo>
                <a:close/>
                <a:moveTo>
                  <a:pt x="59622" y="55565"/>
                </a:moveTo>
                <a:lnTo>
                  <a:pt x="59622" y="55565"/>
                </a:lnTo>
                <a:lnTo>
                  <a:pt x="59622" y="55565"/>
                </a:lnTo>
                <a:close/>
                <a:moveTo>
                  <a:pt x="35471" y="0"/>
                </a:moveTo>
                <a:lnTo>
                  <a:pt x="34433" y="95"/>
                </a:lnTo>
                <a:lnTo>
                  <a:pt x="33584" y="189"/>
                </a:lnTo>
                <a:lnTo>
                  <a:pt x="32735" y="378"/>
                </a:lnTo>
                <a:lnTo>
                  <a:pt x="32169" y="566"/>
                </a:lnTo>
                <a:lnTo>
                  <a:pt x="31509" y="472"/>
                </a:lnTo>
                <a:lnTo>
                  <a:pt x="30754" y="472"/>
                </a:lnTo>
                <a:lnTo>
                  <a:pt x="29339" y="566"/>
                </a:lnTo>
                <a:lnTo>
                  <a:pt x="27830" y="849"/>
                </a:lnTo>
                <a:lnTo>
                  <a:pt x="26320" y="1321"/>
                </a:lnTo>
                <a:lnTo>
                  <a:pt x="24811" y="1981"/>
                </a:lnTo>
                <a:lnTo>
                  <a:pt x="23207" y="2736"/>
                </a:lnTo>
                <a:lnTo>
                  <a:pt x="21698" y="3585"/>
                </a:lnTo>
                <a:lnTo>
                  <a:pt x="20188" y="4623"/>
                </a:lnTo>
                <a:lnTo>
                  <a:pt x="18679" y="5661"/>
                </a:lnTo>
                <a:lnTo>
                  <a:pt x="17170" y="6793"/>
                </a:lnTo>
                <a:lnTo>
                  <a:pt x="15754" y="8019"/>
                </a:lnTo>
                <a:lnTo>
                  <a:pt x="14434" y="9151"/>
                </a:lnTo>
                <a:lnTo>
                  <a:pt x="11981" y="11510"/>
                </a:lnTo>
                <a:lnTo>
                  <a:pt x="10000" y="13774"/>
                </a:lnTo>
                <a:lnTo>
                  <a:pt x="7736" y="16981"/>
                </a:lnTo>
                <a:lnTo>
                  <a:pt x="8019" y="16321"/>
                </a:lnTo>
                <a:lnTo>
                  <a:pt x="8302" y="15660"/>
                </a:lnTo>
                <a:lnTo>
                  <a:pt x="7736" y="16604"/>
                </a:lnTo>
                <a:lnTo>
                  <a:pt x="7075" y="17642"/>
                </a:lnTo>
                <a:lnTo>
                  <a:pt x="7170" y="17830"/>
                </a:lnTo>
                <a:lnTo>
                  <a:pt x="6509" y="18868"/>
                </a:lnTo>
                <a:lnTo>
                  <a:pt x="7075" y="17359"/>
                </a:lnTo>
                <a:lnTo>
                  <a:pt x="6132" y="19057"/>
                </a:lnTo>
                <a:lnTo>
                  <a:pt x="5189" y="20849"/>
                </a:lnTo>
                <a:lnTo>
                  <a:pt x="4434" y="22736"/>
                </a:lnTo>
                <a:lnTo>
                  <a:pt x="3679" y="24622"/>
                </a:lnTo>
                <a:lnTo>
                  <a:pt x="2453" y="28490"/>
                </a:lnTo>
                <a:lnTo>
                  <a:pt x="1321" y="32169"/>
                </a:lnTo>
                <a:lnTo>
                  <a:pt x="1509" y="32264"/>
                </a:lnTo>
                <a:lnTo>
                  <a:pt x="1604" y="32453"/>
                </a:lnTo>
                <a:lnTo>
                  <a:pt x="1604" y="32641"/>
                </a:lnTo>
                <a:lnTo>
                  <a:pt x="1509" y="32924"/>
                </a:lnTo>
                <a:lnTo>
                  <a:pt x="1226" y="33396"/>
                </a:lnTo>
                <a:lnTo>
                  <a:pt x="1038" y="33585"/>
                </a:lnTo>
                <a:lnTo>
                  <a:pt x="1038" y="33773"/>
                </a:lnTo>
                <a:lnTo>
                  <a:pt x="1038" y="35000"/>
                </a:lnTo>
                <a:lnTo>
                  <a:pt x="849" y="36132"/>
                </a:lnTo>
                <a:lnTo>
                  <a:pt x="660" y="37358"/>
                </a:lnTo>
                <a:lnTo>
                  <a:pt x="472" y="38867"/>
                </a:lnTo>
                <a:lnTo>
                  <a:pt x="283" y="38301"/>
                </a:lnTo>
                <a:lnTo>
                  <a:pt x="94" y="39811"/>
                </a:lnTo>
                <a:lnTo>
                  <a:pt x="0" y="41509"/>
                </a:lnTo>
                <a:lnTo>
                  <a:pt x="94" y="43301"/>
                </a:lnTo>
                <a:lnTo>
                  <a:pt x="283" y="44056"/>
                </a:lnTo>
                <a:lnTo>
                  <a:pt x="472" y="44622"/>
                </a:lnTo>
                <a:lnTo>
                  <a:pt x="566" y="45660"/>
                </a:lnTo>
                <a:lnTo>
                  <a:pt x="755" y="46792"/>
                </a:lnTo>
                <a:lnTo>
                  <a:pt x="1226" y="48962"/>
                </a:lnTo>
                <a:lnTo>
                  <a:pt x="1981" y="51037"/>
                </a:lnTo>
                <a:lnTo>
                  <a:pt x="2924" y="53112"/>
                </a:lnTo>
                <a:lnTo>
                  <a:pt x="4057" y="55094"/>
                </a:lnTo>
                <a:lnTo>
                  <a:pt x="5283" y="56980"/>
                </a:lnTo>
                <a:lnTo>
                  <a:pt x="6698" y="58678"/>
                </a:lnTo>
                <a:lnTo>
                  <a:pt x="8113" y="60282"/>
                </a:lnTo>
                <a:lnTo>
                  <a:pt x="9056" y="61131"/>
                </a:lnTo>
                <a:lnTo>
                  <a:pt x="10000" y="61980"/>
                </a:lnTo>
                <a:lnTo>
                  <a:pt x="11038" y="62829"/>
                </a:lnTo>
                <a:lnTo>
                  <a:pt x="12075" y="63584"/>
                </a:lnTo>
                <a:lnTo>
                  <a:pt x="14339" y="64905"/>
                </a:lnTo>
                <a:lnTo>
                  <a:pt x="16604" y="66131"/>
                </a:lnTo>
                <a:lnTo>
                  <a:pt x="19056" y="67169"/>
                </a:lnTo>
                <a:lnTo>
                  <a:pt x="21509" y="67923"/>
                </a:lnTo>
                <a:lnTo>
                  <a:pt x="24056" y="68584"/>
                </a:lnTo>
                <a:lnTo>
                  <a:pt x="26603" y="69055"/>
                </a:lnTo>
                <a:lnTo>
                  <a:pt x="27830" y="69055"/>
                </a:lnTo>
                <a:lnTo>
                  <a:pt x="30188" y="68867"/>
                </a:lnTo>
                <a:lnTo>
                  <a:pt x="33113" y="68678"/>
                </a:lnTo>
                <a:lnTo>
                  <a:pt x="36509" y="68301"/>
                </a:lnTo>
                <a:lnTo>
                  <a:pt x="39811" y="67923"/>
                </a:lnTo>
                <a:lnTo>
                  <a:pt x="42735" y="67452"/>
                </a:lnTo>
                <a:lnTo>
                  <a:pt x="44905" y="66980"/>
                </a:lnTo>
                <a:lnTo>
                  <a:pt x="45565" y="66791"/>
                </a:lnTo>
                <a:lnTo>
                  <a:pt x="45943" y="66508"/>
                </a:lnTo>
                <a:lnTo>
                  <a:pt x="47358" y="65942"/>
                </a:lnTo>
                <a:lnTo>
                  <a:pt x="48018" y="65565"/>
                </a:lnTo>
                <a:lnTo>
                  <a:pt x="48678" y="65188"/>
                </a:lnTo>
                <a:lnTo>
                  <a:pt x="47924" y="65471"/>
                </a:lnTo>
                <a:lnTo>
                  <a:pt x="51509" y="62924"/>
                </a:lnTo>
                <a:lnTo>
                  <a:pt x="53301" y="61508"/>
                </a:lnTo>
                <a:lnTo>
                  <a:pt x="55093" y="59905"/>
                </a:lnTo>
                <a:lnTo>
                  <a:pt x="55093" y="59905"/>
                </a:lnTo>
                <a:lnTo>
                  <a:pt x="54810" y="60376"/>
                </a:lnTo>
                <a:lnTo>
                  <a:pt x="54339" y="60754"/>
                </a:lnTo>
                <a:lnTo>
                  <a:pt x="55376" y="59999"/>
                </a:lnTo>
                <a:lnTo>
                  <a:pt x="56320" y="59056"/>
                </a:lnTo>
                <a:lnTo>
                  <a:pt x="57075" y="58395"/>
                </a:lnTo>
                <a:lnTo>
                  <a:pt x="57169" y="58207"/>
                </a:lnTo>
                <a:lnTo>
                  <a:pt x="57075" y="58207"/>
                </a:lnTo>
                <a:lnTo>
                  <a:pt x="57924" y="57546"/>
                </a:lnTo>
                <a:lnTo>
                  <a:pt x="58678" y="56697"/>
                </a:lnTo>
                <a:lnTo>
                  <a:pt x="59339" y="55754"/>
                </a:lnTo>
                <a:lnTo>
                  <a:pt x="59905" y="54905"/>
                </a:lnTo>
                <a:lnTo>
                  <a:pt x="59716" y="54999"/>
                </a:lnTo>
                <a:lnTo>
                  <a:pt x="59622" y="54999"/>
                </a:lnTo>
                <a:lnTo>
                  <a:pt x="59810" y="54622"/>
                </a:lnTo>
                <a:lnTo>
                  <a:pt x="59150" y="55565"/>
                </a:lnTo>
                <a:lnTo>
                  <a:pt x="59527" y="55094"/>
                </a:lnTo>
                <a:lnTo>
                  <a:pt x="59433" y="55377"/>
                </a:lnTo>
                <a:lnTo>
                  <a:pt x="58867" y="56037"/>
                </a:lnTo>
                <a:lnTo>
                  <a:pt x="59056" y="55660"/>
                </a:lnTo>
                <a:lnTo>
                  <a:pt x="59056" y="55660"/>
                </a:lnTo>
                <a:lnTo>
                  <a:pt x="58678" y="56037"/>
                </a:lnTo>
                <a:lnTo>
                  <a:pt x="59810" y="54339"/>
                </a:lnTo>
                <a:lnTo>
                  <a:pt x="60282" y="53490"/>
                </a:lnTo>
                <a:lnTo>
                  <a:pt x="60282" y="53301"/>
                </a:lnTo>
                <a:lnTo>
                  <a:pt x="60188" y="53395"/>
                </a:lnTo>
                <a:lnTo>
                  <a:pt x="60188" y="53395"/>
                </a:lnTo>
                <a:lnTo>
                  <a:pt x="60565" y="52924"/>
                </a:lnTo>
                <a:lnTo>
                  <a:pt x="61037" y="52452"/>
                </a:lnTo>
                <a:lnTo>
                  <a:pt x="61886" y="51509"/>
                </a:lnTo>
                <a:lnTo>
                  <a:pt x="61508" y="52452"/>
                </a:lnTo>
                <a:lnTo>
                  <a:pt x="60848" y="53584"/>
                </a:lnTo>
                <a:lnTo>
                  <a:pt x="59622" y="55565"/>
                </a:lnTo>
                <a:lnTo>
                  <a:pt x="60376" y="54528"/>
                </a:lnTo>
                <a:lnTo>
                  <a:pt x="60942" y="53678"/>
                </a:lnTo>
                <a:lnTo>
                  <a:pt x="61980" y="51792"/>
                </a:lnTo>
                <a:lnTo>
                  <a:pt x="61886" y="51886"/>
                </a:lnTo>
                <a:lnTo>
                  <a:pt x="61886" y="51697"/>
                </a:lnTo>
                <a:lnTo>
                  <a:pt x="62169" y="51037"/>
                </a:lnTo>
                <a:lnTo>
                  <a:pt x="62735" y="49999"/>
                </a:lnTo>
                <a:lnTo>
                  <a:pt x="61508" y="51603"/>
                </a:lnTo>
                <a:lnTo>
                  <a:pt x="61603" y="51037"/>
                </a:lnTo>
                <a:lnTo>
                  <a:pt x="61697" y="50377"/>
                </a:lnTo>
                <a:lnTo>
                  <a:pt x="62169" y="48962"/>
                </a:lnTo>
                <a:lnTo>
                  <a:pt x="62829" y="47358"/>
                </a:lnTo>
                <a:lnTo>
                  <a:pt x="63678" y="45565"/>
                </a:lnTo>
                <a:lnTo>
                  <a:pt x="65376" y="42169"/>
                </a:lnTo>
                <a:lnTo>
                  <a:pt x="66131" y="40660"/>
                </a:lnTo>
                <a:lnTo>
                  <a:pt x="66697" y="39339"/>
                </a:lnTo>
                <a:lnTo>
                  <a:pt x="66603" y="39528"/>
                </a:lnTo>
                <a:lnTo>
                  <a:pt x="66697" y="39056"/>
                </a:lnTo>
                <a:lnTo>
                  <a:pt x="66791" y="38962"/>
                </a:lnTo>
                <a:lnTo>
                  <a:pt x="66791" y="39056"/>
                </a:lnTo>
                <a:lnTo>
                  <a:pt x="66886" y="38584"/>
                </a:lnTo>
                <a:lnTo>
                  <a:pt x="66791" y="38867"/>
                </a:lnTo>
                <a:lnTo>
                  <a:pt x="66980" y="38207"/>
                </a:lnTo>
                <a:lnTo>
                  <a:pt x="67169" y="37264"/>
                </a:lnTo>
                <a:lnTo>
                  <a:pt x="67263" y="36415"/>
                </a:lnTo>
                <a:lnTo>
                  <a:pt x="67357" y="36509"/>
                </a:lnTo>
                <a:lnTo>
                  <a:pt x="67452" y="36509"/>
                </a:lnTo>
                <a:lnTo>
                  <a:pt x="67546" y="35943"/>
                </a:lnTo>
                <a:lnTo>
                  <a:pt x="67546" y="34811"/>
                </a:lnTo>
                <a:lnTo>
                  <a:pt x="67640" y="31037"/>
                </a:lnTo>
                <a:lnTo>
                  <a:pt x="67640" y="28490"/>
                </a:lnTo>
                <a:lnTo>
                  <a:pt x="67546" y="27736"/>
                </a:lnTo>
                <a:lnTo>
                  <a:pt x="67546" y="27547"/>
                </a:lnTo>
                <a:lnTo>
                  <a:pt x="67452" y="27547"/>
                </a:lnTo>
                <a:lnTo>
                  <a:pt x="67074" y="26792"/>
                </a:lnTo>
                <a:lnTo>
                  <a:pt x="66791" y="25660"/>
                </a:lnTo>
                <a:lnTo>
                  <a:pt x="66508" y="24528"/>
                </a:lnTo>
                <a:lnTo>
                  <a:pt x="66414" y="23585"/>
                </a:lnTo>
                <a:lnTo>
                  <a:pt x="66320" y="23679"/>
                </a:lnTo>
                <a:lnTo>
                  <a:pt x="66320" y="23490"/>
                </a:lnTo>
                <a:lnTo>
                  <a:pt x="65942" y="22924"/>
                </a:lnTo>
                <a:lnTo>
                  <a:pt x="65565" y="22358"/>
                </a:lnTo>
                <a:lnTo>
                  <a:pt x="64527" y="21132"/>
                </a:lnTo>
                <a:lnTo>
                  <a:pt x="63584" y="19906"/>
                </a:lnTo>
                <a:lnTo>
                  <a:pt x="63207" y="19340"/>
                </a:lnTo>
                <a:lnTo>
                  <a:pt x="63018" y="18774"/>
                </a:lnTo>
                <a:lnTo>
                  <a:pt x="63112" y="18962"/>
                </a:lnTo>
                <a:lnTo>
                  <a:pt x="63301" y="19057"/>
                </a:lnTo>
                <a:lnTo>
                  <a:pt x="63301" y="19057"/>
                </a:lnTo>
                <a:lnTo>
                  <a:pt x="63207" y="18868"/>
                </a:lnTo>
                <a:lnTo>
                  <a:pt x="62923" y="18491"/>
                </a:lnTo>
                <a:lnTo>
                  <a:pt x="61980" y="17453"/>
                </a:lnTo>
                <a:lnTo>
                  <a:pt x="61037" y="16509"/>
                </a:lnTo>
                <a:lnTo>
                  <a:pt x="61037" y="16698"/>
                </a:lnTo>
                <a:lnTo>
                  <a:pt x="61037" y="16887"/>
                </a:lnTo>
                <a:lnTo>
                  <a:pt x="60093" y="15943"/>
                </a:lnTo>
                <a:lnTo>
                  <a:pt x="60376" y="16321"/>
                </a:lnTo>
                <a:lnTo>
                  <a:pt x="59527" y="15377"/>
                </a:lnTo>
                <a:lnTo>
                  <a:pt x="59056" y="14906"/>
                </a:lnTo>
                <a:lnTo>
                  <a:pt x="59244" y="14906"/>
                </a:lnTo>
                <a:lnTo>
                  <a:pt x="59905" y="15472"/>
                </a:lnTo>
                <a:lnTo>
                  <a:pt x="59905" y="15472"/>
                </a:lnTo>
                <a:lnTo>
                  <a:pt x="57641" y="13396"/>
                </a:lnTo>
                <a:lnTo>
                  <a:pt x="58112" y="13868"/>
                </a:lnTo>
                <a:lnTo>
                  <a:pt x="56886" y="13019"/>
                </a:lnTo>
                <a:lnTo>
                  <a:pt x="55754" y="12453"/>
                </a:lnTo>
                <a:lnTo>
                  <a:pt x="56603" y="13113"/>
                </a:lnTo>
                <a:lnTo>
                  <a:pt x="57452" y="13774"/>
                </a:lnTo>
                <a:lnTo>
                  <a:pt x="58961" y="15283"/>
                </a:lnTo>
                <a:lnTo>
                  <a:pt x="60376" y="16604"/>
                </a:lnTo>
                <a:lnTo>
                  <a:pt x="61225" y="17264"/>
                </a:lnTo>
                <a:lnTo>
                  <a:pt x="62074" y="17925"/>
                </a:lnTo>
                <a:lnTo>
                  <a:pt x="62074" y="17925"/>
                </a:lnTo>
                <a:lnTo>
                  <a:pt x="61414" y="17547"/>
                </a:lnTo>
                <a:lnTo>
                  <a:pt x="60659" y="16981"/>
                </a:lnTo>
                <a:lnTo>
                  <a:pt x="60754" y="17264"/>
                </a:lnTo>
                <a:lnTo>
                  <a:pt x="60942" y="17642"/>
                </a:lnTo>
                <a:lnTo>
                  <a:pt x="61980" y="19151"/>
                </a:lnTo>
                <a:lnTo>
                  <a:pt x="63301" y="20943"/>
                </a:lnTo>
                <a:lnTo>
                  <a:pt x="63207" y="20943"/>
                </a:lnTo>
                <a:lnTo>
                  <a:pt x="63395" y="21038"/>
                </a:lnTo>
                <a:lnTo>
                  <a:pt x="63490" y="21321"/>
                </a:lnTo>
                <a:lnTo>
                  <a:pt x="63678" y="21604"/>
                </a:lnTo>
                <a:lnTo>
                  <a:pt x="63773" y="21698"/>
                </a:lnTo>
                <a:lnTo>
                  <a:pt x="63584" y="21321"/>
                </a:lnTo>
                <a:lnTo>
                  <a:pt x="63584" y="21321"/>
                </a:lnTo>
                <a:lnTo>
                  <a:pt x="64244" y="22170"/>
                </a:lnTo>
                <a:lnTo>
                  <a:pt x="64716" y="22641"/>
                </a:lnTo>
                <a:lnTo>
                  <a:pt x="64905" y="22830"/>
                </a:lnTo>
                <a:lnTo>
                  <a:pt x="64999" y="22830"/>
                </a:lnTo>
                <a:lnTo>
                  <a:pt x="64999" y="22641"/>
                </a:lnTo>
                <a:lnTo>
                  <a:pt x="64905" y="22358"/>
                </a:lnTo>
                <a:lnTo>
                  <a:pt x="65282" y="23207"/>
                </a:lnTo>
                <a:lnTo>
                  <a:pt x="65565" y="24056"/>
                </a:lnTo>
                <a:lnTo>
                  <a:pt x="66225" y="25943"/>
                </a:lnTo>
                <a:lnTo>
                  <a:pt x="66697" y="27830"/>
                </a:lnTo>
                <a:lnTo>
                  <a:pt x="66886" y="28490"/>
                </a:lnTo>
                <a:lnTo>
                  <a:pt x="66980" y="28868"/>
                </a:lnTo>
                <a:lnTo>
                  <a:pt x="66886" y="28962"/>
                </a:lnTo>
                <a:lnTo>
                  <a:pt x="66697" y="28679"/>
                </a:lnTo>
                <a:lnTo>
                  <a:pt x="66697" y="29245"/>
                </a:lnTo>
                <a:lnTo>
                  <a:pt x="66791" y="29905"/>
                </a:lnTo>
                <a:lnTo>
                  <a:pt x="66886" y="29905"/>
                </a:lnTo>
                <a:lnTo>
                  <a:pt x="66886" y="30094"/>
                </a:lnTo>
                <a:lnTo>
                  <a:pt x="66886" y="30566"/>
                </a:lnTo>
                <a:lnTo>
                  <a:pt x="66697" y="30377"/>
                </a:lnTo>
                <a:lnTo>
                  <a:pt x="66603" y="30188"/>
                </a:lnTo>
                <a:lnTo>
                  <a:pt x="66603" y="30094"/>
                </a:lnTo>
                <a:lnTo>
                  <a:pt x="66697" y="29905"/>
                </a:lnTo>
                <a:lnTo>
                  <a:pt x="66508" y="28679"/>
                </a:lnTo>
                <a:lnTo>
                  <a:pt x="66225" y="27358"/>
                </a:lnTo>
                <a:lnTo>
                  <a:pt x="66603" y="30283"/>
                </a:lnTo>
                <a:lnTo>
                  <a:pt x="66697" y="31792"/>
                </a:lnTo>
                <a:lnTo>
                  <a:pt x="66697" y="33302"/>
                </a:lnTo>
                <a:lnTo>
                  <a:pt x="66603" y="34717"/>
                </a:lnTo>
                <a:lnTo>
                  <a:pt x="66414" y="36226"/>
                </a:lnTo>
                <a:lnTo>
                  <a:pt x="66131" y="37547"/>
                </a:lnTo>
                <a:lnTo>
                  <a:pt x="65659" y="38962"/>
                </a:lnTo>
                <a:lnTo>
                  <a:pt x="65848" y="38584"/>
                </a:lnTo>
                <a:lnTo>
                  <a:pt x="65942" y="38584"/>
                </a:lnTo>
                <a:lnTo>
                  <a:pt x="65848" y="39245"/>
                </a:lnTo>
                <a:lnTo>
                  <a:pt x="65565" y="40188"/>
                </a:lnTo>
                <a:lnTo>
                  <a:pt x="65471" y="40471"/>
                </a:lnTo>
                <a:lnTo>
                  <a:pt x="65282" y="40660"/>
                </a:lnTo>
                <a:lnTo>
                  <a:pt x="65282" y="40566"/>
                </a:lnTo>
                <a:lnTo>
                  <a:pt x="65093" y="41132"/>
                </a:lnTo>
                <a:lnTo>
                  <a:pt x="64433" y="43018"/>
                </a:lnTo>
                <a:lnTo>
                  <a:pt x="63678" y="45282"/>
                </a:lnTo>
                <a:lnTo>
                  <a:pt x="62735" y="47264"/>
                </a:lnTo>
                <a:lnTo>
                  <a:pt x="61697" y="49056"/>
                </a:lnTo>
                <a:lnTo>
                  <a:pt x="60659" y="50943"/>
                </a:lnTo>
                <a:lnTo>
                  <a:pt x="59433" y="52735"/>
                </a:lnTo>
                <a:lnTo>
                  <a:pt x="58207" y="54433"/>
                </a:lnTo>
                <a:lnTo>
                  <a:pt x="56886" y="56037"/>
                </a:lnTo>
                <a:lnTo>
                  <a:pt x="55376" y="57641"/>
                </a:lnTo>
                <a:lnTo>
                  <a:pt x="53867" y="59150"/>
                </a:lnTo>
                <a:lnTo>
                  <a:pt x="52169" y="60376"/>
                </a:lnTo>
                <a:lnTo>
                  <a:pt x="48961" y="62452"/>
                </a:lnTo>
                <a:lnTo>
                  <a:pt x="44528" y="65282"/>
                </a:lnTo>
                <a:lnTo>
                  <a:pt x="44622" y="65188"/>
                </a:lnTo>
                <a:lnTo>
                  <a:pt x="44716" y="65093"/>
                </a:lnTo>
                <a:lnTo>
                  <a:pt x="45094" y="64810"/>
                </a:lnTo>
                <a:lnTo>
                  <a:pt x="45660" y="64527"/>
                </a:lnTo>
                <a:lnTo>
                  <a:pt x="43867" y="65376"/>
                </a:lnTo>
                <a:lnTo>
                  <a:pt x="43113" y="65754"/>
                </a:lnTo>
                <a:lnTo>
                  <a:pt x="42924" y="65754"/>
                </a:lnTo>
                <a:lnTo>
                  <a:pt x="43113" y="65659"/>
                </a:lnTo>
                <a:lnTo>
                  <a:pt x="41603" y="66037"/>
                </a:lnTo>
                <a:lnTo>
                  <a:pt x="39999" y="66320"/>
                </a:lnTo>
                <a:lnTo>
                  <a:pt x="38396" y="66508"/>
                </a:lnTo>
                <a:lnTo>
                  <a:pt x="36792" y="66697"/>
                </a:lnTo>
                <a:lnTo>
                  <a:pt x="33584" y="66980"/>
                </a:lnTo>
                <a:lnTo>
                  <a:pt x="32169" y="67169"/>
                </a:lnTo>
                <a:lnTo>
                  <a:pt x="30754" y="67357"/>
                </a:lnTo>
                <a:lnTo>
                  <a:pt x="30094" y="67357"/>
                </a:lnTo>
                <a:lnTo>
                  <a:pt x="29339" y="67263"/>
                </a:lnTo>
                <a:lnTo>
                  <a:pt x="27830" y="66886"/>
                </a:lnTo>
                <a:lnTo>
                  <a:pt x="26415" y="66508"/>
                </a:lnTo>
                <a:lnTo>
                  <a:pt x="25754" y="66414"/>
                </a:lnTo>
                <a:lnTo>
                  <a:pt x="25094" y="66414"/>
                </a:lnTo>
                <a:lnTo>
                  <a:pt x="25566" y="66980"/>
                </a:lnTo>
                <a:lnTo>
                  <a:pt x="25471" y="67074"/>
                </a:lnTo>
                <a:lnTo>
                  <a:pt x="25188" y="66980"/>
                </a:lnTo>
                <a:lnTo>
                  <a:pt x="24339" y="66791"/>
                </a:lnTo>
                <a:lnTo>
                  <a:pt x="23773" y="66508"/>
                </a:lnTo>
                <a:lnTo>
                  <a:pt x="24245" y="66414"/>
                </a:lnTo>
                <a:lnTo>
                  <a:pt x="24717" y="66603"/>
                </a:lnTo>
                <a:lnTo>
                  <a:pt x="24811" y="66414"/>
                </a:lnTo>
                <a:lnTo>
                  <a:pt x="24811" y="66320"/>
                </a:lnTo>
                <a:lnTo>
                  <a:pt x="24717" y="66225"/>
                </a:lnTo>
                <a:lnTo>
                  <a:pt x="24528" y="66131"/>
                </a:lnTo>
                <a:lnTo>
                  <a:pt x="24151" y="66225"/>
                </a:lnTo>
                <a:lnTo>
                  <a:pt x="23679" y="66320"/>
                </a:lnTo>
                <a:lnTo>
                  <a:pt x="23018" y="66414"/>
                </a:lnTo>
                <a:lnTo>
                  <a:pt x="23490" y="66225"/>
                </a:lnTo>
                <a:lnTo>
                  <a:pt x="22075" y="65942"/>
                </a:lnTo>
                <a:lnTo>
                  <a:pt x="20943" y="65659"/>
                </a:lnTo>
                <a:lnTo>
                  <a:pt x="20000" y="65282"/>
                </a:lnTo>
                <a:lnTo>
                  <a:pt x="19056" y="64810"/>
                </a:lnTo>
                <a:lnTo>
                  <a:pt x="19056" y="64810"/>
                </a:lnTo>
                <a:lnTo>
                  <a:pt x="19717" y="64999"/>
                </a:lnTo>
                <a:lnTo>
                  <a:pt x="19151" y="64716"/>
                </a:lnTo>
                <a:lnTo>
                  <a:pt x="18962" y="64810"/>
                </a:lnTo>
                <a:lnTo>
                  <a:pt x="19151" y="64905"/>
                </a:lnTo>
                <a:lnTo>
                  <a:pt x="18490" y="64905"/>
                </a:lnTo>
                <a:lnTo>
                  <a:pt x="17830" y="64716"/>
                </a:lnTo>
                <a:lnTo>
                  <a:pt x="17264" y="64527"/>
                </a:lnTo>
                <a:lnTo>
                  <a:pt x="16698" y="64150"/>
                </a:lnTo>
                <a:lnTo>
                  <a:pt x="16981" y="64056"/>
                </a:lnTo>
                <a:lnTo>
                  <a:pt x="17264" y="64150"/>
                </a:lnTo>
                <a:lnTo>
                  <a:pt x="17264" y="64150"/>
                </a:lnTo>
                <a:lnTo>
                  <a:pt x="15188" y="63207"/>
                </a:lnTo>
                <a:lnTo>
                  <a:pt x="14622" y="62829"/>
                </a:lnTo>
                <a:lnTo>
                  <a:pt x="14717" y="62924"/>
                </a:lnTo>
                <a:lnTo>
                  <a:pt x="13773" y="62546"/>
                </a:lnTo>
                <a:lnTo>
                  <a:pt x="12924" y="62075"/>
                </a:lnTo>
                <a:lnTo>
                  <a:pt x="12358" y="61697"/>
                </a:lnTo>
                <a:lnTo>
                  <a:pt x="12264" y="61508"/>
                </a:lnTo>
                <a:lnTo>
                  <a:pt x="12170" y="61320"/>
                </a:lnTo>
                <a:lnTo>
                  <a:pt x="11698" y="60942"/>
                </a:lnTo>
                <a:lnTo>
                  <a:pt x="11132" y="60471"/>
                </a:lnTo>
                <a:lnTo>
                  <a:pt x="9906" y="59244"/>
                </a:lnTo>
                <a:lnTo>
                  <a:pt x="9906" y="59244"/>
                </a:lnTo>
                <a:lnTo>
                  <a:pt x="10566" y="59527"/>
                </a:lnTo>
                <a:lnTo>
                  <a:pt x="9434" y="58584"/>
                </a:lnTo>
                <a:lnTo>
                  <a:pt x="8207" y="57546"/>
                </a:lnTo>
                <a:lnTo>
                  <a:pt x="7547" y="56886"/>
                </a:lnTo>
                <a:lnTo>
                  <a:pt x="6981" y="56131"/>
                </a:lnTo>
                <a:lnTo>
                  <a:pt x="6226" y="55094"/>
                </a:lnTo>
                <a:lnTo>
                  <a:pt x="6415" y="55377"/>
                </a:lnTo>
                <a:lnTo>
                  <a:pt x="6038" y="54905"/>
                </a:lnTo>
                <a:lnTo>
                  <a:pt x="5472" y="54244"/>
                </a:lnTo>
                <a:lnTo>
                  <a:pt x="5283" y="53961"/>
                </a:lnTo>
                <a:lnTo>
                  <a:pt x="5094" y="53867"/>
                </a:lnTo>
                <a:lnTo>
                  <a:pt x="5377" y="54622"/>
                </a:lnTo>
                <a:lnTo>
                  <a:pt x="5849" y="55282"/>
                </a:lnTo>
                <a:lnTo>
                  <a:pt x="6321" y="55943"/>
                </a:lnTo>
                <a:lnTo>
                  <a:pt x="6698" y="56603"/>
                </a:lnTo>
                <a:lnTo>
                  <a:pt x="6226" y="56226"/>
                </a:lnTo>
                <a:lnTo>
                  <a:pt x="5943" y="55848"/>
                </a:lnTo>
                <a:lnTo>
                  <a:pt x="6038" y="56037"/>
                </a:lnTo>
                <a:lnTo>
                  <a:pt x="5943" y="55943"/>
                </a:lnTo>
                <a:lnTo>
                  <a:pt x="5377" y="55188"/>
                </a:lnTo>
                <a:lnTo>
                  <a:pt x="5000" y="54716"/>
                </a:lnTo>
                <a:lnTo>
                  <a:pt x="4717" y="54150"/>
                </a:lnTo>
                <a:lnTo>
                  <a:pt x="4528" y="53678"/>
                </a:lnTo>
                <a:lnTo>
                  <a:pt x="4528" y="53584"/>
                </a:lnTo>
                <a:lnTo>
                  <a:pt x="4623" y="53395"/>
                </a:lnTo>
                <a:lnTo>
                  <a:pt x="5094" y="54244"/>
                </a:lnTo>
                <a:lnTo>
                  <a:pt x="4717" y="53301"/>
                </a:lnTo>
                <a:lnTo>
                  <a:pt x="4528" y="53018"/>
                </a:lnTo>
                <a:lnTo>
                  <a:pt x="4151" y="52263"/>
                </a:lnTo>
                <a:lnTo>
                  <a:pt x="4151" y="52169"/>
                </a:lnTo>
                <a:lnTo>
                  <a:pt x="3774" y="51509"/>
                </a:lnTo>
                <a:lnTo>
                  <a:pt x="3396" y="50660"/>
                </a:lnTo>
                <a:lnTo>
                  <a:pt x="3585" y="51603"/>
                </a:lnTo>
                <a:lnTo>
                  <a:pt x="3396" y="51226"/>
                </a:lnTo>
                <a:lnTo>
                  <a:pt x="3208" y="50848"/>
                </a:lnTo>
                <a:lnTo>
                  <a:pt x="3208" y="50471"/>
                </a:lnTo>
                <a:lnTo>
                  <a:pt x="3208" y="50094"/>
                </a:lnTo>
                <a:lnTo>
                  <a:pt x="3585" y="50754"/>
                </a:lnTo>
                <a:lnTo>
                  <a:pt x="3868" y="51509"/>
                </a:lnTo>
                <a:lnTo>
                  <a:pt x="3868" y="51509"/>
                </a:lnTo>
                <a:lnTo>
                  <a:pt x="3208" y="49528"/>
                </a:lnTo>
                <a:lnTo>
                  <a:pt x="3208" y="49528"/>
                </a:lnTo>
                <a:lnTo>
                  <a:pt x="3868" y="50754"/>
                </a:lnTo>
                <a:lnTo>
                  <a:pt x="3208" y="48962"/>
                </a:lnTo>
                <a:lnTo>
                  <a:pt x="3585" y="49339"/>
                </a:lnTo>
                <a:lnTo>
                  <a:pt x="3774" y="49433"/>
                </a:lnTo>
                <a:lnTo>
                  <a:pt x="3962" y="49528"/>
                </a:lnTo>
                <a:lnTo>
                  <a:pt x="4057" y="49905"/>
                </a:lnTo>
                <a:lnTo>
                  <a:pt x="3868" y="48962"/>
                </a:lnTo>
                <a:lnTo>
                  <a:pt x="3491" y="47924"/>
                </a:lnTo>
                <a:lnTo>
                  <a:pt x="2641" y="45565"/>
                </a:lnTo>
                <a:lnTo>
                  <a:pt x="2170" y="43867"/>
                </a:lnTo>
                <a:lnTo>
                  <a:pt x="1698" y="41886"/>
                </a:lnTo>
                <a:lnTo>
                  <a:pt x="1698" y="41886"/>
                </a:lnTo>
                <a:lnTo>
                  <a:pt x="1887" y="42075"/>
                </a:lnTo>
                <a:lnTo>
                  <a:pt x="1981" y="41981"/>
                </a:lnTo>
                <a:lnTo>
                  <a:pt x="2075" y="42075"/>
                </a:lnTo>
                <a:lnTo>
                  <a:pt x="2264" y="42169"/>
                </a:lnTo>
                <a:lnTo>
                  <a:pt x="2170" y="40283"/>
                </a:lnTo>
                <a:lnTo>
                  <a:pt x="2075" y="38301"/>
                </a:lnTo>
                <a:lnTo>
                  <a:pt x="2170" y="36415"/>
                </a:lnTo>
                <a:lnTo>
                  <a:pt x="2358" y="35566"/>
                </a:lnTo>
                <a:lnTo>
                  <a:pt x="2453" y="34811"/>
                </a:lnTo>
                <a:lnTo>
                  <a:pt x="2830" y="32830"/>
                </a:lnTo>
                <a:lnTo>
                  <a:pt x="2830" y="33207"/>
                </a:lnTo>
                <a:lnTo>
                  <a:pt x="2924" y="33490"/>
                </a:lnTo>
                <a:lnTo>
                  <a:pt x="2924" y="32453"/>
                </a:lnTo>
                <a:lnTo>
                  <a:pt x="3019" y="31415"/>
                </a:lnTo>
                <a:lnTo>
                  <a:pt x="3396" y="29245"/>
                </a:lnTo>
                <a:lnTo>
                  <a:pt x="3868" y="27075"/>
                </a:lnTo>
                <a:lnTo>
                  <a:pt x="4623" y="25000"/>
                </a:lnTo>
                <a:lnTo>
                  <a:pt x="5566" y="22830"/>
                </a:lnTo>
                <a:lnTo>
                  <a:pt x="6604" y="20849"/>
                </a:lnTo>
                <a:lnTo>
                  <a:pt x="7830" y="18868"/>
                </a:lnTo>
                <a:lnTo>
                  <a:pt x="9151" y="16887"/>
                </a:lnTo>
                <a:lnTo>
                  <a:pt x="10566" y="15094"/>
                </a:lnTo>
                <a:lnTo>
                  <a:pt x="12075" y="13302"/>
                </a:lnTo>
                <a:lnTo>
                  <a:pt x="13773" y="11698"/>
                </a:lnTo>
                <a:lnTo>
                  <a:pt x="15377" y="10095"/>
                </a:lnTo>
                <a:lnTo>
                  <a:pt x="17170" y="8679"/>
                </a:lnTo>
                <a:lnTo>
                  <a:pt x="18962" y="7453"/>
                </a:lnTo>
                <a:lnTo>
                  <a:pt x="20754" y="6321"/>
                </a:lnTo>
                <a:lnTo>
                  <a:pt x="22547" y="5378"/>
                </a:lnTo>
                <a:lnTo>
                  <a:pt x="21603" y="6227"/>
                </a:lnTo>
                <a:lnTo>
                  <a:pt x="22641" y="5472"/>
                </a:lnTo>
                <a:lnTo>
                  <a:pt x="23302" y="5095"/>
                </a:lnTo>
                <a:lnTo>
                  <a:pt x="25377" y="4151"/>
                </a:lnTo>
                <a:lnTo>
                  <a:pt x="24811" y="4151"/>
                </a:lnTo>
                <a:lnTo>
                  <a:pt x="25660" y="3774"/>
                </a:lnTo>
                <a:lnTo>
                  <a:pt x="26886" y="3208"/>
                </a:lnTo>
                <a:lnTo>
                  <a:pt x="26603" y="3585"/>
                </a:lnTo>
                <a:lnTo>
                  <a:pt x="26886" y="3585"/>
                </a:lnTo>
                <a:lnTo>
                  <a:pt x="26886" y="3680"/>
                </a:lnTo>
                <a:lnTo>
                  <a:pt x="26792" y="3774"/>
                </a:lnTo>
                <a:lnTo>
                  <a:pt x="28301" y="3302"/>
                </a:lnTo>
                <a:lnTo>
                  <a:pt x="29622" y="2736"/>
                </a:lnTo>
                <a:lnTo>
                  <a:pt x="31037" y="2264"/>
                </a:lnTo>
                <a:lnTo>
                  <a:pt x="31792" y="2076"/>
                </a:lnTo>
                <a:lnTo>
                  <a:pt x="32641" y="1981"/>
                </a:lnTo>
                <a:lnTo>
                  <a:pt x="32547" y="2076"/>
                </a:lnTo>
                <a:lnTo>
                  <a:pt x="32924" y="1981"/>
                </a:lnTo>
                <a:lnTo>
                  <a:pt x="34245" y="1793"/>
                </a:lnTo>
                <a:lnTo>
                  <a:pt x="35848" y="1415"/>
                </a:lnTo>
                <a:lnTo>
                  <a:pt x="36981" y="1132"/>
                </a:lnTo>
                <a:lnTo>
                  <a:pt x="36981" y="1415"/>
                </a:lnTo>
                <a:lnTo>
                  <a:pt x="40943" y="1227"/>
                </a:lnTo>
                <a:lnTo>
                  <a:pt x="41509" y="1038"/>
                </a:lnTo>
                <a:lnTo>
                  <a:pt x="41697" y="1132"/>
                </a:lnTo>
                <a:lnTo>
                  <a:pt x="41509" y="1227"/>
                </a:lnTo>
                <a:lnTo>
                  <a:pt x="41320" y="1321"/>
                </a:lnTo>
                <a:lnTo>
                  <a:pt x="42263" y="1321"/>
                </a:lnTo>
                <a:lnTo>
                  <a:pt x="43113" y="1227"/>
                </a:lnTo>
                <a:lnTo>
                  <a:pt x="43396" y="1415"/>
                </a:lnTo>
                <a:lnTo>
                  <a:pt x="44056" y="1604"/>
                </a:lnTo>
                <a:lnTo>
                  <a:pt x="45943" y="2076"/>
                </a:lnTo>
                <a:lnTo>
                  <a:pt x="48018" y="2359"/>
                </a:lnTo>
                <a:lnTo>
                  <a:pt x="49622" y="2736"/>
                </a:lnTo>
                <a:lnTo>
                  <a:pt x="47641" y="1981"/>
                </a:lnTo>
                <a:lnTo>
                  <a:pt x="45282" y="1321"/>
                </a:lnTo>
                <a:lnTo>
                  <a:pt x="42735" y="755"/>
                </a:lnTo>
                <a:lnTo>
                  <a:pt x="40188" y="283"/>
                </a:lnTo>
                <a:lnTo>
                  <a:pt x="37735" y="95"/>
                </a:lnTo>
                <a:lnTo>
                  <a:pt x="35471" y="0"/>
                </a:lnTo>
                <a:close/>
              </a:path>
            </a:pathLst>
          </a:custGeom>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ctr" anchorCtr="0">
            <a:noAutofit/>
          </a:bodyPr>
          <a:lstStyle/>
          <a:p>
            <a:pPr>
              <a:buClr>
                <a:srgbClr val="000000"/>
              </a:buClr>
              <a:buFont typeface="Arial"/>
              <a:buNone/>
            </a:pPr>
            <a:endParaRPr sz="1400" kern="0" dirty="0">
              <a:solidFill>
                <a:srgbClr val="000000"/>
              </a:solidFill>
              <a:cs typeface="Arial"/>
              <a:sym typeface="Arial"/>
            </a:endParaRPr>
          </a:p>
        </p:txBody>
      </p:sp>
      <p:sp>
        <p:nvSpPr>
          <p:cNvPr id="63" name="Google Shape;63;p12"/>
          <p:cNvSpPr/>
          <p:nvPr/>
        </p:nvSpPr>
        <p:spPr>
          <a:xfrm>
            <a:off x="4155863" y="2250629"/>
            <a:ext cx="380233" cy="436080"/>
          </a:xfrm>
          <a:custGeom>
            <a:avLst/>
            <a:gdLst/>
            <a:ahLst/>
            <a:cxnLst/>
            <a:rect l="l" t="t" r="r" b="b"/>
            <a:pathLst>
              <a:path w="17398" h="14965" extrusionOk="0">
                <a:moveTo>
                  <a:pt x="4258" y="12069"/>
                </a:moveTo>
                <a:lnTo>
                  <a:pt x="4599" y="12093"/>
                </a:lnTo>
                <a:lnTo>
                  <a:pt x="4769" y="12093"/>
                </a:lnTo>
                <a:lnTo>
                  <a:pt x="4721" y="12264"/>
                </a:lnTo>
                <a:lnTo>
                  <a:pt x="4672" y="12458"/>
                </a:lnTo>
                <a:lnTo>
                  <a:pt x="4672" y="12580"/>
                </a:lnTo>
                <a:lnTo>
                  <a:pt x="4477" y="12580"/>
                </a:lnTo>
                <a:lnTo>
                  <a:pt x="4307" y="12215"/>
                </a:lnTo>
                <a:lnTo>
                  <a:pt x="4258" y="12069"/>
                </a:lnTo>
                <a:close/>
                <a:moveTo>
                  <a:pt x="3991" y="12069"/>
                </a:moveTo>
                <a:lnTo>
                  <a:pt x="3991" y="12166"/>
                </a:lnTo>
                <a:lnTo>
                  <a:pt x="3991" y="12239"/>
                </a:lnTo>
                <a:lnTo>
                  <a:pt x="4015" y="12434"/>
                </a:lnTo>
                <a:lnTo>
                  <a:pt x="4064" y="12580"/>
                </a:lnTo>
                <a:lnTo>
                  <a:pt x="3553" y="12629"/>
                </a:lnTo>
                <a:lnTo>
                  <a:pt x="3529" y="12531"/>
                </a:lnTo>
                <a:lnTo>
                  <a:pt x="3504" y="12434"/>
                </a:lnTo>
                <a:lnTo>
                  <a:pt x="3480" y="12361"/>
                </a:lnTo>
                <a:lnTo>
                  <a:pt x="3456" y="12118"/>
                </a:lnTo>
                <a:lnTo>
                  <a:pt x="3456" y="12093"/>
                </a:lnTo>
                <a:lnTo>
                  <a:pt x="3991" y="12069"/>
                </a:lnTo>
                <a:close/>
                <a:moveTo>
                  <a:pt x="4940" y="12093"/>
                </a:moveTo>
                <a:lnTo>
                  <a:pt x="5499" y="12166"/>
                </a:lnTo>
                <a:lnTo>
                  <a:pt x="5475" y="12264"/>
                </a:lnTo>
                <a:lnTo>
                  <a:pt x="5451" y="12361"/>
                </a:lnTo>
                <a:lnTo>
                  <a:pt x="5451" y="12483"/>
                </a:lnTo>
                <a:lnTo>
                  <a:pt x="5475" y="12629"/>
                </a:lnTo>
                <a:lnTo>
                  <a:pt x="5378" y="12604"/>
                </a:lnTo>
                <a:lnTo>
                  <a:pt x="5061" y="12604"/>
                </a:lnTo>
                <a:lnTo>
                  <a:pt x="5061" y="12531"/>
                </a:lnTo>
                <a:lnTo>
                  <a:pt x="4988" y="12312"/>
                </a:lnTo>
                <a:lnTo>
                  <a:pt x="4940" y="12093"/>
                </a:lnTo>
                <a:close/>
                <a:moveTo>
                  <a:pt x="13699" y="12069"/>
                </a:moveTo>
                <a:lnTo>
                  <a:pt x="13651" y="12215"/>
                </a:lnTo>
                <a:lnTo>
                  <a:pt x="13602" y="12361"/>
                </a:lnTo>
                <a:lnTo>
                  <a:pt x="13602" y="12653"/>
                </a:lnTo>
                <a:lnTo>
                  <a:pt x="13188" y="12653"/>
                </a:lnTo>
                <a:lnTo>
                  <a:pt x="13115" y="12385"/>
                </a:lnTo>
                <a:lnTo>
                  <a:pt x="13091" y="12093"/>
                </a:lnTo>
                <a:lnTo>
                  <a:pt x="13699" y="12069"/>
                </a:lnTo>
                <a:close/>
                <a:moveTo>
                  <a:pt x="13845" y="12069"/>
                </a:moveTo>
                <a:lnTo>
                  <a:pt x="14381" y="12093"/>
                </a:lnTo>
                <a:lnTo>
                  <a:pt x="14332" y="12215"/>
                </a:lnTo>
                <a:lnTo>
                  <a:pt x="14283" y="12361"/>
                </a:lnTo>
                <a:lnTo>
                  <a:pt x="14283" y="12507"/>
                </a:lnTo>
                <a:lnTo>
                  <a:pt x="14283" y="12677"/>
                </a:lnTo>
                <a:lnTo>
                  <a:pt x="13943" y="12653"/>
                </a:lnTo>
                <a:lnTo>
                  <a:pt x="13943" y="12361"/>
                </a:lnTo>
                <a:lnTo>
                  <a:pt x="13894" y="12215"/>
                </a:lnTo>
                <a:lnTo>
                  <a:pt x="13845" y="12069"/>
                </a:lnTo>
                <a:close/>
                <a:moveTo>
                  <a:pt x="3188" y="12093"/>
                </a:moveTo>
                <a:lnTo>
                  <a:pt x="3139" y="12215"/>
                </a:lnTo>
                <a:lnTo>
                  <a:pt x="3139" y="12434"/>
                </a:lnTo>
                <a:lnTo>
                  <a:pt x="3139" y="12556"/>
                </a:lnTo>
                <a:lnTo>
                  <a:pt x="3164" y="12653"/>
                </a:lnTo>
                <a:lnTo>
                  <a:pt x="2750" y="12726"/>
                </a:lnTo>
                <a:lnTo>
                  <a:pt x="2677" y="12726"/>
                </a:lnTo>
                <a:lnTo>
                  <a:pt x="2701" y="12677"/>
                </a:lnTo>
                <a:lnTo>
                  <a:pt x="2701" y="12629"/>
                </a:lnTo>
                <a:lnTo>
                  <a:pt x="2701" y="12580"/>
                </a:lnTo>
                <a:lnTo>
                  <a:pt x="2653" y="12531"/>
                </a:lnTo>
                <a:lnTo>
                  <a:pt x="2628" y="12458"/>
                </a:lnTo>
                <a:lnTo>
                  <a:pt x="2604" y="12361"/>
                </a:lnTo>
                <a:lnTo>
                  <a:pt x="2580" y="12166"/>
                </a:lnTo>
                <a:lnTo>
                  <a:pt x="3188" y="12093"/>
                </a:lnTo>
                <a:close/>
                <a:moveTo>
                  <a:pt x="5694" y="12215"/>
                </a:moveTo>
                <a:lnTo>
                  <a:pt x="5986" y="12288"/>
                </a:lnTo>
                <a:lnTo>
                  <a:pt x="6278" y="12361"/>
                </a:lnTo>
                <a:lnTo>
                  <a:pt x="6229" y="12507"/>
                </a:lnTo>
                <a:lnTo>
                  <a:pt x="6229" y="12677"/>
                </a:lnTo>
                <a:lnTo>
                  <a:pt x="6229" y="12726"/>
                </a:lnTo>
                <a:lnTo>
                  <a:pt x="5791" y="12653"/>
                </a:lnTo>
                <a:lnTo>
                  <a:pt x="5767" y="12531"/>
                </a:lnTo>
                <a:lnTo>
                  <a:pt x="5743" y="12410"/>
                </a:lnTo>
                <a:lnTo>
                  <a:pt x="5694" y="12215"/>
                </a:lnTo>
                <a:close/>
                <a:moveTo>
                  <a:pt x="13383" y="487"/>
                </a:moveTo>
                <a:lnTo>
                  <a:pt x="13699" y="511"/>
                </a:lnTo>
                <a:lnTo>
                  <a:pt x="14308" y="584"/>
                </a:lnTo>
                <a:lnTo>
                  <a:pt x="14648" y="657"/>
                </a:lnTo>
                <a:lnTo>
                  <a:pt x="14989" y="730"/>
                </a:lnTo>
                <a:lnTo>
                  <a:pt x="15305" y="827"/>
                </a:lnTo>
                <a:lnTo>
                  <a:pt x="15646" y="949"/>
                </a:lnTo>
                <a:lnTo>
                  <a:pt x="15938" y="1095"/>
                </a:lnTo>
                <a:lnTo>
                  <a:pt x="16230" y="1265"/>
                </a:lnTo>
                <a:lnTo>
                  <a:pt x="16498" y="1484"/>
                </a:lnTo>
                <a:lnTo>
                  <a:pt x="16741" y="1728"/>
                </a:lnTo>
                <a:lnTo>
                  <a:pt x="16741" y="1801"/>
                </a:lnTo>
                <a:lnTo>
                  <a:pt x="16790" y="2020"/>
                </a:lnTo>
                <a:lnTo>
                  <a:pt x="16838" y="2214"/>
                </a:lnTo>
                <a:lnTo>
                  <a:pt x="16887" y="2652"/>
                </a:lnTo>
                <a:lnTo>
                  <a:pt x="16887" y="3066"/>
                </a:lnTo>
                <a:lnTo>
                  <a:pt x="16911" y="3504"/>
                </a:lnTo>
                <a:lnTo>
                  <a:pt x="16887" y="4477"/>
                </a:lnTo>
                <a:lnTo>
                  <a:pt x="16863" y="5475"/>
                </a:lnTo>
                <a:lnTo>
                  <a:pt x="16814" y="6983"/>
                </a:lnTo>
                <a:lnTo>
                  <a:pt x="16790" y="8492"/>
                </a:lnTo>
                <a:lnTo>
                  <a:pt x="16838" y="10244"/>
                </a:lnTo>
                <a:lnTo>
                  <a:pt x="16838" y="11120"/>
                </a:lnTo>
                <a:lnTo>
                  <a:pt x="16790" y="11996"/>
                </a:lnTo>
                <a:lnTo>
                  <a:pt x="16473" y="11947"/>
                </a:lnTo>
                <a:lnTo>
                  <a:pt x="16181" y="11874"/>
                </a:lnTo>
                <a:lnTo>
                  <a:pt x="15622" y="11753"/>
                </a:lnTo>
                <a:lnTo>
                  <a:pt x="15354" y="11680"/>
                </a:lnTo>
                <a:lnTo>
                  <a:pt x="15062" y="11655"/>
                </a:lnTo>
                <a:lnTo>
                  <a:pt x="14405" y="11607"/>
                </a:lnTo>
                <a:lnTo>
                  <a:pt x="13724" y="11582"/>
                </a:lnTo>
                <a:lnTo>
                  <a:pt x="13067" y="11607"/>
                </a:lnTo>
                <a:lnTo>
                  <a:pt x="12385" y="11655"/>
                </a:lnTo>
                <a:lnTo>
                  <a:pt x="11850" y="11704"/>
                </a:lnTo>
                <a:lnTo>
                  <a:pt x="11315" y="11801"/>
                </a:lnTo>
                <a:lnTo>
                  <a:pt x="10780" y="11923"/>
                </a:lnTo>
                <a:lnTo>
                  <a:pt x="10269" y="12118"/>
                </a:lnTo>
                <a:lnTo>
                  <a:pt x="10025" y="12215"/>
                </a:lnTo>
                <a:lnTo>
                  <a:pt x="9733" y="12361"/>
                </a:lnTo>
                <a:lnTo>
                  <a:pt x="9417" y="12531"/>
                </a:lnTo>
                <a:lnTo>
                  <a:pt x="9149" y="12726"/>
                </a:lnTo>
                <a:lnTo>
                  <a:pt x="9101" y="11363"/>
                </a:lnTo>
                <a:lnTo>
                  <a:pt x="9052" y="10001"/>
                </a:lnTo>
                <a:lnTo>
                  <a:pt x="8979" y="8662"/>
                </a:lnTo>
                <a:lnTo>
                  <a:pt x="8955" y="7300"/>
                </a:lnTo>
                <a:lnTo>
                  <a:pt x="8955" y="5913"/>
                </a:lnTo>
                <a:lnTo>
                  <a:pt x="8930" y="4526"/>
                </a:lnTo>
                <a:lnTo>
                  <a:pt x="8930" y="3942"/>
                </a:lnTo>
                <a:lnTo>
                  <a:pt x="8930" y="3358"/>
                </a:lnTo>
                <a:lnTo>
                  <a:pt x="8930" y="2774"/>
                </a:lnTo>
                <a:lnTo>
                  <a:pt x="8930" y="2214"/>
                </a:lnTo>
                <a:lnTo>
                  <a:pt x="8930" y="2166"/>
                </a:lnTo>
                <a:lnTo>
                  <a:pt x="9222" y="2020"/>
                </a:lnTo>
                <a:lnTo>
                  <a:pt x="9490" y="1849"/>
                </a:lnTo>
                <a:lnTo>
                  <a:pt x="9758" y="1679"/>
                </a:lnTo>
                <a:lnTo>
                  <a:pt x="10001" y="1533"/>
                </a:lnTo>
                <a:lnTo>
                  <a:pt x="10877" y="1046"/>
                </a:lnTo>
                <a:lnTo>
                  <a:pt x="11339" y="827"/>
                </a:lnTo>
                <a:lnTo>
                  <a:pt x="11777" y="657"/>
                </a:lnTo>
                <a:lnTo>
                  <a:pt x="12069" y="560"/>
                </a:lnTo>
                <a:lnTo>
                  <a:pt x="12385" y="511"/>
                </a:lnTo>
                <a:lnTo>
                  <a:pt x="12702" y="487"/>
                </a:lnTo>
                <a:close/>
                <a:moveTo>
                  <a:pt x="12872" y="12093"/>
                </a:moveTo>
                <a:lnTo>
                  <a:pt x="12823" y="12166"/>
                </a:lnTo>
                <a:lnTo>
                  <a:pt x="12775" y="12264"/>
                </a:lnTo>
                <a:lnTo>
                  <a:pt x="12750" y="12361"/>
                </a:lnTo>
                <a:lnTo>
                  <a:pt x="12750" y="12458"/>
                </a:lnTo>
                <a:lnTo>
                  <a:pt x="12775" y="12677"/>
                </a:lnTo>
                <a:lnTo>
                  <a:pt x="12215" y="12726"/>
                </a:lnTo>
                <a:lnTo>
                  <a:pt x="12215" y="12702"/>
                </a:lnTo>
                <a:lnTo>
                  <a:pt x="12191" y="12629"/>
                </a:lnTo>
                <a:lnTo>
                  <a:pt x="12166" y="12580"/>
                </a:lnTo>
                <a:lnTo>
                  <a:pt x="12166" y="12434"/>
                </a:lnTo>
                <a:lnTo>
                  <a:pt x="12166" y="12191"/>
                </a:lnTo>
                <a:lnTo>
                  <a:pt x="12166" y="12166"/>
                </a:lnTo>
                <a:lnTo>
                  <a:pt x="12677" y="12118"/>
                </a:lnTo>
                <a:lnTo>
                  <a:pt x="12872" y="12093"/>
                </a:lnTo>
                <a:close/>
                <a:moveTo>
                  <a:pt x="14673" y="12093"/>
                </a:moveTo>
                <a:lnTo>
                  <a:pt x="15232" y="12166"/>
                </a:lnTo>
                <a:lnTo>
                  <a:pt x="15184" y="12239"/>
                </a:lnTo>
                <a:lnTo>
                  <a:pt x="15135" y="12312"/>
                </a:lnTo>
                <a:lnTo>
                  <a:pt x="15111" y="12410"/>
                </a:lnTo>
                <a:lnTo>
                  <a:pt x="15111" y="12483"/>
                </a:lnTo>
                <a:lnTo>
                  <a:pt x="15135" y="12629"/>
                </a:lnTo>
                <a:lnTo>
                  <a:pt x="15159" y="12775"/>
                </a:lnTo>
                <a:lnTo>
                  <a:pt x="15159" y="12775"/>
                </a:lnTo>
                <a:lnTo>
                  <a:pt x="14648" y="12702"/>
                </a:lnTo>
                <a:lnTo>
                  <a:pt x="14673" y="12410"/>
                </a:lnTo>
                <a:lnTo>
                  <a:pt x="14673" y="12239"/>
                </a:lnTo>
                <a:lnTo>
                  <a:pt x="14673" y="12093"/>
                </a:lnTo>
                <a:close/>
                <a:moveTo>
                  <a:pt x="6521" y="12458"/>
                </a:moveTo>
                <a:lnTo>
                  <a:pt x="6838" y="12580"/>
                </a:lnTo>
                <a:lnTo>
                  <a:pt x="6789" y="12702"/>
                </a:lnTo>
                <a:lnTo>
                  <a:pt x="6765" y="12848"/>
                </a:lnTo>
                <a:lnTo>
                  <a:pt x="6667" y="12799"/>
                </a:lnTo>
                <a:lnTo>
                  <a:pt x="6570" y="12629"/>
                </a:lnTo>
                <a:lnTo>
                  <a:pt x="6521" y="12458"/>
                </a:lnTo>
                <a:close/>
                <a:moveTo>
                  <a:pt x="2215" y="12239"/>
                </a:moveTo>
                <a:lnTo>
                  <a:pt x="2190" y="12361"/>
                </a:lnTo>
                <a:lnTo>
                  <a:pt x="2215" y="12507"/>
                </a:lnTo>
                <a:lnTo>
                  <a:pt x="2239" y="12629"/>
                </a:lnTo>
                <a:lnTo>
                  <a:pt x="2312" y="12750"/>
                </a:lnTo>
                <a:lnTo>
                  <a:pt x="2336" y="12775"/>
                </a:lnTo>
                <a:lnTo>
                  <a:pt x="1850" y="12872"/>
                </a:lnTo>
                <a:lnTo>
                  <a:pt x="1850" y="12604"/>
                </a:lnTo>
                <a:lnTo>
                  <a:pt x="1850" y="12312"/>
                </a:lnTo>
                <a:lnTo>
                  <a:pt x="2215" y="12239"/>
                </a:lnTo>
                <a:close/>
                <a:moveTo>
                  <a:pt x="11850" y="12191"/>
                </a:moveTo>
                <a:lnTo>
                  <a:pt x="11826" y="12385"/>
                </a:lnTo>
                <a:lnTo>
                  <a:pt x="11826" y="12580"/>
                </a:lnTo>
                <a:lnTo>
                  <a:pt x="11850" y="12775"/>
                </a:lnTo>
                <a:lnTo>
                  <a:pt x="11315" y="12848"/>
                </a:lnTo>
                <a:lnTo>
                  <a:pt x="11242" y="12872"/>
                </a:lnTo>
                <a:lnTo>
                  <a:pt x="11193" y="12823"/>
                </a:lnTo>
                <a:lnTo>
                  <a:pt x="11193" y="12775"/>
                </a:lnTo>
                <a:lnTo>
                  <a:pt x="11193" y="12580"/>
                </a:lnTo>
                <a:lnTo>
                  <a:pt x="11193" y="12410"/>
                </a:lnTo>
                <a:lnTo>
                  <a:pt x="11169" y="12337"/>
                </a:lnTo>
                <a:lnTo>
                  <a:pt x="11510" y="12239"/>
                </a:lnTo>
                <a:lnTo>
                  <a:pt x="11850" y="12191"/>
                </a:lnTo>
                <a:close/>
                <a:moveTo>
                  <a:pt x="4842" y="511"/>
                </a:moveTo>
                <a:lnTo>
                  <a:pt x="5183" y="535"/>
                </a:lnTo>
                <a:lnTo>
                  <a:pt x="5548" y="584"/>
                </a:lnTo>
                <a:lnTo>
                  <a:pt x="5889" y="657"/>
                </a:lnTo>
                <a:lnTo>
                  <a:pt x="6229" y="754"/>
                </a:lnTo>
                <a:lnTo>
                  <a:pt x="6546" y="876"/>
                </a:lnTo>
                <a:lnTo>
                  <a:pt x="6862" y="1022"/>
                </a:lnTo>
                <a:lnTo>
                  <a:pt x="7178" y="1168"/>
                </a:lnTo>
                <a:lnTo>
                  <a:pt x="7470" y="1363"/>
                </a:lnTo>
                <a:lnTo>
                  <a:pt x="7738" y="1557"/>
                </a:lnTo>
                <a:lnTo>
                  <a:pt x="8006" y="1801"/>
                </a:lnTo>
                <a:lnTo>
                  <a:pt x="8225" y="2044"/>
                </a:lnTo>
                <a:lnTo>
                  <a:pt x="8444" y="2287"/>
                </a:lnTo>
                <a:lnTo>
                  <a:pt x="8492" y="2360"/>
                </a:lnTo>
                <a:lnTo>
                  <a:pt x="8444" y="2847"/>
                </a:lnTo>
                <a:lnTo>
                  <a:pt x="8419" y="3358"/>
                </a:lnTo>
                <a:lnTo>
                  <a:pt x="8444" y="4331"/>
                </a:lnTo>
                <a:lnTo>
                  <a:pt x="8468" y="5718"/>
                </a:lnTo>
                <a:lnTo>
                  <a:pt x="8468" y="7105"/>
                </a:lnTo>
                <a:lnTo>
                  <a:pt x="8468" y="7835"/>
                </a:lnTo>
                <a:lnTo>
                  <a:pt x="8492" y="8565"/>
                </a:lnTo>
                <a:lnTo>
                  <a:pt x="8541" y="10049"/>
                </a:lnTo>
                <a:lnTo>
                  <a:pt x="8614" y="11509"/>
                </a:lnTo>
                <a:lnTo>
                  <a:pt x="8663" y="12969"/>
                </a:lnTo>
                <a:lnTo>
                  <a:pt x="8663" y="12969"/>
                </a:lnTo>
                <a:lnTo>
                  <a:pt x="7860" y="12507"/>
                </a:lnTo>
                <a:lnTo>
                  <a:pt x="7446" y="12288"/>
                </a:lnTo>
                <a:lnTo>
                  <a:pt x="7032" y="12069"/>
                </a:lnTo>
                <a:lnTo>
                  <a:pt x="6765" y="11947"/>
                </a:lnTo>
                <a:lnTo>
                  <a:pt x="6497" y="11850"/>
                </a:lnTo>
                <a:lnTo>
                  <a:pt x="6205" y="11777"/>
                </a:lnTo>
                <a:lnTo>
                  <a:pt x="5937" y="11704"/>
                </a:lnTo>
                <a:lnTo>
                  <a:pt x="5353" y="11607"/>
                </a:lnTo>
                <a:lnTo>
                  <a:pt x="4769" y="11534"/>
                </a:lnTo>
                <a:lnTo>
                  <a:pt x="3650" y="11534"/>
                </a:lnTo>
                <a:lnTo>
                  <a:pt x="3066" y="11558"/>
                </a:lnTo>
                <a:lnTo>
                  <a:pt x="2507" y="11631"/>
                </a:lnTo>
                <a:lnTo>
                  <a:pt x="2044" y="11704"/>
                </a:lnTo>
                <a:lnTo>
                  <a:pt x="1533" y="11801"/>
                </a:lnTo>
                <a:lnTo>
                  <a:pt x="1290" y="11874"/>
                </a:lnTo>
                <a:lnTo>
                  <a:pt x="1047" y="11947"/>
                </a:lnTo>
                <a:lnTo>
                  <a:pt x="828" y="12045"/>
                </a:lnTo>
                <a:lnTo>
                  <a:pt x="609" y="12166"/>
                </a:lnTo>
                <a:lnTo>
                  <a:pt x="609" y="12166"/>
                </a:lnTo>
                <a:lnTo>
                  <a:pt x="633" y="11972"/>
                </a:lnTo>
                <a:lnTo>
                  <a:pt x="657" y="11777"/>
                </a:lnTo>
                <a:lnTo>
                  <a:pt x="657" y="11485"/>
                </a:lnTo>
                <a:lnTo>
                  <a:pt x="584" y="10147"/>
                </a:lnTo>
                <a:lnTo>
                  <a:pt x="536" y="9490"/>
                </a:lnTo>
                <a:lnTo>
                  <a:pt x="536" y="8833"/>
                </a:lnTo>
                <a:lnTo>
                  <a:pt x="560" y="7908"/>
                </a:lnTo>
                <a:lnTo>
                  <a:pt x="609" y="7008"/>
                </a:lnTo>
                <a:lnTo>
                  <a:pt x="657" y="6083"/>
                </a:lnTo>
                <a:lnTo>
                  <a:pt x="657" y="5645"/>
                </a:lnTo>
                <a:lnTo>
                  <a:pt x="657" y="5183"/>
                </a:lnTo>
                <a:lnTo>
                  <a:pt x="609" y="4234"/>
                </a:lnTo>
                <a:lnTo>
                  <a:pt x="584" y="3309"/>
                </a:lnTo>
                <a:lnTo>
                  <a:pt x="584" y="2896"/>
                </a:lnTo>
                <a:lnTo>
                  <a:pt x="609" y="2506"/>
                </a:lnTo>
                <a:lnTo>
                  <a:pt x="657" y="1728"/>
                </a:lnTo>
                <a:lnTo>
                  <a:pt x="949" y="1582"/>
                </a:lnTo>
                <a:lnTo>
                  <a:pt x="1241" y="1460"/>
                </a:lnTo>
                <a:lnTo>
                  <a:pt x="1801" y="1241"/>
                </a:lnTo>
                <a:lnTo>
                  <a:pt x="2653" y="949"/>
                </a:lnTo>
                <a:lnTo>
                  <a:pt x="3504" y="681"/>
                </a:lnTo>
                <a:lnTo>
                  <a:pt x="3821" y="608"/>
                </a:lnTo>
                <a:lnTo>
                  <a:pt x="4161" y="535"/>
                </a:lnTo>
                <a:lnTo>
                  <a:pt x="4502" y="511"/>
                </a:lnTo>
                <a:close/>
                <a:moveTo>
                  <a:pt x="15354" y="12191"/>
                </a:moveTo>
                <a:lnTo>
                  <a:pt x="15646" y="12239"/>
                </a:lnTo>
                <a:lnTo>
                  <a:pt x="15938" y="12337"/>
                </a:lnTo>
                <a:lnTo>
                  <a:pt x="15889" y="12507"/>
                </a:lnTo>
                <a:lnTo>
                  <a:pt x="15889" y="12653"/>
                </a:lnTo>
                <a:lnTo>
                  <a:pt x="15889" y="12994"/>
                </a:lnTo>
                <a:lnTo>
                  <a:pt x="15524" y="12872"/>
                </a:lnTo>
                <a:lnTo>
                  <a:pt x="15500" y="12702"/>
                </a:lnTo>
                <a:lnTo>
                  <a:pt x="15427" y="12507"/>
                </a:lnTo>
                <a:lnTo>
                  <a:pt x="15378" y="12337"/>
                </a:lnTo>
                <a:lnTo>
                  <a:pt x="15330" y="12191"/>
                </a:lnTo>
                <a:close/>
                <a:moveTo>
                  <a:pt x="1509" y="12385"/>
                </a:moveTo>
                <a:lnTo>
                  <a:pt x="1460" y="12677"/>
                </a:lnTo>
                <a:lnTo>
                  <a:pt x="1436" y="12848"/>
                </a:lnTo>
                <a:lnTo>
                  <a:pt x="1460" y="13018"/>
                </a:lnTo>
                <a:lnTo>
                  <a:pt x="1290" y="13091"/>
                </a:lnTo>
                <a:lnTo>
                  <a:pt x="1290" y="12969"/>
                </a:lnTo>
                <a:lnTo>
                  <a:pt x="1290" y="12726"/>
                </a:lnTo>
                <a:lnTo>
                  <a:pt x="1266" y="12580"/>
                </a:lnTo>
                <a:lnTo>
                  <a:pt x="1241" y="12458"/>
                </a:lnTo>
                <a:lnTo>
                  <a:pt x="1509" y="12385"/>
                </a:lnTo>
                <a:close/>
                <a:moveTo>
                  <a:pt x="10926" y="12385"/>
                </a:moveTo>
                <a:lnTo>
                  <a:pt x="10877" y="12531"/>
                </a:lnTo>
                <a:lnTo>
                  <a:pt x="10828" y="12750"/>
                </a:lnTo>
                <a:lnTo>
                  <a:pt x="10804" y="12969"/>
                </a:lnTo>
                <a:lnTo>
                  <a:pt x="10366" y="13091"/>
                </a:lnTo>
                <a:lnTo>
                  <a:pt x="10366" y="12921"/>
                </a:lnTo>
                <a:lnTo>
                  <a:pt x="10366" y="12750"/>
                </a:lnTo>
                <a:lnTo>
                  <a:pt x="10366" y="12677"/>
                </a:lnTo>
                <a:lnTo>
                  <a:pt x="10342" y="12604"/>
                </a:lnTo>
                <a:lnTo>
                  <a:pt x="10536" y="12531"/>
                </a:lnTo>
                <a:lnTo>
                  <a:pt x="10926" y="12385"/>
                </a:lnTo>
                <a:close/>
                <a:moveTo>
                  <a:pt x="7105" y="12726"/>
                </a:moveTo>
                <a:lnTo>
                  <a:pt x="7641" y="13018"/>
                </a:lnTo>
                <a:lnTo>
                  <a:pt x="7616" y="13115"/>
                </a:lnTo>
                <a:lnTo>
                  <a:pt x="7616" y="13140"/>
                </a:lnTo>
                <a:lnTo>
                  <a:pt x="7397" y="13042"/>
                </a:lnTo>
                <a:lnTo>
                  <a:pt x="7178" y="12969"/>
                </a:lnTo>
                <a:lnTo>
                  <a:pt x="7130" y="12823"/>
                </a:lnTo>
                <a:lnTo>
                  <a:pt x="7105" y="12726"/>
                </a:lnTo>
                <a:close/>
                <a:moveTo>
                  <a:pt x="16181" y="12410"/>
                </a:moveTo>
                <a:lnTo>
                  <a:pt x="16303" y="12458"/>
                </a:lnTo>
                <a:lnTo>
                  <a:pt x="16254" y="12604"/>
                </a:lnTo>
                <a:lnTo>
                  <a:pt x="16230" y="12775"/>
                </a:lnTo>
                <a:lnTo>
                  <a:pt x="16206" y="13140"/>
                </a:lnTo>
                <a:lnTo>
                  <a:pt x="16157" y="13115"/>
                </a:lnTo>
                <a:lnTo>
                  <a:pt x="16206" y="13067"/>
                </a:lnTo>
                <a:lnTo>
                  <a:pt x="16206" y="12994"/>
                </a:lnTo>
                <a:lnTo>
                  <a:pt x="16181" y="12702"/>
                </a:lnTo>
                <a:lnTo>
                  <a:pt x="16181" y="12410"/>
                </a:lnTo>
                <a:close/>
                <a:moveTo>
                  <a:pt x="10025" y="12750"/>
                </a:moveTo>
                <a:lnTo>
                  <a:pt x="9977" y="12994"/>
                </a:lnTo>
                <a:lnTo>
                  <a:pt x="9928" y="13213"/>
                </a:lnTo>
                <a:lnTo>
                  <a:pt x="9928" y="13261"/>
                </a:lnTo>
                <a:lnTo>
                  <a:pt x="9563" y="13432"/>
                </a:lnTo>
                <a:lnTo>
                  <a:pt x="9563" y="13286"/>
                </a:lnTo>
                <a:lnTo>
                  <a:pt x="9563" y="13164"/>
                </a:lnTo>
                <a:lnTo>
                  <a:pt x="9539" y="13067"/>
                </a:lnTo>
                <a:lnTo>
                  <a:pt x="9539" y="13042"/>
                </a:lnTo>
                <a:lnTo>
                  <a:pt x="9563" y="13018"/>
                </a:lnTo>
                <a:lnTo>
                  <a:pt x="9782" y="12896"/>
                </a:lnTo>
                <a:lnTo>
                  <a:pt x="10025" y="12750"/>
                </a:lnTo>
                <a:close/>
                <a:moveTo>
                  <a:pt x="8030" y="13261"/>
                </a:moveTo>
                <a:lnTo>
                  <a:pt x="8322" y="13432"/>
                </a:lnTo>
                <a:lnTo>
                  <a:pt x="8614" y="13553"/>
                </a:lnTo>
                <a:lnTo>
                  <a:pt x="8565" y="13675"/>
                </a:lnTo>
                <a:lnTo>
                  <a:pt x="8541" y="13870"/>
                </a:lnTo>
                <a:lnTo>
                  <a:pt x="8419" y="13724"/>
                </a:lnTo>
                <a:lnTo>
                  <a:pt x="8298" y="13602"/>
                </a:lnTo>
                <a:lnTo>
                  <a:pt x="8030" y="13383"/>
                </a:lnTo>
                <a:lnTo>
                  <a:pt x="8030" y="13261"/>
                </a:lnTo>
                <a:close/>
                <a:moveTo>
                  <a:pt x="9247" y="13261"/>
                </a:moveTo>
                <a:lnTo>
                  <a:pt x="9247" y="13383"/>
                </a:lnTo>
                <a:lnTo>
                  <a:pt x="9271" y="13578"/>
                </a:lnTo>
                <a:lnTo>
                  <a:pt x="9052" y="13724"/>
                </a:lnTo>
                <a:lnTo>
                  <a:pt x="8857" y="13894"/>
                </a:lnTo>
                <a:lnTo>
                  <a:pt x="8857" y="13699"/>
                </a:lnTo>
                <a:lnTo>
                  <a:pt x="8857" y="13626"/>
                </a:lnTo>
                <a:lnTo>
                  <a:pt x="8930" y="13602"/>
                </a:lnTo>
                <a:lnTo>
                  <a:pt x="8979" y="13553"/>
                </a:lnTo>
                <a:lnTo>
                  <a:pt x="9052" y="13456"/>
                </a:lnTo>
                <a:lnTo>
                  <a:pt x="9101" y="13407"/>
                </a:lnTo>
                <a:lnTo>
                  <a:pt x="9149" y="13334"/>
                </a:lnTo>
                <a:lnTo>
                  <a:pt x="9247" y="13261"/>
                </a:lnTo>
                <a:close/>
                <a:moveTo>
                  <a:pt x="4550" y="0"/>
                </a:moveTo>
                <a:lnTo>
                  <a:pt x="4185" y="24"/>
                </a:lnTo>
                <a:lnTo>
                  <a:pt x="3845" y="49"/>
                </a:lnTo>
                <a:lnTo>
                  <a:pt x="3504" y="122"/>
                </a:lnTo>
                <a:lnTo>
                  <a:pt x="3042" y="243"/>
                </a:lnTo>
                <a:lnTo>
                  <a:pt x="2580" y="414"/>
                </a:lnTo>
                <a:lnTo>
                  <a:pt x="1679" y="754"/>
                </a:lnTo>
                <a:lnTo>
                  <a:pt x="1290" y="876"/>
                </a:lnTo>
                <a:lnTo>
                  <a:pt x="852" y="1046"/>
                </a:lnTo>
                <a:lnTo>
                  <a:pt x="633" y="1168"/>
                </a:lnTo>
                <a:lnTo>
                  <a:pt x="438" y="1290"/>
                </a:lnTo>
                <a:lnTo>
                  <a:pt x="292" y="1436"/>
                </a:lnTo>
                <a:lnTo>
                  <a:pt x="195" y="1606"/>
                </a:lnTo>
                <a:lnTo>
                  <a:pt x="171" y="1703"/>
                </a:lnTo>
                <a:lnTo>
                  <a:pt x="195" y="1801"/>
                </a:lnTo>
                <a:lnTo>
                  <a:pt x="122" y="2093"/>
                </a:lnTo>
                <a:lnTo>
                  <a:pt x="73" y="2409"/>
                </a:lnTo>
                <a:lnTo>
                  <a:pt x="49" y="2725"/>
                </a:lnTo>
                <a:lnTo>
                  <a:pt x="49" y="3066"/>
                </a:lnTo>
                <a:lnTo>
                  <a:pt x="73" y="3699"/>
                </a:lnTo>
                <a:lnTo>
                  <a:pt x="98" y="4331"/>
                </a:lnTo>
                <a:lnTo>
                  <a:pt x="122" y="5183"/>
                </a:lnTo>
                <a:lnTo>
                  <a:pt x="122" y="6034"/>
                </a:lnTo>
                <a:lnTo>
                  <a:pt x="98" y="6886"/>
                </a:lnTo>
                <a:lnTo>
                  <a:pt x="25" y="7738"/>
                </a:lnTo>
                <a:lnTo>
                  <a:pt x="0" y="8468"/>
                </a:lnTo>
                <a:lnTo>
                  <a:pt x="0" y="9198"/>
                </a:lnTo>
                <a:lnTo>
                  <a:pt x="0" y="9928"/>
                </a:lnTo>
                <a:lnTo>
                  <a:pt x="49" y="10633"/>
                </a:lnTo>
                <a:lnTo>
                  <a:pt x="122" y="11680"/>
                </a:lnTo>
                <a:lnTo>
                  <a:pt x="122" y="12045"/>
                </a:lnTo>
                <a:lnTo>
                  <a:pt x="122" y="12166"/>
                </a:lnTo>
                <a:lnTo>
                  <a:pt x="171" y="12264"/>
                </a:lnTo>
                <a:lnTo>
                  <a:pt x="195" y="12337"/>
                </a:lnTo>
                <a:lnTo>
                  <a:pt x="292" y="12385"/>
                </a:lnTo>
                <a:lnTo>
                  <a:pt x="341" y="12410"/>
                </a:lnTo>
                <a:lnTo>
                  <a:pt x="365" y="12507"/>
                </a:lnTo>
                <a:lnTo>
                  <a:pt x="414" y="12580"/>
                </a:lnTo>
                <a:lnTo>
                  <a:pt x="487" y="12629"/>
                </a:lnTo>
                <a:lnTo>
                  <a:pt x="584" y="12629"/>
                </a:lnTo>
                <a:lnTo>
                  <a:pt x="803" y="12580"/>
                </a:lnTo>
                <a:lnTo>
                  <a:pt x="803" y="12896"/>
                </a:lnTo>
                <a:lnTo>
                  <a:pt x="803" y="13188"/>
                </a:lnTo>
                <a:lnTo>
                  <a:pt x="828" y="13334"/>
                </a:lnTo>
                <a:lnTo>
                  <a:pt x="876" y="13480"/>
                </a:lnTo>
                <a:lnTo>
                  <a:pt x="925" y="13529"/>
                </a:lnTo>
                <a:lnTo>
                  <a:pt x="998" y="13578"/>
                </a:lnTo>
                <a:lnTo>
                  <a:pt x="1144" y="13578"/>
                </a:lnTo>
                <a:lnTo>
                  <a:pt x="1217" y="13553"/>
                </a:lnTo>
                <a:lnTo>
                  <a:pt x="1241" y="13529"/>
                </a:lnTo>
                <a:lnTo>
                  <a:pt x="1363" y="13529"/>
                </a:lnTo>
                <a:lnTo>
                  <a:pt x="1485" y="13505"/>
                </a:lnTo>
                <a:lnTo>
                  <a:pt x="1704" y="13432"/>
                </a:lnTo>
                <a:lnTo>
                  <a:pt x="2142" y="13310"/>
                </a:lnTo>
                <a:lnTo>
                  <a:pt x="2604" y="13213"/>
                </a:lnTo>
                <a:lnTo>
                  <a:pt x="3188" y="13140"/>
                </a:lnTo>
                <a:lnTo>
                  <a:pt x="3772" y="13091"/>
                </a:lnTo>
                <a:lnTo>
                  <a:pt x="4356" y="13067"/>
                </a:lnTo>
                <a:lnTo>
                  <a:pt x="4940" y="13091"/>
                </a:lnTo>
                <a:lnTo>
                  <a:pt x="5402" y="13115"/>
                </a:lnTo>
                <a:lnTo>
                  <a:pt x="5937" y="13164"/>
                </a:lnTo>
                <a:lnTo>
                  <a:pt x="6473" y="13261"/>
                </a:lnTo>
                <a:lnTo>
                  <a:pt x="6740" y="13334"/>
                </a:lnTo>
                <a:lnTo>
                  <a:pt x="7008" y="13407"/>
                </a:lnTo>
                <a:lnTo>
                  <a:pt x="7251" y="13505"/>
                </a:lnTo>
                <a:lnTo>
                  <a:pt x="7495" y="13626"/>
                </a:lnTo>
                <a:lnTo>
                  <a:pt x="7714" y="13772"/>
                </a:lnTo>
                <a:lnTo>
                  <a:pt x="7908" y="13918"/>
                </a:lnTo>
                <a:lnTo>
                  <a:pt x="8079" y="14088"/>
                </a:lnTo>
                <a:lnTo>
                  <a:pt x="8225" y="14307"/>
                </a:lnTo>
                <a:lnTo>
                  <a:pt x="8322" y="14526"/>
                </a:lnTo>
                <a:lnTo>
                  <a:pt x="8371" y="14794"/>
                </a:lnTo>
                <a:lnTo>
                  <a:pt x="8419" y="14891"/>
                </a:lnTo>
                <a:lnTo>
                  <a:pt x="8468" y="14940"/>
                </a:lnTo>
                <a:lnTo>
                  <a:pt x="8565" y="14964"/>
                </a:lnTo>
                <a:lnTo>
                  <a:pt x="8638" y="14964"/>
                </a:lnTo>
                <a:lnTo>
                  <a:pt x="8736" y="14916"/>
                </a:lnTo>
                <a:lnTo>
                  <a:pt x="8809" y="14843"/>
                </a:lnTo>
                <a:lnTo>
                  <a:pt x="8857" y="14770"/>
                </a:lnTo>
                <a:lnTo>
                  <a:pt x="8857" y="14648"/>
                </a:lnTo>
                <a:lnTo>
                  <a:pt x="8833" y="14599"/>
                </a:lnTo>
                <a:lnTo>
                  <a:pt x="9052" y="14332"/>
                </a:lnTo>
                <a:lnTo>
                  <a:pt x="9247" y="14113"/>
                </a:lnTo>
                <a:lnTo>
                  <a:pt x="9514" y="13943"/>
                </a:lnTo>
                <a:lnTo>
                  <a:pt x="9806" y="13772"/>
                </a:lnTo>
                <a:lnTo>
                  <a:pt x="10220" y="13602"/>
                </a:lnTo>
                <a:lnTo>
                  <a:pt x="10658" y="13456"/>
                </a:lnTo>
                <a:lnTo>
                  <a:pt x="11096" y="13334"/>
                </a:lnTo>
                <a:lnTo>
                  <a:pt x="11534" y="13261"/>
                </a:lnTo>
                <a:lnTo>
                  <a:pt x="12045" y="13188"/>
                </a:lnTo>
                <a:lnTo>
                  <a:pt x="12580" y="13140"/>
                </a:lnTo>
                <a:lnTo>
                  <a:pt x="13626" y="13091"/>
                </a:lnTo>
                <a:lnTo>
                  <a:pt x="13967" y="13091"/>
                </a:lnTo>
                <a:lnTo>
                  <a:pt x="14308" y="13115"/>
                </a:lnTo>
                <a:lnTo>
                  <a:pt x="14648" y="13140"/>
                </a:lnTo>
                <a:lnTo>
                  <a:pt x="14965" y="13188"/>
                </a:lnTo>
                <a:lnTo>
                  <a:pt x="15305" y="13261"/>
                </a:lnTo>
                <a:lnTo>
                  <a:pt x="15622" y="13359"/>
                </a:lnTo>
                <a:lnTo>
                  <a:pt x="15938" y="13480"/>
                </a:lnTo>
                <a:lnTo>
                  <a:pt x="16254" y="13651"/>
                </a:lnTo>
                <a:lnTo>
                  <a:pt x="16303" y="13675"/>
                </a:lnTo>
                <a:lnTo>
                  <a:pt x="16376" y="13675"/>
                </a:lnTo>
                <a:lnTo>
                  <a:pt x="16425" y="13651"/>
                </a:lnTo>
                <a:lnTo>
                  <a:pt x="16473" y="13626"/>
                </a:lnTo>
                <a:lnTo>
                  <a:pt x="16522" y="13578"/>
                </a:lnTo>
                <a:lnTo>
                  <a:pt x="16546" y="13529"/>
                </a:lnTo>
                <a:lnTo>
                  <a:pt x="16571" y="13456"/>
                </a:lnTo>
                <a:lnTo>
                  <a:pt x="16571" y="13407"/>
                </a:lnTo>
                <a:lnTo>
                  <a:pt x="16595" y="13310"/>
                </a:lnTo>
                <a:lnTo>
                  <a:pt x="16595" y="12921"/>
                </a:lnTo>
                <a:lnTo>
                  <a:pt x="16571" y="12531"/>
                </a:lnTo>
                <a:lnTo>
                  <a:pt x="16765" y="12556"/>
                </a:lnTo>
                <a:lnTo>
                  <a:pt x="16911" y="12556"/>
                </a:lnTo>
                <a:lnTo>
                  <a:pt x="17082" y="12531"/>
                </a:lnTo>
                <a:lnTo>
                  <a:pt x="17228" y="12483"/>
                </a:lnTo>
                <a:lnTo>
                  <a:pt x="17301" y="12458"/>
                </a:lnTo>
                <a:lnTo>
                  <a:pt x="17325" y="12410"/>
                </a:lnTo>
                <a:lnTo>
                  <a:pt x="17374" y="12361"/>
                </a:lnTo>
                <a:lnTo>
                  <a:pt x="17374" y="12312"/>
                </a:lnTo>
                <a:lnTo>
                  <a:pt x="17398" y="12264"/>
                </a:lnTo>
                <a:lnTo>
                  <a:pt x="17374" y="12191"/>
                </a:lnTo>
                <a:lnTo>
                  <a:pt x="17349" y="12142"/>
                </a:lnTo>
                <a:lnTo>
                  <a:pt x="17301" y="12118"/>
                </a:lnTo>
                <a:lnTo>
                  <a:pt x="17325" y="11972"/>
                </a:lnTo>
                <a:lnTo>
                  <a:pt x="17349" y="11826"/>
                </a:lnTo>
                <a:lnTo>
                  <a:pt x="17349" y="11558"/>
                </a:lnTo>
                <a:lnTo>
                  <a:pt x="17325" y="10998"/>
                </a:lnTo>
                <a:lnTo>
                  <a:pt x="17301" y="8881"/>
                </a:lnTo>
                <a:lnTo>
                  <a:pt x="17301" y="7178"/>
                </a:lnTo>
                <a:lnTo>
                  <a:pt x="17301" y="6326"/>
                </a:lnTo>
                <a:lnTo>
                  <a:pt x="17349" y="5475"/>
                </a:lnTo>
                <a:lnTo>
                  <a:pt x="17374" y="4380"/>
                </a:lnTo>
                <a:lnTo>
                  <a:pt x="17374" y="3820"/>
                </a:lnTo>
                <a:lnTo>
                  <a:pt x="17374" y="3285"/>
                </a:lnTo>
                <a:lnTo>
                  <a:pt x="17349" y="2920"/>
                </a:lnTo>
                <a:lnTo>
                  <a:pt x="17325" y="2531"/>
                </a:lnTo>
                <a:lnTo>
                  <a:pt x="17301" y="2336"/>
                </a:lnTo>
                <a:lnTo>
                  <a:pt x="17276" y="2141"/>
                </a:lnTo>
                <a:lnTo>
                  <a:pt x="17228" y="1971"/>
                </a:lnTo>
                <a:lnTo>
                  <a:pt x="17130" y="1801"/>
                </a:lnTo>
                <a:lnTo>
                  <a:pt x="17179" y="1728"/>
                </a:lnTo>
                <a:lnTo>
                  <a:pt x="17203" y="1630"/>
                </a:lnTo>
                <a:lnTo>
                  <a:pt x="17203" y="1557"/>
                </a:lnTo>
                <a:lnTo>
                  <a:pt x="17155" y="1460"/>
                </a:lnTo>
                <a:lnTo>
                  <a:pt x="16911" y="1217"/>
                </a:lnTo>
                <a:lnTo>
                  <a:pt x="16644" y="998"/>
                </a:lnTo>
                <a:lnTo>
                  <a:pt x="16352" y="803"/>
                </a:lnTo>
                <a:lnTo>
                  <a:pt x="16035" y="633"/>
                </a:lnTo>
                <a:lnTo>
                  <a:pt x="15719" y="487"/>
                </a:lnTo>
                <a:lnTo>
                  <a:pt x="15378" y="365"/>
                </a:lnTo>
                <a:lnTo>
                  <a:pt x="15038" y="268"/>
                </a:lnTo>
                <a:lnTo>
                  <a:pt x="14697" y="195"/>
                </a:lnTo>
                <a:lnTo>
                  <a:pt x="14356" y="146"/>
                </a:lnTo>
                <a:lnTo>
                  <a:pt x="14016" y="97"/>
                </a:lnTo>
                <a:lnTo>
                  <a:pt x="13626" y="49"/>
                </a:lnTo>
                <a:lnTo>
                  <a:pt x="13261" y="24"/>
                </a:lnTo>
                <a:lnTo>
                  <a:pt x="12896" y="24"/>
                </a:lnTo>
                <a:lnTo>
                  <a:pt x="12531" y="49"/>
                </a:lnTo>
                <a:lnTo>
                  <a:pt x="12166" y="97"/>
                </a:lnTo>
                <a:lnTo>
                  <a:pt x="11826" y="170"/>
                </a:lnTo>
                <a:lnTo>
                  <a:pt x="11583" y="243"/>
                </a:lnTo>
                <a:lnTo>
                  <a:pt x="11339" y="316"/>
                </a:lnTo>
                <a:lnTo>
                  <a:pt x="10877" y="560"/>
                </a:lnTo>
                <a:lnTo>
                  <a:pt x="10415" y="803"/>
                </a:lnTo>
                <a:lnTo>
                  <a:pt x="9977" y="1046"/>
                </a:lnTo>
                <a:lnTo>
                  <a:pt x="9441" y="1338"/>
                </a:lnTo>
                <a:lnTo>
                  <a:pt x="9125" y="1509"/>
                </a:lnTo>
                <a:lnTo>
                  <a:pt x="8857" y="1703"/>
                </a:lnTo>
                <a:lnTo>
                  <a:pt x="8809" y="1679"/>
                </a:lnTo>
                <a:lnTo>
                  <a:pt x="8687" y="1679"/>
                </a:lnTo>
                <a:lnTo>
                  <a:pt x="8638" y="1728"/>
                </a:lnTo>
                <a:lnTo>
                  <a:pt x="8419" y="1460"/>
                </a:lnTo>
                <a:lnTo>
                  <a:pt x="8152" y="1217"/>
                </a:lnTo>
                <a:lnTo>
                  <a:pt x="7884" y="1022"/>
                </a:lnTo>
                <a:lnTo>
                  <a:pt x="7592" y="803"/>
                </a:lnTo>
                <a:lnTo>
                  <a:pt x="7276" y="633"/>
                </a:lnTo>
                <a:lnTo>
                  <a:pt x="6959" y="487"/>
                </a:lnTo>
                <a:lnTo>
                  <a:pt x="6643" y="341"/>
                </a:lnTo>
                <a:lnTo>
                  <a:pt x="6302" y="243"/>
                </a:lnTo>
                <a:lnTo>
                  <a:pt x="5962" y="146"/>
                </a:lnTo>
                <a:lnTo>
                  <a:pt x="5597" y="73"/>
                </a:lnTo>
                <a:lnTo>
                  <a:pt x="5256" y="24"/>
                </a:lnTo>
                <a:lnTo>
                  <a:pt x="4891" y="0"/>
                </a:lnTo>
                <a:close/>
              </a:path>
            </a:pathLst>
          </a:custGeom>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ctr" anchorCtr="0">
            <a:noAutofit/>
          </a:bodyPr>
          <a:lstStyle/>
          <a:p>
            <a:pPr>
              <a:buClr>
                <a:srgbClr val="000000"/>
              </a:buClr>
              <a:buFont typeface="Arial"/>
              <a:buNone/>
            </a:pPr>
            <a:endParaRPr sz="1400" kern="0" dirty="0">
              <a:solidFill>
                <a:srgbClr val="000000"/>
              </a:solidFill>
              <a:cs typeface="Arial"/>
              <a:sym typeface="Arial"/>
            </a:endParaRPr>
          </a:p>
        </p:txBody>
      </p:sp>
      <p:sp>
        <p:nvSpPr>
          <p:cNvPr id="67" name="Google Shape;67;p12"/>
          <p:cNvSpPr txBox="1">
            <a:spLocks noGrp="1"/>
          </p:cNvSpPr>
          <p:nvPr>
            <p:ph type="sldNum" idx="12"/>
          </p:nvPr>
        </p:nvSpPr>
        <p:spPr>
          <a:prstGeom prst="rect">
            <a:avLst/>
          </a:prstGeom>
        </p:spPr>
        <p:txBody>
          <a:bodyPr spcFirstLastPara="1" wrap="square" lIns="91425" tIns="91425" rIns="91425" bIns="91425" anchor="t" anchorCtr="0">
            <a:noAutofit/>
          </a:bodyPr>
          <a:lstStyle/>
          <a:p>
            <a:fld id="{00000000-1234-1234-1234-123412341234}" type="slidenum">
              <a:rPr lang="en">
                <a:solidFill>
                  <a:schemeClr val="tx1"/>
                </a:solidFill>
              </a:rPr>
              <a:pPr/>
              <a:t>2</a:t>
            </a:fld>
            <a:endParaRPr dirty="0">
              <a:solidFill>
                <a:schemeClr val="tx1"/>
              </a:solidFill>
            </a:endParaRPr>
          </a:p>
        </p:txBody>
      </p:sp>
      <p:sp>
        <p:nvSpPr>
          <p:cNvPr id="5" name="TextBox 4"/>
          <p:cNvSpPr txBox="1"/>
          <p:nvPr/>
        </p:nvSpPr>
        <p:spPr>
          <a:xfrm>
            <a:off x="0" y="1129841"/>
            <a:ext cx="9144000" cy="2677656"/>
          </a:xfrm>
          <a:prstGeom prst="rect">
            <a:avLst/>
          </a:prstGeom>
          <a:noFill/>
        </p:spPr>
        <p:txBody>
          <a:bodyPr wrap="square" rtlCol="0">
            <a:spAutoFit/>
          </a:bodyPr>
          <a:lstStyle/>
          <a:p>
            <a:pPr algn="ctr"/>
            <a:endParaRPr lang="fa-IR" dirty="0"/>
          </a:p>
          <a:p>
            <a:pPr algn="ctr"/>
            <a:endParaRPr lang="fa-IR" dirty="0"/>
          </a:p>
          <a:p>
            <a:pPr algn="ctr"/>
            <a:endParaRPr lang="en-US" sz="4400" dirty="0" smtClean="0"/>
          </a:p>
          <a:p>
            <a:pPr algn="ctr"/>
            <a:endParaRPr lang="en-US" sz="4400" dirty="0"/>
          </a:p>
          <a:p>
            <a:pPr algn="ctr"/>
            <a:r>
              <a:rPr lang="fa-IR" sz="4400" dirty="0" smtClean="0"/>
              <a:t>مدرس</a:t>
            </a:r>
            <a:r>
              <a:rPr lang="fa-IR" sz="4400" dirty="0"/>
              <a:t>: </a:t>
            </a:r>
            <a:r>
              <a:rPr lang="fa-IR" sz="4400" dirty="0" smtClean="0">
                <a:solidFill>
                  <a:srgbClr val="FF0000"/>
                </a:solidFill>
              </a:rPr>
              <a:t>کبری محمد صلاحی</a:t>
            </a:r>
            <a:endParaRPr lang="en-US" sz="4400" dirty="0">
              <a:solidFill>
                <a:srgbClr val="FF0000"/>
              </a:solidFill>
            </a:endParaRPr>
          </a:p>
        </p:txBody>
      </p:sp>
    </p:spTree>
    <p:extLst>
      <p:ext uri="{BB962C8B-B14F-4D97-AF65-F5344CB8AC3E}">
        <p14:creationId xmlns:p14="http://schemas.microsoft.com/office/powerpoint/2010/main" val="22653655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20</a:t>
            </a:fld>
            <a:endParaRPr dirty="0"/>
          </a:p>
        </p:txBody>
      </p:sp>
      <p:sp>
        <p:nvSpPr>
          <p:cNvPr id="4" name="TextBox 3"/>
          <p:cNvSpPr txBox="1"/>
          <p:nvPr/>
        </p:nvSpPr>
        <p:spPr>
          <a:xfrm>
            <a:off x="0" y="1524000"/>
            <a:ext cx="8458200" cy="1569660"/>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در پایه ی دوم تا ششم مراحل تدریس بدین صورت هست:</a:t>
            </a:r>
          </a:p>
          <a:p>
            <a:pPr marL="342900" indent="-342900" algn="r" rtl="1">
              <a:buFont typeface="Arial" pitchFamily="34" charset="0"/>
              <a:buChar char="•"/>
            </a:pPr>
            <a:r>
              <a:rPr lang="fa-IR" sz="2400" dirty="0" smtClean="0">
                <a:cs typeface="2  Baran" pitchFamily="2" charset="-78"/>
              </a:rPr>
              <a:t>فعالیت های درس ورزی، تصویری و کلامی براساس ساختار شناختی دانش آموزان مبتنی بر اهداف درس جدید </a:t>
            </a:r>
          </a:p>
          <a:p>
            <a:pPr marL="342900" indent="-342900" algn="r" rtl="1">
              <a:buFont typeface="Arial" pitchFamily="34" charset="0"/>
              <a:buChar char="•"/>
            </a:pPr>
            <a:r>
              <a:rPr lang="fa-IR" sz="2400" dirty="0" smtClean="0">
                <a:cs typeface="2  Baran" pitchFamily="2" charset="-78"/>
              </a:rPr>
              <a:t>مراجعه به کتاب جهت کنترل مفهوم و رفع اشتباه </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مراحل تدریس درس ریاضی</a:t>
            </a:r>
          </a:p>
        </p:txBody>
      </p:sp>
    </p:spTree>
    <p:extLst>
      <p:ext uri="{BB962C8B-B14F-4D97-AF65-F5344CB8AC3E}">
        <p14:creationId xmlns:p14="http://schemas.microsoft.com/office/powerpoint/2010/main" val="4809752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010569"/>
            <a:ext cx="3994500" cy="3018633"/>
          </a:xfrm>
        </p:spPr>
        <p:txBody>
          <a:bodyPr/>
          <a:lstStyle/>
          <a:p>
            <a:pPr algn="r" rtl="1"/>
            <a:r>
              <a:rPr lang="fa-IR" sz="2400" dirty="0" smtClean="0">
                <a:cs typeface="2  Baran" pitchFamily="2" charset="-78"/>
              </a:rPr>
              <a:t>مفاهیم ضرب و خاصیت های آن</a:t>
            </a:r>
          </a:p>
          <a:p>
            <a:pPr algn="r" rtl="1"/>
            <a:r>
              <a:rPr lang="fa-IR" sz="2400" dirty="0" smtClean="0">
                <a:cs typeface="2  Baran" pitchFamily="2" charset="-78"/>
              </a:rPr>
              <a:t>مفاهیم تقسیم و خاصیت های آن</a:t>
            </a:r>
          </a:p>
          <a:p>
            <a:pPr algn="r" rtl="1"/>
            <a:r>
              <a:rPr lang="fa-IR" sz="2400" dirty="0" smtClean="0">
                <a:cs typeface="2  Baran" pitchFamily="2" charset="-78"/>
              </a:rPr>
              <a:t>مفاهیم کسر و مفهوم های نمایش آن</a:t>
            </a:r>
          </a:p>
          <a:p>
            <a:pPr algn="r" rtl="1"/>
            <a:r>
              <a:rPr lang="fa-IR" sz="2400" dirty="0" smtClean="0">
                <a:cs typeface="2  Baran" pitchFamily="2" charset="-78"/>
              </a:rPr>
              <a:t>جمع و تفریق کسرها</a:t>
            </a:r>
          </a:p>
          <a:p>
            <a:pPr algn="r" rtl="1"/>
            <a:r>
              <a:rPr lang="fa-IR" sz="2400" dirty="0" smtClean="0">
                <a:cs typeface="2  Baran" pitchFamily="2" charset="-78"/>
              </a:rPr>
              <a:t>ضرب و تقسیم کسرها</a:t>
            </a:r>
          </a:p>
          <a:p>
            <a:pPr algn="r" rtl="1"/>
            <a:r>
              <a:rPr lang="fa-IR" sz="2400" dirty="0" smtClean="0">
                <a:cs typeface="2  Baran" pitchFamily="2" charset="-78"/>
              </a:rPr>
              <a:t>محیط و مساحت شکل های هندسی</a:t>
            </a:r>
            <a:endParaRPr lang="en-US" sz="2400" dirty="0">
              <a:cs typeface="2  Baran" pitchFamily="2" charset="-78"/>
            </a:endParaRPr>
          </a:p>
        </p:txBody>
      </p:sp>
      <p:sp>
        <p:nvSpPr>
          <p:cNvPr id="4" name="Text Placeholder 3"/>
          <p:cNvSpPr>
            <a:spLocks noGrp="1"/>
          </p:cNvSpPr>
          <p:nvPr>
            <p:ph type="body" idx="2"/>
          </p:nvPr>
        </p:nvSpPr>
        <p:spPr>
          <a:xfrm>
            <a:off x="4572000" y="2010569"/>
            <a:ext cx="3994500" cy="2942433"/>
          </a:xfrm>
        </p:spPr>
        <p:txBody>
          <a:bodyPr/>
          <a:lstStyle/>
          <a:p>
            <a:pPr algn="r" rtl="1"/>
            <a:r>
              <a:rPr lang="fa-IR" sz="2400" dirty="0" smtClean="0">
                <a:cs typeface="2  Baran" pitchFamily="2" charset="-78"/>
              </a:rPr>
              <a:t>ساختار کتاب ها</a:t>
            </a:r>
            <a:endParaRPr lang="fa-IR" sz="2400" dirty="0">
              <a:cs typeface="2  Baran" pitchFamily="2" charset="-78"/>
            </a:endParaRPr>
          </a:p>
          <a:p>
            <a:pPr algn="r" rtl="1"/>
            <a:r>
              <a:rPr lang="fa-IR" sz="2400" dirty="0" smtClean="0">
                <a:cs typeface="2  Baran" pitchFamily="2" charset="-78"/>
              </a:rPr>
              <a:t>رویکرد آموزشی کتاب</a:t>
            </a:r>
            <a:endParaRPr lang="fa-IR" sz="2400" dirty="0">
              <a:cs typeface="2  Baran" pitchFamily="2" charset="-78"/>
            </a:endParaRPr>
          </a:p>
          <a:p>
            <a:pPr algn="r" rtl="1"/>
            <a:r>
              <a:rPr lang="fa-IR" sz="2400" dirty="0" smtClean="0">
                <a:cs typeface="2  Baran" pitchFamily="2" charset="-78"/>
              </a:rPr>
              <a:t>حل مسئله و راهبردهای آن</a:t>
            </a:r>
            <a:endParaRPr lang="fa-IR" sz="2400" dirty="0">
              <a:cs typeface="2  Baran" pitchFamily="2" charset="-78"/>
            </a:endParaRPr>
          </a:p>
          <a:p>
            <a:pPr algn="r" rtl="1"/>
            <a:r>
              <a:rPr lang="fa-IR" sz="2400" dirty="0" smtClean="0">
                <a:cs typeface="2  Baran" pitchFamily="2" charset="-78"/>
              </a:rPr>
              <a:t>مفاهیم عدد و روش های تدریس آن</a:t>
            </a:r>
            <a:endParaRPr lang="fa-IR" sz="2400" dirty="0">
              <a:cs typeface="2  Baran" pitchFamily="2" charset="-78"/>
            </a:endParaRPr>
          </a:p>
          <a:p>
            <a:pPr algn="r" rtl="1"/>
            <a:r>
              <a:rPr lang="fa-IR" sz="2400" dirty="0" smtClean="0">
                <a:cs typeface="2  Baran" pitchFamily="2" charset="-78"/>
              </a:rPr>
              <a:t>مفاهیم جمع و خاصیت های آن</a:t>
            </a:r>
            <a:endParaRPr lang="fa-IR" sz="2400" dirty="0">
              <a:cs typeface="2  Baran" pitchFamily="2" charset="-78"/>
            </a:endParaRPr>
          </a:p>
          <a:p>
            <a:pPr algn="r" rtl="1"/>
            <a:r>
              <a:rPr lang="fa-IR" sz="2400" dirty="0" smtClean="0">
                <a:cs typeface="2  Baran" pitchFamily="2" charset="-78"/>
              </a:rPr>
              <a:t>مفاهیم تفریق و خاصیت های آن</a:t>
            </a:r>
            <a:endParaRPr lang="en-US" sz="2400" dirty="0">
              <a:cs typeface="2  Baran" pitchFamily="2" charset="-78"/>
            </a:endParaRPr>
          </a:p>
        </p:txBody>
      </p:sp>
      <p:sp>
        <p:nvSpPr>
          <p:cNvPr id="5" name="Slide Number Placeholder 4"/>
          <p:cNvSpPr>
            <a:spLocks noGrp="1"/>
          </p:cNvSpPr>
          <p:nvPr>
            <p:ph type="sldNum" idx="12"/>
          </p:nvPr>
        </p:nvSpPr>
        <p:spPr>
          <a:xfrm>
            <a:off x="4297650" y="6400800"/>
            <a:ext cx="548700" cy="414000"/>
          </a:xfrm>
        </p:spPr>
        <p:txBody>
          <a:bodyPr/>
          <a:lstStyle/>
          <a:p>
            <a:fld id="{00000000-1234-1234-1234-123412341234}" type="slidenum">
              <a:rPr lang="en" smtClean="0">
                <a:solidFill>
                  <a:schemeClr val="tx1"/>
                </a:solidFill>
              </a:rPr>
              <a:pPr/>
              <a:t>3</a:t>
            </a:fld>
            <a:endParaRPr lang="en">
              <a:solidFill>
                <a:schemeClr val="tx1"/>
              </a:solidFill>
            </a:endParaRPr>
          </a:p>
        </p:txBody>
      </p:sp>
      <p:sp>
        <p:nvSpPr>
          <p:cNvPr id="6" name="TextBox 5"/>
          <p:cNvSpPr txBox="1"/>
          <p:nvPr/>
        </p:nvSpPr>
        <p:spPr>
          <a:xfrm>
            <a:off x="228600" y="685802"/>
            <a:ext cx="8915400" cy="1015663"/>
          </a:xfrm>
          <a:prstGeom prst="rect">
            <a:avLst/>
          </a:prstGeom>
          <a:noFill/>
        </p:spPr>
        <p:txBody>
          <a:bodyPr wrap="square" rtlCol="0">
            <a:spAutoFit/>
          </a:bodyPr>
          <a:lstStyle/>
          <a:p>
            <a:pPr algn="ctr"/>
            <a:r>
              <a:rPr lang="fa-IR" sz="6000" dirty="0">
                <a:cs typeface="2  Baran" pitchFamily="2" charset="-78"/>
              </a:rPr>
              <a:t>فهرست </a:t>
            </a:r>
            <a:r>
              <a:rPr lang="fa-IR" sz="6000" dirty="0" smtClean="0">
                <a:cs typeface="2  Baran" pitchFamily="2" charset="-78"/>
              </a:rPr>
              <a:t>مطالب</a:t>
            </a:r>
            <a:endParaRPr lang="en-US" sz="6000" dirty="0">
              <a:cs typeface="2  Baran" pitchFamily="2" charset="-78"/>
            </a:endParaRPr>
          </a:p>
        </p:txBody>
      </p:sp>
    </p:spTree>
    <p:extLst>
      <p:ext uri="{BB962C8B-B14F-4D97-AF65-F5344CB8AC3E}">
        <p14:creationId xmlns:p14="http://schemas.microsoft.com/office/powerpoint/2010/main" val="2813120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4</a:t>
            </a:fld>
            <a:endParaRPr dirty="0"/>
          </a:p>
        </p:txBody>
      </p:sp>
      <p:sp>
        <p:nvSpPr>
          <p:cNvPr id="72" name="Google Shape;72;p13"/>
          <p:cNvSpPr txBox="1">
            <a:spLocks noGrp="1"/>
          </p:cNvSpPr>
          <p:nvPr>
            <p:ph type="ctrTitle" idx="4294967295"/>
          </p:nvPr>
        </p:nvSpPr>
        <p:spPr>
          <a:xfrm>
            <a:off x="2819400" y="200425"/>
            <a:ext cx="5456238" cy="154622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fa-IR" sz="4800" dirty="0" smtClean="0">
                <a:latin typeface="W_zosar" pitchFamily="2" charset="0"/>
                <a:cs typeface="B Titr" pitchFamily="2" charset="-78"/>
              </a:rPr>
              <a:t>مقدمه</a:t>
            </a:r>
            <a:endParaRPr sz="4800" dirty="0">
              <a:latin typeface="W_zosar" pitchFamily="2" charset="0"/>
              <a:cs typeface="B Titr" pitchFamily="2" charset="-78"/>
            </a:endParaRPr>
          </a:p>
        </p:txBody>
      </p:sp>
      <p:sp>
        <p:nvSpPr>
          <p:cNvPr id="74" name="Google Shape;74;p13"/>
          <p:cNvSpPr/>
          <p:nvPr/>
        </p:nvSpPr>
        <p:spPr>
          <a:xfrm>
            <a:off x="3799403" y="1905000"/>
            <a:ext cx="1442481" cy="137304"/>
          </a:xfrm>
          <a:custGeom>
            <a:avLst/>
            <a:gdLst/>
            <a:ahLst/>
            <a:cxnLst/>
            <a:rect l="l" t="t" r="r" b="b"/>
            <a:pathLst>
              <a:path w="27831" h="2831" extrusionOk="0">
                <a:moveTo>
                  <a:pt x="27264" y="944"/>
                </a:moveTo>
                <a:lnTo>
                  <a:pt x="27359" y="1086"/>
                </a:lnTo>
                <a:lnTo>
                  <a:pt x="27359" y="944"/>
                </a:lnTo>
                <a:close/>
                <a:moveTo>
                  <a:pt x="27359" y="1086"/>
                </a:moveTo>
                <a:lnTo>
                  <a:pt x="27359" y="1133"/>
                </a:lnTo>
                <a:lnTo>
                  <a:pt x="27372" y="1106"/>
                </a:lnTo>
                <a:lnTo>
                  <a:pt x="27372" y="1106"/>
                </a:lnTo>
                <a:lnTo>
                  <a:pt x="27359" y="1086"/>
                </a:lnTo>
                <a:close/>
                <a:moveTo>
                  <a:pt x="27453" y="944"/>
                </a:moveTo>
                <a:lnTo>
                  <a:pt x="27372" y="1106"/>
                </a:lnTo>
                <a:lnTo>
                  <a:pt x="27372" y="1106"/>
                </a:lnTo>
                <a:lnTo>
                  <a:pt x="27453" y="1227"/>
                </a:lnTo>
                <a:lnTo>
                  <a:pt x="27453" y="944"/>
                </a:lnTo>
                <a:close/>
                <a:moveTo>
                  <a:pt x="27642" y="1039"/>
                </a:moveTo>
                <a:lnTo>
                  <a:pt x="27453" y="1227"/>
                </a:lnTo>
                <a:lnTo>
                  <a:pt x="27453" y="1322"/>
                </a:lnTo>
                <a:lnTo>
                  <a:pt x="27453" y="1416"/>
                </a:lnTo>
                <a:lnTo>
                  <a:pt x="27830" y="1416"/>
                </a:lnTo>
                <a:lnTo>
                  <a:pt x="27830" y="1227"/>
                </a:lnTo>
                <a:lnTo>
                  <a:pt x="27736" y="1322"/>
                </a:lnTo>
                <a:lnTo>
                  <a:pt x="27736" y="1227"/>
                </a:lnTo>
                <a:lnTo>
                  <a:pt x="27736" y="1133"/>
                </a:lnTo>
                <a:lnTo>
                  <a:pt x="27642" y="1039"/>
                </a:lnTo>
                <a:close/>
                <a:moveTo>
                  <a:pt x="20189" y="1"/>
                </a:moveTo>
                <a:lnTo>
                  <a:pt x="20095" y="190"/>
                </a:lnTo>
                <a:lnTo>
                  <a:pt x="20000" y="95"/>
                </a:lnTo>
                <a:lnTo>
                  <a:pt x="19906" y="284"/>
                </a:lnTo>
                <a:lnTo>
                  <a:pt x="19812" y="473"/>
                </a:lnTo>
                <a:lnTo>
                  <a:pt x="19529" y="284"/>
                </a:lnTo>
                <a:lnTo>
                  <a:pt x="19340" y="95"/>
                </a:lnTo>
                <a:lnTo>
                  <a:pt x="19246" y="95"/>
                </a:lnTo>
                <a:lnTo>
                  <a:pt x="19246" y="190"/>
                </a:lnTo>
                <a:lnTo>
                  <a:pt x="19151" y="378"/>
                </a:lnTo>
                <a:lnTo>
                  <a:pt x="19434" y="190"/>
                </a:lnTo>
                <a:lnTo>
                  <a:pt x="19246" y="473"/>
                </a:lnTo>
                <a:lnTo>
                  <a:pt x="19434" y="378"/>
                </a:lnTo>
                <a:lnTo>
                  <a:pt x="19434" y="567"/>
                </a:lnTo>
                <a:lnTo>
                  <a:pt x="19151" y="567"/>
                </a:lnTo>
                <a:lnTo>
                  <a:pt x="19151" y="190"/>
                </a:lnTo>
                <a:lnTo>
                  <a:pt x="19057" y="95"/>
                </a:lnTo>
                <a:lnTo>
                  <a:pt x="18963" y="95"/>
                </a:lnTo>
                <a:lnTo>
                  <a:pt x="18774" y="284"/>
                </a:lnTo>
                <a:lnTo>
                  <a:pt x="18680" y="473"/>
                </a:lnTo>
                <a:lnTo>
                  <a:pt x="18585" y="378"/>
                </a:lnTo>
                <a:lnTo>
                  <a:pt x="18491" y="190"/>
                </a:lnTo>
                <a:lnTo>
                  <a:pt x="18397" y="378"/>
                </a:lnTo>
                <a:lnTo>
                  <a:pt x="17925" y="567"/>
                </a:lnTo>
                <a:lnTo>
                  <a:pt x="18019" y="284"/>
                </a:lnTo>
                <a:lnTo>
                  <a:pt x="17831" y="378"/>
                </a:lnTo>
                <a:lnTo>
                  <a:pt x="17642" y="567"/>
                </a:lnTo>
                <a:lnTo>
                  <a:pt x="17642" y="661"/>
                </a:lnTo>
                <a:lnTo>
                  <a:pt x="17453" y="567"/>
                </a:lnTo>
                <a:lnTo>
                  <a:pt x="17170" y="473"/>
                </a:lnTo>
                <a:lnTo>
                  <a:pt x="16699" y="473"/>
                </a:lnTo>
                <a:lnTo>
                  <a:pt x="16699" y="567"/>
                </a:lnTo>
                <a:lnTo>
                  <a:pt x="16604" y="661"/>
                </a:lnTo>
                <a:lnTo>
                  <a:pt x="16416" y="378"/>
                </a:lnTo>
                <a:lnTo>
                  <a:pt x="16227" y="378"/>
                </a:lnTo>
                <a:lnTo>
                  <a:pt x="15661" y="661"/>
                </a:lnTo>
                <a:lnTo>
                  <a:pt x="15661" y="473"/>
                </a:lnTo>
                <a:lnTo>
                  <a:pt x="15567" y="756"/>
                </a:lnTo>
                <a:lnTo>
                  <a:pt x="15378" y="473"/>
                </a:lnTo>
                <a:lnTo>
                  <a:pt x="15567" y="473"/>
                </a:lnTo>
                <a:lnTo>
                  <a:pt x="15472" y="378"/>
                </a:lnTo>
                <a:lnTo>
                  <a:pt x="15378" y="378"/>
                </a:lnTo>
                <a:lnTo>
                  <a:pt x="15189" y="473"/>
                </a:lnTo>
                <a:lnTo>
                  <a:pt x="15000" y="756"/>
                </a:lnTo>
                <a:lnTo>
                  <a:pt x="14906" y="661"/>
                </a:lnTo>
                <a:lnTo>
                  <a:pt x="14812" y="473"/>
                </a:lnTo>
                <a:lnTo>
                  <a:pt x="14529" y="756"/>
                </a:lnTo>
                <a:lnTo>
                  <a:pt x="14623" y="567"/>
                </a:lnTo>
                <a:lnTo>
                  <a:pt x="14529" y="661"/>
                </a:lnTo>
                <a:lnTo>
                  <a:pt x="14340" y="756"/>
                </a:lnTo>
                <a:lnTo>
                  <a:pt x="14340" y="567"/>
                </a:lnTo>
                <a:lnTo>
                  <a:pt x="14246" y="473"/>
                </a:lnTo>
                <a:lnTo>
                  <a:pt x="13963" y="378"/>
                </a:lnTo>
                <a:lnTo>
                  <a:pt x="13585" y="284"/>
                </a:lnTo>
                <a:lnTo>
                  <a:pt x="13302" y="284"/>
                </a:lnTo>
                <a:lnTo>
                  <a:pt x="13302" y="378"/>
                </a:lnTo>
                <a:lnTo>
                  <a:pt x="13302" y="473"/>
                </a:lnTo>
                <a:lnTo>
                  <a:pt x="13208" y="473"/>
                </a:lnTo>
                <a:lnTo>
                  <a:pt x="13208" y="661"/>
                </a:lnTo>
                <a:lnTo>
                  <a:pt x="13114" y="661"/>
                </a:lnTo>
                <a:lnTo>
                  <a:pt x="13019" y="567"/>
                </a:lnTo>
                <a:lnTo>
                  <a:pt x="12925" y="378"/>
                </a:lnTo>
                <a:lnTo>
                  <a:pt x="12831" y="95"/>
                </a:lnTo>
                <a:lnTo>
                  <a:pt x="12831" y="378"/>
                </a:lnTo>
                <a:lnTo>
                  <a:pt x="12736" y="378"/>
                </a:lnTo>
                <a:lnTo>
                  <a:pt x="12642" y="284"/>
                </a:lnTo>
                <a:lnTo>
                  <a:pt x="12548" y="190"/>
                </a:lnTo>
                <a:lnTo>
                  <a:pt x="12265" y="190"/>
                </a:lnTo>
                <a:lnTo>
                  <a:pt x="12170" y="473"/>
                </a:lnTo>
                <a:lnTo>
                  <a:pt x="12076" y="378"/>
                </a:lnTo>
                <a:lnTo>
                  <a:pt x="11887" y="284"/>
                </a:lnTo>
                <a:lnTo>
                  <a:pt x="11510" y="378"/>
                </a:lnTo>
                <a:lnTo>
                  <a:pt x="10755" y="661"/>
                </a:lnTo>
                <a:lnTo>
                  <a:pt x="10661" y="473"/>
                </a:lnTo>
                <a:lnTo>
                  <a:pt x="10567" y="378"/>
                </a:lnTo>
                <a:lnTo>
                  <a:pt x="10095" y="378"/>
                </a:lnTo>
                <a:lnTo>
                  <a:pt x="9529" y="473"/>
                </a:lnTo>
                <a:lnTo>
                  <a:pt x="9340" y="473"/>
                </a:lnTo>
                <a:lnTo>
                  <a:pt x="9152" y="378"/>
                </a:lnTo>
                <a:lnTo>
                  <a:pt x="9152" y="473"/>
                </a:lnTo>
                <a:lnTo>
                  <a:pt x="9152" y="567"/>
                </a:lnTo>
                <a:lnTo>
                  <a:pt x="8963" y="661"/>
                </a:lnTo>
                <a:lnTo>
                  <a:pt x="8869" y="567"/>
                </a:lnTo>
                <a:lnTo>
                  <a:pt x="8680" y="473"/>
                </a:lnTo>
                <a:lnTo>
                  <a:pt x="8680" y="756"/>
                </a:lnTo>
                <a:lnTo>
                  <a:pt x="8491" y="661"/>
                </a:lnTo>
                <a:lnTo>
                  <a:pt x="8208" y="567"/>
                </a:lnTo>
                <a:lnTo>
                  <a:pt x="7925" y="661"/>
                </a:lnTo>
                <a:lnTo>
                  <a:pt x="7831" y="756"/>
                </a:lnTo>
                <a:lnTo>
                  <a:pt x="7548" y="567"/>
                </a:lnTo>
                <a:lnTo>
                  <a:pt x="7359" y="473"/>
                </a:lnTo>
                <a:lnTo>
                  <a:pt x="7170" y="944"/>
                </a:lnTo>
                <a:lnTo>
                  <a:pt x="6982" y="661"/>
                </a:lnTo>
                <a:lnTo>
                  <a:pt x="6793" y="661"/>
                </a:lnTo>
                <a:lnTo>
                  <a:pt x="6604" y="756"/>
                </a:lnTo>
                <a:lnTo>
                  <a:pt x="6510" y="661"/>
                </a:lnTo>
                <a:lnTo>
                  <a:pt x="6416" y="756"/>
                </a:lnTo>
                <a:lnTo>
                  <a:pt x="6038" y="944"/>
                </a:lnTo>
                <a:lnTo>
                  <a:pt x="6038" y="1039"/>
                </a:lnTo>
                <a:lnTo>
                  <a:pt x="5850" y="1133"/>
                </a:lnTo>
                <a:lnTo>
                  <a:pt x="5850" y="1039"/>
                </a:lnTo>
                <a:lnTo>
                  <a:pt x="5755" y="1039"/>
                </a:lnTo>
                <a:lnTo>
                  <a:pt x="5567" y="1227"/>
                </a:lnTo>
                <a:lnTo>
                  <a:pt x="5472" y="1227"/>
                </a:lnTo>
                <a:lnTo>
                  <a:pt x="5378" y="1039"/>
                </a:lnTo>
                <a:lnTo>
                  <a:pt x="5378" y="1133"/>
                </a:lnTo>
                <a:lnTo>
                  <a:pt x="5189" y="1227"/>
                </a:lnTo>
                <a:lnTo>
                  <a:pt x="5095" y="1133"/>
                </a:lnTo>
                <a:lnTo>
                  <a:pt x="4906" y="1039"/>
                </a:lnTo>
                <a:lnTo>
                  <a:pt x="5189" y="1039"/>
                </a:lnTo>
                <a:lnTo>
                  <a:pt x="5095" y="944"/>
                </a:lnTo>
                <a:lnTo>
                  <a:pt x="5095" y="756"/>
                </a:lnTo>
                <a:lnTo>
                  <a:pt x="5001" y="944"/>
                </a:lnTo>
                <a:lnTo>
                  <a:pt x="4529" y="944"/>
                </a:lnTo>
                <a:lnTo>
                  <a:pt x="4529" y="1133"/>
                </a:lnTo>
                <a:lnTo>
                  <a:pt x="4718" y="1133"/>
                </a:lnTo>
                <a:lnTo>
                  <a:pt x="4623" y="1227"/>
                </a:lnTo>
                <a:lnTo>
                  <a:pt x="4623" y="1133"/>
                </a:lnTo>
                <a:lnTo>
                  <a:pt x="4529" y="1416"/>
                </a:lnTo>
                <a:lnTo>
                  <a:pt x="4340" y="1227"/>
                </a:lnTo>
                <a:lnTo>
                  <a:pt x="4152" y="1039"/>
                </a:lnTo>
                <a:lnTo>
                  <a:pt x="3963" y="1039"/>
                </a:lnTo>
                <a:lnTo>
                  <a:pt x="3774" y="1416"/>
                </a:lnTo>
                <a:lnTo>
                  <a:pt x="3774" y="1322"/>
                </a:lnTo>
                <a:lnTo>
                  <a:pt x="3774" y="1227"/>
                </a:lnTo>
                <a:lnTo>
                  <a:pt x="3680" y="1322"/>
                </a:lnTo>
                <a:lnTo>
                  <a:pt x="3586" y="1510"/>
                </a:lnTo>
                <a:lnTo>
                  <a:pt x="3208" y="1416"/>
                </a:lnTo>
                <a:lnTo>
                  <a:pt x="2454" y="1416"/>
                </a:lnTo>
                <a:lnTo>
                  <a:pt x="1793" y="1510"/>
                </a:lnTo>
                <a:lnTo>
                  <a:pt x="1510" y="1605"/>
                </a:lnTo>
                <a:lnTo>
                  <a:pt x="1321" y="1699"/>
                </a:lnTo>
                <a:lnTo>
                  <a:pt x="1321" y="1605"/>
                </a:lnTo>
                <a:lnTo>
                  <a:pt x="1038" y="1699"/>
                </a:lnTo>
                <a:lnTo>
                  <a:pt x="755" y="1793"/>
                </a:lnTo>
                <a:lnTo>
                  <a:pt x="567" y="1793"/>
                </a:lnTo>
                <a:lnTo>
                  <a:pt x="378" y="1888"/>
                </a:lnTo>
                <a:lnTo>
                  <a:pt x="284" y="1699"/>
                </a:lnTo>
                <a:lnTo>
                  <a:pt x="95" y="1605"/>
                </a:lnTo>
                <a:lnTo>
                  <a:pt x="1" y="1793"/>
                </a:lnTo>
                <a:lnTo>
                  <a:pt x="1" y="2076"/>
                </a:lnTo>
                <a:lnTo>
                  <a:pt x="95" y="2548"/>
                </a:lnTo>
                <a:lnTo>
                  <a:pt x="189" y="2831"/>
                </a:lnTo>
                <a:lnTo>
                  <a:pt x="284" y="2737"/>
                </a:lnTo>
                <a:lnTo>
                  <a:pt x="472" y="2831"/>
                </a:lnTo>
                <a:lnTo>
                  <a:pt x="567" y="2548"/>
                </a:lnTo>
                <a:lnTo>
                  <a:pt x="661" y="2642"/>
                </a:lnTo>
                <a:lnTo>
                  <a:pt x="661" y="2737"/>
                </a:lnTo>
                <a:lnTo>
                  <a:pt x="755" y="2642"/>
                </a:lnTo>
                <a:lnTo>
                  <a:pt x="944" y="2548"/>
                </a:lnTo>
                <a:lnTo>
                  <a:pt x="1227" y="2548"/>
                </a:lnTo>
                <a:lnTo>
                  <a:pt x="1227" y="2642"/>
                </a:lnTo>
                <a:lnTo>
                  <a:pt x="1321" y="2737"/>
                </a:lnTo>
                <a:lnTo>
                  <a:pt x="1416" y="2831"/>
                </a:lnTo>
                <a:lnTo>
                  <a:pt x="1510" y="2642"/>
                </a:lnTo>
                <a:lnTo>
                  <a:pt x="1793" y="2548"/>
                </a:lnTo>
                <a:lnTo>
                  <a:pt x="1699" y="2642"/>
                </a:lnTo>
                <a:lnTo>
                  <a:pt x="1887" y="2737"/>
                </a:lnTo>
                <a:lnTo>
                  <a:pt x="1887" y="2454"/>
                </a:lnTo>
                <a:lnTo>
                  <a:pt x="1982" y="2265"/>
                </a:lnTo>
                <a:lnTo>
                  <a:pt x="2076" y="2737"/>
                </a:lnTo>
                <a:lnTo>
                  <a:pt x="2171" y="2359"/>
                </a:lnTo>
                <a:lnTo>
                  <a:pt x="2265" y="2642"/>
                </a:lnTo>
                <a:lnTo>
                  <a:pt x="2265" y="2548"/>
                </a:lnTo>
                <a:lnTo>
                  <a:pt x="2359" y="2454"/>
                </a:lnTo>
                <a:lnTo>
                  <a:pt x="2454" y="2548"/>
                </a:lnTo>
                <a:lnTo>
                  <a:pt x="2454" y="2737"/>
                </a:lnTo>
                <a:lnTo>
                  <a:pt x="2548" y="2548"/>
                </a:lnTo>
                <a:lnTo>
                  <a:pt x="2548" y="2454"/>
                </a:lnTo>
                <a:lnTo>
                  <a:pt x="2642" y="2548"/>
                </a:lnTo>
                <a:lnTo>
                  <a:pt x="2642" y="2642"/>
                </a:lnTo>
                <a:lnTo>
                  <a:pt x="2831" y="2454"/>
                </a:lnTo>
                <a:lnTo>
                  <a:pt x="3020" y="2454"/>
                </a:lnTo>
                <a:lnTo>
                  <a:pt x="3114" y="2265"/>
                </a:lnTo>
                <a:lnTo>
                  <a:pt x="3114" y="2076"/>
                </a:lnTo>
                <a:lnTo>
                  <a:pt x="3208" y="1982"/>
                </a:lnTo>
                <a:lnTo>
                  <a:pt x="3208" y="2076"/>
                </a:lnTo>
                <a:lnTo>
                  <a:pt x="3208" y="2265"/>
                </a:lnTo>
                <a:lnTo>
                  <a:pt x="3303" y="2076"/>
                </a:lnTo>
                <a:lnTo>
                  <a:pt x="3491" y="2076"/>
                </a:lnTo>
                <a:lnTo>
                  <a:pt x="3491" y="2171"/>
                </a:lnTo>
                <a:lnTo>
                  <a:pt x="3397" y="2265"/>
                </a:lnTo>
                <a:lnTo>
                  <a:pt x="3303" y="2359"/>
                </a:lnTo>
                <a:lnTo>
                  <a:pt x="3303" y="2548"/>
                </a:lnTo>
                <a:lnTo>
                  <a:pt x="3491" y="2548"/>
                </a:lnTo>
                <a:lnTo>
                  <a:pt x="3586" y="2454"/>
                </a:lnTo>
                <a:lnTo>
                  <a:pt x="3680" y="2265"/>
                </a:lnTo>
                <a:lnTo>
                  <a:pt x="4152" y="2265"/>
                </a:lnTo>
                <a:lnTo>
                  <a:pt x="4152" y="2359"/>
                </a:lnTo>
                <a:lnTo>
                  <a:pt x="4246" y="2171"/>
                </a:lnTo>
                <a:lnTo>
                  <a:pt x="4340" y="2171"/>
                </a:lnTo>
                <a:lnTo>
                  <a:pt x="4246" y="2265"/>
                </a:lnTo>
                <a:lnTo>
                  <a:pt x="5284" y="2265"/>
                </a:lnTo>
                <a:lnTo>
                  <a:pt x="5567" y="2171"/>
                </a:lnTo>
                <a:lnTo>
                  <a:pt x="5755" y="2171"/>
                </a:lnTo>
                <a:lnTo>
                  <a:pt x="5755" y="2076"/>
                </a:lnTo>
                <a:lnTo>
                  <a:pt x="6416" y="2076"/>
                </a:lnTo>
                <a:lnTo>
                  <a:pt x="6510" y="1888"/>
                </a:lnTo>
                <a:lnTo>
                  <a:pt x="6604" y="1888"/>
                </a:lnTo>
                <a:lnTo>
                  <a:pt x="7170" y="1982"/>
                </a:lnTo>
                <a:lnTo>
                  <a:pt x="7453" y="1888"/>
                </a:lnTo>
                <a:lnTo>
                  <a:pt x="7548" y="1888"/>
                </a:lnTo>
                <a:lnTo>
                  <a:pt x="7642" y="1699"/>
                </a:lnTo>
                <a:lnTo>
                  <a:pt x="7736" y="1888"/>
                </a:lnTo>
                <a:lnTo>
                  <a:pt x="7925" y="2076"/>
                </a:lnTo>
                <a:lnTo>
                  <a:pt x="8114" y="1793"/>
                </a:lnTo>
                <a:lnTo>
                  <a:pt x="8114" y="1982"/>
                </a:lnTo>
                <a:lnTo>
                  <a:pt x="8208" y="1793"/>
                </a:lnTo>
                <a:lnTo>
                  <a:pt x="8302" y="1982"/>
                </a:lnTo>
                <a:lnTo>
                  <a:pt x="8302" y="1888"/>
                </a:lnTo>
                <a:lnTo>
                  <a:pt x="8302" y="1793"/>
                </a:lnTo>
                <a:lnTo>
                  <a:pt x="8491" y="1793"/>
                </a:lnTo>
                <a:lnTo>
                  <a:pt x="8585" y="1888"/>
                </a:lnTo>
                <a:lnTo>
                  <a:pt x="8774" y="1793"/>
                </a:lnTo>
                <a:lnTo>
                  <a:pt x="8774" y="1982"/>
                </a:lnTo>
                <a:lnTo>
                  <a:pt x="8869" y="1888"/>
                </a:lnTo>
                <a:lnTo>
                  <a:pt x="9718" y="1888"/>
                </a:lnTo>
                <a:lnTo>
                  <a:pt x="9623" y="1793"/>
                </a:lnTo>
                <a:lnTo>
                  <a:pt x="9718" y="1605"/>
                </a:lnTo>
                <a:lnTo>
                  <a:pt x="9812" y="1699"/>
                </a:lnTo>
                <a:lnTo>
                  <a:pt x="9812" y="1793"/>
                </a:lnTo>
                <a:lnTo>
                  <a:pt x="9906" y="1888"/>
                </a:lnTo>
                <a:lnTo>
                  <a:pt x="10095" y="1982"/>
                </a:lnTo>
                <a:lnTo>
                  <a:pt x="10661" y="1793"/>
                </a:lnTo>
                <a:lnTo>
                  <a:pt x="11038" y="1510"/>
                </a:lnTo>
                <a:lnTo>
                  <a:pt x="11133" y="1699"/>
                </a:lnTo>
                <a:lnTo>
                  <a:pt x="11321" y="1699"/>
                </a:lnTo>
                <a:lnTo>
                  <a:pt x="11510" y="1605"/>
                </a:lnTo>
                <a:lnTo>
                  <a:pt x="11604" y="1416"/>
                </a:lnTo>
                <a:lnTo>
                  <a:pt x="11982" y="1605"/>
                </a:lnTo>
                <a:lnTo>
                  <a:pt x="12453" y="1699"/>
                </a:lnTo>
                <a:lnTo>
                  <a:pt x="12642" y="1510"/>
                </a:lnTo>
                <a:lnTo>
                  <a:pt x="12642" y="1699"/>
                </a:lnTo>
                <a:lnTo>
                  <a:pt x="12925" y="1510"/>
                </a:lnTo>
                <a:lnTo>
                  <a:pt x="13208" y="1510"/>
                </a:lnTo>
                <a:lnTo>
                  <a:pt x="14057" y="1699"/>
                </a:lnTo>
                <a:lnTo>
                  <a:pt x="14434" y="1793"/>
                </a:lnTo>
                <a:lnTo>
                  <a:pt x="14812" y="1793"/>
                </a:lnTo>
                <a:lnTo>
                  <a:pt x="15095" y="1699"/>
                </a:lnTo>
                <a:lnTo>
                  <a:pt x="15378" y="1510"/>
                </a:lnTo>
                <a:lnTo>
                  <a:pt x="15472" y="1416"/>
                </a:lnTo>
                <a:lnTo>
                  <a:pt x="15472" y="1510"/>
                </a:lnTo>
                <a:lnTo>
                  <a:pt x="15472" y="1699"/>
                </a:lnTo>
                <a:lnTo>
                  <a:pt x="16416" y="1510"/>
                </a:lnTo>
                <a:lnTo>
                  <a:pt x="16416" y="1605"/>
                </a:lnTo>
                <a:lnTo>
                  <a:pt x="16510" y="1605"/>
                </a:lnTo>
                <a:lnTo>
                  <a:pt x="16604" y="1510"/>
                </a:lnTo>
                <a:lnTo>
                  <a:pt x="17642" y="1510"/>
                </a:lnTo>
                <a:lnTo>
                  <a:pt x="17736" y="1605"/>
                </a:lnTo>
                <a:lnTo>
                  <a:pt x="17831" y="1605"/>
                </a:lnTo>
                <a:lnTo>
                  <a:pt x="18397" y="1510"/>
                </a:lnTo>
                <a:lnTo>
                  <a:pt x="19057" y="1322"/>
                </a:lnTo>
                <a:lnTo>
                  <a:pt x="18774" y="1605"/>
                </a:lnTo>
                <a:lnTo>
                  <a:pt x="19151" y="1322"/>
                </a:lnTo>
                <a:lnTo>
                  <a:pt x="19340" y="1322"/>
                </a:lnTo>
                <a:lnTo>
                  <a:pt x="19340" y="1510"/>
                </a:lnTo>
                <a:lnTo>
                  <a:pt x="19529" y="1416"/>
                </a:lnTo>
                <a:lnTo>
                  <a:pt x="19906" y="1416"/>
                </a:lnTo>
                <a:lnTo>
                  <a:pt x="20000" y="1322"/>
                </a:lnTo>
                <a:lnTo>
                  <a:pt x="20095" y="944"/>
                </a:lnTo>
                <a:lnTo>
                  <a:pt x="20095" y="1133"/>
                </a:lnTo>
                <a:lnTo>
                  <a:pt x="20189" y="1227"/>
                </a:lnTo>
                <a:lnTo>
                  <a:pt x="20189" y="1416"/>
                </a:lnTo>
                <a:lnTo>
                  <a:pt x="20283" y="1322"/>
                </a:lnTo>
                <a:lnTo>
                  <a:pt x="20378" y="1322"/>
                </a:lnTo>
                <a:lnTo>
                  <a:pt x="20378" y="1416"/>
                </a:lnTo>
                <a:lnTo>
                  <a:pt x="20661" y="1227"/>
                </a:lnTo>
                <a:lnTo>
                  <a:pt x="20944" y="1133"/>
                </a:lnTo>
                <a:lnTo>
                  <a:pt x="21038" y="1133"/>
                </a:lnTo>
                <a:lnTo>
                  <a:pt x="21132" y="1416"/>
                </a:lnTo>
                <a:lnTo>
                  <a:pt x="21604" y="1227"/>
                </a:lnTo>
                <a:lnTo>
                  <a:pt x="21510" y="1039"/>
                </a:lnTo>
                <a:lnTo>
                  <a:pt x="21510" y="944"/>
                </a:lnTo>
                <a:lnTo>
                  <a:pt x="21698" y="944"/>
                </a:lnTo>
                <a:lnTo>
                  <a:pt x="21604" y="1039"/>
                </a:lnTo>
                <a:lnTo>
                  <a:pt x="21982" y="1039"/>
                </a:lnTo>
                <a:lnTo>
                  <a:pt x="21887" y="1227"/>
                </a:lnTo>
                <a:lnTo>
                  <a:pt x="21887" y="1227"/>
                </a:lnTo>
                <a:lnTo>
                  <a:pt x="22170" y="1039"/>
                </a:lnTo>
                <a:lnTo>
                  <a:pt x="22265" y="1227"/>
                </a:lnTo>
                <a:lnTo>
                  <a:pt x="22265" y="1133"/>
                </a:lnTo>
                <a:lnTo>
                  <a:pt x="22265" y="1039"/>
                </a:lnTo>
                <a:lnTo>
                  <a:pt x="22548" y="1039"/>
                </a:lnTo>
                <a:lnTo>
                  <a:pt x="22642" y="1322"/>
                </a:lnTo>
                <a:lnTo>
                  <a:pt x="23019" y="1227"/>
                </a:lnTo>
                <a:lnTo>
                  <a:pt x="23208" y="1133"/>
                </a:lnTo>
                <a:lnTo>
                  <a:pt x="23302" y="1039"/>
                </a:lnTo>
                <a:lnTo>
                  <a:pt x="23397" y="1133"/>
                </a:lnTo>
                <a:lnTo>
                  <a:pt x="23397" y="1227"/>
                </a:lnTo>
                <a:lnTo>
                  <a:pt x="23680" y="1227"/>
                </a:lnTo>
                <a:lnTo>
                  <a:pt x="23868" y="1133"/>
                </a:lnTo>
                <a:lnTo>
                  <a:pt x="24057" y="1227"/>
                </a:lnTo>
                <a:lnTo>
                  <a:pt x="24246" y="1227"/>
                </a:lnTo>
                <a:lnTo>
                  <a:pt x="24246" y="1133"/>
                </a:lnTo>
                <a:lnTo>
                  <a:pt x="24529" y="1227"/>
                </a:lnTo>
                <a:lnTo>
                  <a:pt x="24906" y="1322"/>
                </a:lnTo>
                <a:lnTo>
                  <a:pt x="25179" y="1048"/>
                </a:lnTo>
                <a:lnTo>
                  <a:pt x="25095" y="1133"/>
                </a:lnTo>
                <a:lnTo>
                  <a:pt x="25189" y="1227"/>
                </a:lnTo>
                <a:lnTo>
                  <a:pt x="25189" y="1133"/>
                </a:lnTo>
                <a:lnTo>
                  <a:pt x="25283" y="1039"/>
                </a:lnTo>
                <a:lnTo>
                  <a:pt x="25378" y="944"/>
                </a:lnTo>
                <a:lnTo>
                  <a:pt x="25472" y="944"/>
                </a:lnTo>
                <a:lnTo>
                  <a:pt x="25472" y="1133"/>
                </a:lnTo>
                <a:lnTo>
                  <a:pt x="25566" y="1039"/>
                </a:lnTo>
                <a:lnTo>
                  <a:pt x="25661" y="1039"/>
                </a:lnTo>
                <a:lnTo>
                  <a:pt x="25566" y="1133"/>
                </a:lnTo>
                <a:lnTo>
                  <a:pt x="25661" y="1227"/>
                </a:lnTo>
                <a:lnTo>
                  <a:pt x="25849" y="1322"/>
                </a:lnTo>
                <a:lnTo>
                  <a:pt x="25944" y="1133"/>
                </a:lnTo>
                <a:lnTo>
                  <a:pt x="26132" y="1039"/>
                </a:lnTo>
                <a:lnTo>
                  <a:pt x="26132" y="1039"/>
                </a:lnTo>
                <a:lnTo>
                  <a:pt x="26038" y="1227"/>
                </a:lnTo>
                <a:lnTo>
                  <a:pt x="26132" y="1322"/>
                </a:lnTo>
                <a:lnTo>
                  <a:pt x="26321" y="1416"/>
                </a:lnTo>
                <a:lnTo>
                  <a:pt x="26415" y="1416"/>
                </a:lnTo>
                <a:lnTo>
                  <a:pt x="26887" y="1227"/>
                </a:lnTo>
                <a:lnTo>
                  <a:pt x="27264" y="944"/>
                </a:lnTo>
                <a:lnTo>
                  <a:pt x="27170" y="944"/>
                </a:lnTo>
                <a:lnTo>
                  <a:pt x="27264" y="850"/>
                </a:lnTo>
                <a:lnTo>
                  <a:pt x="26981" y="756"/>
                </a:lnTo>
                <a:lnTo>
                  <a:pt x="26887" y="944"/>
                </a:lnTo>
                <a:lnTo>
                  <a:pt x="26793" y="1133"/>
                </a:lnTo>
                <a:lnTo>
                  <a:pt x="26793" y="661"/>
                </a:lnTo>
                <a:lnTo>
                  <a:pt x="26604" y="944"/>
                </a:lnTo>
                <a:lnTo>
                  <a:pt x="26510" y="850"/>
                </a:lnTo>
                <a:lnTo>
                  <a:pt x="26415" y="756"/>
                </a:lnTo>
                <a:lnTo>
                  <a:pt x="26321" y="944"/>
                </a:lnTo>
                <a:lnTo>
                  <a:pt x="26227" y="661"/>
                </a:lnTo>
                <a:lnTo>
                  <a:pt x="26038" y="756"/>
                </a:lnTo>
                <a:lnTo>
                  <a:pt x="25849" y="661"/>
                </a:lnTo>
                <a:lnTo>
                  <a:pt x="25378" y="567"/>
                </a:lnTo>
                <a:lnTo>
                  <a:pt x="25283" y="661"/>
                </a:lnTo>
                <a:lnTo>
                  <a:pt x="25095" y="756"/>
                </a:lnTo>
                <a:lnTo>
                  <a:pt x="25189" y="473"/>
                </a:lnTo>
                <a:lnTo>
                  <a:pt x="25000" y="661"/>
                </a:lnTo>
                <a:lnTo>
                  <a:pt x="25000" y="661"/>
                </a:lnTo>
                <a:lnTo>
                  <a:pt x="25095" y="473"/>
                </a:lnTo>
                <a:lnTo>
                  <a:pt x="24906" y="567"/>
                </a:lnTo>
                <a:lnTo>
                  <a:pt x="24717" y="567"/>
                </a:lnTo>
                <a:lnTo>
                  <a:pt x="24717" y="756"/>
                </a:lnTo>
                <a:lnTo>
                  <a:pt x="24623" y="1039"/>
                </a:lnTo>
                <a:lnTo>
                  <a:pt x="24623" y="850"/>
                </a:lnTo>
                <a:lnTo>
                  <a:pt x="24717" y="661"/>
                </a:lnTo>
                <a:lnTo>
                  <a:pt x="24623" y="756"/>
                </a:lnTo>
                <a:lnTo>
                  <a:pt x="24623" y="661"/>
                </a:lnTo>
                <a:lnTo>
                  <a:pt x="24529" y="473"/>
                </a:lnTo>
                <a:lnTo>
                  <a:pt x="24529" y="661"/>
                </a:lnTo>
                <a:lnTo>
                  <a:pt x="24434" y="567"/>
                </a:lnTo>
                <a:lnTo>
                  <a:pt x="24340" y="378"/>
                </a:lnTo>
                <a:lnTo>
                  <a:pt x="24246" y="567"/>
                </a:lnTo>
                <a:lnTo>
                  <a:pt x="23963" y="567"/>
                </a:lnTo>
                <a:lnTo>
                  <a:pt x="23397" y="661"/>
                </a:lnTo>
                <a:lnTo>
                  <a:pt x="23114" y="661"/>
                </a:lnTo>
                <a:lnTo>
                  <a:pt x="22925" y="567"/>
                </a:lnTo>
                <a:lnTo>
                  <a:pt x="22925" y="473"/>
                </a:lnTo>
                <a:lnTo>
                  <a:pt x="23019" y="473"/>
                </a:lnTo>
                <a:lnTo>
                  <a:pt x="22642" y="378"/>
                </a:lnTo>
                <a:lnTo>
                  <a:pt x="22736" y="473"/>
                </a:lnTo>
                <a:lnTo>
                  <a:pt x="22548" y="473"/>
                </a:lnTo>
                <a:lnTo>
                  <a:pt x="22642" y="284"/>
                </a:lnTo>
                <a:lnTo>
                  <a:pt x="22548" y="190"/>
                </a:lnTo>
                <a:lnTo>
                  <a:pt x="22453" y="190"/>
                </a:lnTo>
                <a:lnTo>
                  <a:pt x="22359" y="284"/>
                </a:lnTo>
                <a:lnTo>
                  <a:pt x="22170" y="378"/>
                </a:lnTo>
                <a:lnTo>
                  <a:pt x="22076" y="284"/>
                </a:lnTo>
                <a:lnTo>
                  <a:pt x="22170" y="473"/>
                </a:lnTo>
                <a:lnTo>
                  <a:pt x="21887" y="190"/>
                </a:lnTo>
                <a:lnTo>
                  <a:pt x="21793" y="190"/>
                </a:lnTo>
                <a:lnTo>
                  <a:pt x="21698" y="378"/>
                </a:lnTo>
                <a:lnTo>
                  <a:pt x="21604" y="756"/>
                </a:lnTo>
                <a:lnTo>
                  <a:pt x="21415" y="661"/>
                </a:lnTo>
                <a:lnTo>
                  <a:pt x="21510" y="473"/>
                </a:lnTo>
                <a:lnTo>
                  <a:pt x="21604" y="284"/>
                </a:lnTo>
                <a:lnTo>
                  <a:pt x="21415" y="284"/>
                </a:lnTo>
                <a:lnTo>
                  <a:pt x="21415" y="190"/>
                </a:lnTo>
                <a:lnTo>
                  <a:pt x="21227" y="378"/>
                </a:lnTo>
                <a:lnTo>
                  <a:pt x="20944" y="567"/>
                </a:lnTo>
                <a:lnTo>
                  <a:pt x="20566" y="1"/>
                </a:lnTo>
                <a:lnTo>
                  <a:pt x="20472" y="95"/>
                </a:lnTo>
                <a:lnTo>
                  <a:pt x="20472" y="190"/>
                </a:lnTo>
                <a:lnTo>
                  <a:pt x="20472" y="378"/>
                </a:lnTo>
                <a:lnTo>
                  <a:pt x="20283" y="284"/>
                </a:lnTo>
                <a:lnTo>
                  <a:pt x="20283" y="190"/>
                </a:lnTo>
                <a:lnTo>
                  <a:pt x="20378" y="95"/>
                </a:lnTo>
                <a:lnTo>
                  <a:pt x="20283" y="1"/>
                </a:lnTo>
                <a:close/>
              </a:path>
            </a:pathLst>
          </a:custGeom>
          <a:solidFill>
            <a:srgbClr val="FFFFFF"/>
          </a:solidFill>
          <a:ln>
            <a:noFill/>
          </a:ln>
        </p:spPr>
        <p:txBody>
          <a:bodyPr spcFirstLastPara="1" wrap="square" lIns="91425" tIns="91425" rIns="91425" bIns="91425" anchor="ctr" anchorCtr="0">
            <a:noAutofit/>
          </a:bodyPr>
          <a:lstStyle/>
          <a:p>
            <a:pPr>
              <a:buClr>
                <a:srgbClr val="000000"/>
              </a:buClr>
              <a:buFont typeface="Arial"/>
              <a:buNone/>
            </a:pPr>
            <a:endParaRPr sz="1400" kern="0" dirty="0">
              <a:solidFill>
                <a:srgbClr val="000000"/>
              </a:solidFill>
              <a:cs typeface="Arial"/>
              <a:sym typeface="Arial"/>
            </a:endParaRPr>
          </a:p>
        </p:txBody>
      </p:sp>
      <p:sp>
        <p:nvSpPr>
          <p:cNvPr id="75" name="Google Shape;75;p13"/>
          <p:cNvSpPr/>
          <p:nvPr/>
        </p:nvSpPr>
        <p:spPr>
          <a:xfrm>
            <a:off x="4253941" y="415311"/>
            <a:ext cx="602256" cy="850389"/>
          </a:xfrm>
          <a:custGeom>
            <a:avLst/>
            <a:gdLst/>
            <a:ahLst/>
            <a:cxnLst/>
            <a:rect l="l" t="t" r="r" b="b"/>
            <a:pathLst>
              <a:path w="15695" h="16620" extrusionOk="0">
                <a:moveTo>
                  <a:pt x="7786" y="755"/>
                </a:moveTo>
                <a:lnTo>
                  <a:pt x="7567" y="780"/>
                </a:lnTo>
                <a:lnTo>
                  <a:pt x="7324" y="804"/>
                </a:lnTo>
                <a:lnTo>
                  <a:pt x="7105" y="877"/>
                </a:lnTo>
                <a:lnTo>
                  <a:pt x="6910" y="999"/>
                </a:lnTo>
                <a:lnTo>
                  <a:pt x="6813" y="1072"/>
                </a:lnTo>
                <a:lnTo>
                  <a:pt x="6740" y="1145"/>
                </a:lnTo>
                <a:lnTo>
                  <a:pt x="6691" y="1242"/>
                </a:lnTo>
                <a:lnTo>
                  <a:pt x="6643" y="1364"/>
                </a:lnTo>
                <a:lnTo>
                  <a:pt x="6667" y="1388"/>
                </a:lnTo>
                <a:lnTo>
                  <a:pt x="6691" y="1412"/>
                </a:lnTo>
                <a:lnTo>
                  <a:pt x="6740" y="1388"/>
                </a:lnTo>
                <a:lnTo>
                  <a:pt x="6764" y="1412"/>
                </a:lnTo>
                <a:lnTo>
                  <a:pt x="6716" y="1461"/>
                </a:lnTo>
                <a:lnTo>
                  <a:pt x="6691" y="1510"/>
                </a:lnTo>
                <a:lnTo>
                  <a:pt x="6691" y="1680"/>
                </a:lnTo>
                <a:lnTo>
                  <a:pt x="6716" y="1826"/>
                </a:lnTo>
                <a:lnTo>
                  <a:pt x="6764" y="1996"/>
                </a:lnTo>
                <a:lnTo>
                  <a:pt x="6813" y="2166"/>
                </a:lnTo>
                <a:lnTo>
                  <a:pt x="6886" y="2312"/>
                </a:lnTo>
                <a:lnTo>
                  <a:pt x="7008" y="2434"/>
                </a:lnTo>
                <a:lnTo>
                  <a:pt x="7129" y="2556"/>
                </a:lnTo>
                <a:lnTo>
                  <a:pt x="7251" y="2629"/>
                </a:lnTo>
                <a:lnTo>
                  <a:pt x="7300" y="2629"/>
                </a:lnTo>
                <a:lnTo>
                  <a:pt x="7324" y="2604"/>
                </a:lnTo>
                <a:lnTo>
                  <a:pt x="7324" y="2580"/>
                </a:lnTo>
                <a:lnTo>
                  <a:pt x="7324" y="2556"/>
                </a:lnTo>
                <a:lnTo>
                  <a:pt x="7056" y="2069"/>
                </a:lnTo>
                <a:lnTo>
                  <a:pt x="6983" y="1826"/>
                </a:lnTo>
                <a:lnTo>
                  <a:pt x="6910" y="1583"/>
                </a:lnTo>
                <a:lnTo>
                  <a:pt x="7202" y="1874"/>
                </a:lnTo>
                <a:lnTo>
                  <a:pt x="7543" y="2142"/>
                </a:lnTo>
                <a:lnTo>
                  <a:pt x="7884" y="2385"/>
                </a:lnTo>
                <a:lnTo>
                  <a:pt x="8273" y="2580"/>
                </a:lnTo>
                <a:lnTo>
                  <a:pt x="8468" y="2677"/>
                </a:lnTo>
                <a:lnTo>
                  <a:pt x="8662" y="2726"/>
                </a:lnTo>
                <a:lnTo>
                  <a:pt x="8857" y="2775"/>
                </a:lnTo>
                <a:lnTo>
                  <a:pt x="9076" y="2823"/>
                </a:lnTo>
                <a:lnTo>
                  <a:pt x="9490" y="2823"/>
                </a:lnTo>
                <a:lnTo>
                  <a:pt x="9709" y="2799"/>
                </a:lnTo>
                <a:lnTo>
                  <a:pt x="9928" y="2750"/>
                </a:lnTo>
                <a:lnTo>
                  <a:pt x="9952" y="2726"/>
                </a:lnTo>
                <a:lnTo>
                  <a:pt x="9976" y="2677"/>
                </a:lnTo>
                <a:lnTo>
                  <a:pt x="9952" y="2629"/>
                </a:lnTo>
                <a:lnTo>
                  <a:pt x="9928" y="2604"/>
                </a:lnTo>
                <a:lnTo>
                  <a:pt x="9538" y="2531"/>
                </a:lnTo>
                <a:lnTo>
                  <a:pt x="9173" y="2458"/>
                </a:lnTo>
                <a:lnTo>
                  <a:pt x="8784" y="2410"/>
                </a:lnTo>
                <a:lnTo>
                  <a:pt x="8419" y="2312"/>
                </a:lnTo>
                <a:lnTo>
                  <a:pt x="8224" y="2239"/>
                </a:lnTo>
                <a:lnTo>
                  <a:pt x="8054" y="2142"/>
                </a:lnTo>
                <a:lnTo>
                  <a:pt x="7689" y="1947"/>
                </a:lnTo>
                <a:lnTo>
                  <a:pt x="7348" y="1728"/>
                </a:lnTo>
                <a:lnTo>
                  <a:pt x="7008" y="1510"/>
                </a:lnTo>
                <a:lnTo>
                  <a:pt x="7251" y="1583"/>
                </a:lnTo>
                <a:lnTo>
                  <a:pt x="7494" y="1631"/>
                </a:lnTo>
                <a:lnTo>
                  <a:pt x="7981" y="1753"/>
                </a:lnTo>
                <a:lnTo>
                  <a:pt x="8297" y="1826"/>
                </a:lnTo>
                <a:lnTo>
                  <a:pt x="8638" y="1923"/>
                </a:lnTo>
                <a:lnTo>
                  <a:pt x="8954" y="1947"/>
                </a:lnTo>
                <a:lnTo>
                  <a:pt x="9125" y="1947"/>
                </a:lnTo>
                <a:lnTo>
                  <a:pt x="9295" y="1923"/>
                </a:lnTo>
                <a:lnTo>
                  <a:pt x="9344" y="1899"/>
                </a:lnTo>
                <a:lnTo>
                  <a:pt x="9344" y="1850"/>
                </a:lnTo>
                <a:lnTo>
                  <a:pt x="9344" y="1826"/>
                </a:lnTo>
                <a:lnTo>
                  <a:pt x="9319" y="1777"/>
                </a:lnTo>
                <a:lnTo>
                  <a:pt x="9027" y="1655"/>
                </a:lnTo>
                <a:lnTo>
                  <a:pt x="8711" y="1558"/>
                </a:lnTo>
                <a:lnTo>
                  <a:pt x="8078" y="1437"/>
                </a:lnTo>
                <a:lnTo>
                  <a:pt x="7567" y="1315"/>
                </a:lnTo>
                <a:lnTo>
                  <a:pt x="7300" y="1266"/>
                </a:lnTo>
                <a:lnTo>
                  <a:pt x="7032" y="1266"/>
                </a:lnTo>
                <a:lnTo>
                  <a:pt x="7251" y="1145"/>
                </a:lnTo>
                <a:lnTo>
                  <a:pt x="7470" y="1072"/>
                </a:lnTo>
                <a:lnTo>
                  <a:pt x="7738" y="1047"/>
                </a:lnTo>
                <a:lnTo>
                  <a:pt x="8005" y="1072"/>
                </a:lnTo>
                <a:lnTo>
                  <a:pt x="8273" y="1120"/>
                </a:lnTo>
                <a:lnTo>
                  <a:pt x="8541" y="1193"/>
                </a:lnTo>
                <a:lnTo>
                  <a:pt x="8760" y="1266"/>
                </a:lnTo>
                <a:lnTo>
                  <a:pt x="8954" y="1339"/>
                </a:lnTo>
                <a:lnTo>
                  <a:pt x="9368" y="1558"/>
                </a:lnTo>
                <a:lnTo>
                  <a:pt x="9806" y="1753"/>
                </a:lnTo>
                <a:lnTo>
                  <a:pt x="10001" y="1826"/>
                </a:lnTo>
                <a:lnTo>
                  <a:pt x="10220" y="1874"/>
                </a:lnTo>
                <a:lnTo>
                  <a:pt x="10268" y="1850"/>
                </a:lnTo>
                <a:lnTo>
                  <a:pt x="10293" y="1826"/>
                </a:lnTo>
                <a:lnTo>
                  <a:pt x="10317" y="1801"/>
                </a:lnTo>
                <a:lnTo>
                  <a:pt x="10293" y="1753"/>
                </a:lnTo>
                <a:lnTo>
                  <a:pt x="10098" y="1558"/>
                </a:lnTo>
                <a:lnTo>
                  <a:pt x="9879" y="1388"/>
                </a:lnTo>
                <a:lnTo>
                  <a:pt x="9611" y="1242"/>
                </a:lnTo>
                <a:lnTo>
                  <a:pt x="9344" y="1120"/>
                </a:lnTo>
                <a:lnTo>
                  <a:pt x="9052" y="1023"/>
                </a:lnTo>
                <a:lnTo>
                  <a:pt x="8760" y="926"/>
                </a:lnTo>
                <a:lnTo>
                  <a:pt x="8224" y="804"/>
                </a:lnTo>
                <a:lnTo>
                  <a:pt x="8030" y="755"/>
                </a:lnTo>
                <a:close/>
                <a:moveTo>
                  <a:pt x="5888" y="1996"/>
                </a:moveTo>
                <a:lnTo>
                  <a:pt x="5864" y="2020"/>
                </a:lnTo>
                <a:lnTo>
                  <a:pt x="5694" y="2142"/>
                </a:lnTo>
                <a:lnTo>
                  <a:pt x="5523" y="2264"/>
                </a:lnTo>
                <a:lnTo>
                  <a:pt x="5207" y="2556"/>
                </a:lnTo>
                <a:lnTo>
                  <a:pt x="4891" y="2823"/>
                </a:lnTo>
                <a:lnTo>
                  <a:pt x="4745" y="2969"/>
                </a:lnTo>
                <a:lnTo>
                  <a:pt x="4623" y="3140"/>
                </a:lnTo>
                <a:lnTo>
                  <a:pt x="4623" y="3188"/>
                </a:lnTo>
                <a:lnTo>
                  <a:pt x="4647" y="3213"/>
                </a:lnTo>
                <a:lnTo>
                  <a:pt x="4842" y="3115"/>
                </a:lnTo>
                <a:lnTo>
                  <a:pt x="4988" y="3018"/>
                </a:lnTo>
                <a:lnTo>
                  <a:pt x="5280" y="2775"/>
                </a:lnTo>
                <a:lnTo>
                  <a:pt x="5645" y="2458"/>
                </a:lnTo>
                <a:lnTo>
                  <a:pt x="5986" y="2166"/>
                </a:lnTo>
                <a:lnTo>
                  <a:pt x="6010" y="2093"/>
                </a:lnTo>
                <a:lnTo>
                  <a:pt x="5986" y="2045"/>
                </a:lnTo>
                <a:lnTo>
                  <a:pt x="5937" y="1996"/>
                </a:lnTo>
                <a:close/>
                <a:moveTo>
                  <a:pt x="6107" y="5622"/>
                </a:moveTo>
                <a:lnTo>
                  <a:pt x="6059" y="5646"/>
                </a:lnTo>
                <a:lnTo>
                  <a:pt x="6010" y="5670"/>
                </a:lnTo>
                <a:lnTo>
                  <a:pt x="5961" y="5719"/>
                </a:lnTo>
                <a:lnTo>
                  <a:pt x="5888" y="5768"/>
                </a:lnTo>
                <a:lnTo>
                  <a:pt x="5815" y="5816"/>
                </a:lnTo>
                <a:lnTo>
                  <a:pt x="5767" y="5889"/>
                </a:lnTo>
                <a:lnTo>
                  <a:pt x="5718" y="5987"/>
                </a:lnTo>
                <a:lnTo>
                  <a:pt x="5669" y="6157"/>
                </a:lnTo>
                <a:lnTo>
                  <a:pt x="5669" y="6327"/>
                </a:lnTo>
                <a:lnTo>
                  <a:pt x="5669" y="6425"/>
                </a:lnTo>
                <a:lnTo>
                  <a:pt x="5718" y="6546"/>
                </a:lnTo>
                <a:lnTo>
                  <a:pt x="5767" y="6644"/>
                </a:lnTo>
                <a:lnTo>
                  <a:pt x="5815" y="6717"/>
                </a:lnTo>
                <a:lnTo>
                  <a:pt x="5888" y="6790"/>
                </a:lnTo>
                <a:lnTo>
                  <a:pt x="5986" y="6863"/>
                </a:lnTo>
                <a:lnTo>
                  <a:pt x="6083" y="6911"/>
                </a:lnTo>
                <a:lnTo>
                  <a:pt x="6180" y="6936"/>
                </a:lnTo>
                <a:lnTo>
                  <a:pt x="6326" y="6936"/>
                </a:lnTo>
                <a:lnTo>
                  <a:pt x="6399" y="6911"/>
                </a:lnTo>
                <a:lnTo>
                  <a:pt x="6448" y="6863"/>
                </a:lnTo>
                <a:lnTo>
                  <a:pt x="6570" y="6717"/>
                </a:lnTo>
                <a:lnTo>
                  <a:pt x="6643" y="6546"/>
                </a:lnTo>
                <a:lnTo>
                  <a:pt x="6667" y="6352"/>
                </a:lnTo>
                <a:lnTo>
                  <a:pt x="6667" y="6157"/>
                </a:lnTo>
                <a:lnTo>
                  <a:pt x="6618" y="5962"/>
                </a:lnTo>
                <a:lnTo>
                  <a:pt x="6594" y="5889"/>
                </a:lnTo>
                <a:lnTo>
                  <a:pt x="6521" y="5792"/>
                </a:lnTo>
                <a:lnTo>
                  <a:pt x="6472" y="5719"/>
                </a:lnTo>
                <a:lnTo>
                  <a:pt x="6375" y="5670"/>
                </a:lnTo>
                <a:lnTo>
                  <a:pt x="6302" y="5622"/>
                </a:lnTo>
                <a:close/>
                <a:moveTo>
                  <a:pt x="9368" y="5622"/>
                </a:moveTo>
                <a:lnTo>
                  <a:pt x="9319" y="5646"/>
                </a:lnTo>
                <a:lnTo>
                  <a:pt x="9271" y="5670"/>
                </a:lnTo>
                <a:lnTo>
                  <a:pt x="9222" y="5719"/>
                </a:lnTo>
                <a:lnTo>
                  <a:pt x="9149" y="5768"/>
                </a:lnTo>
                <a:lnTo>
                  <a:pt x="9076" y="5816"/>
                </a:lnTo>
                <a:lnTo>
                  <a:pt x="9027" y="5889"/>
                </a:lnTo>
                <a:lnTo>
                  <a:pt x="8979" y="5987"/>
                </a:lnTo>
                <a:lnTo>
                  <a:pt x="8930" y="6157"/>
                </a:lnTo>
                <a:lnTo>
                  <a:pt x="8930" y="6327"/>
                </a:lnTo>
                <a:lnTo>
                  <a:pt x="8930" y="6425"/>
                </a:lnTo>
                <a:lnTo>
                  <a:pt x="8979" y="6546"/>
                </a:lnTo>
                <a:lnTo>
                  <a:pt x="9027" y="6644"/>
                </a:lnTo>
                <a:lnTo>
                  <a:pt x="9076" y="6717"/>
                </a:lnTo>
                <a:lnTo>
                  <a:pt x="9149" y="6790"/>
                </a:lnTo>
                <a:lnTo>
                  <a:pt x="9246" y="6863"/>
                </a:lnTo>
                <a:lnTo>
                  <a:pt x="9344" y="6911"/>
                </a:lnTo>
                <a:lnTo>
                  <a:pt x="9441" y="6936"/>
                </a:lnTo>
                <a:lnTo>
                  <a:pt x="9587" y="6936"/>
                </a:lnTo>
                <a:lnTo>
                  <a:pt x="9660" y="6911"/>
                </a:lnTo>
                <a:lnTo>
                  <a:pt x="9709" y="6863"/>
                </a:lnTo>
                <a:lnTo>
                  <a:pt x="9830" y="6717"/>
                </a:lnTo>
                <a:lnTo>
                  <a:pt x="9903" y="6546"/>
                </a:lnTo>
                <a:lnTo>
                  <a:pt x="9928" y="6352"/>
                </a:lnTo>
                <a:lnTo>
                  <a:pt x="9928" y="6157"/>
                </a:lnTo>
                <a:lnTo>
                  <a:pt x="9879" y="5962"/>
                </a:lnTo>
                <a:lnTo>
                  <a:pt x="9855" y="5889"/>
                </a:lnTo>
                <a:lnTo>
                  <a:pt x="9782" y="5792"/>
                </a:lnTo>
                <a:lnTo>
                  <a:pt x="9733" y="5719"/>
                </a:lnTo>
                <a:lnTo>
                  <a:pt x="9636" y="5670"/>
                </a:lnTo>
                <a:lnTo>
                  <a:pt x="9563" y="5622"/>
                </a:lnTo>
                <a:close/>
                <a:moveTo>
                  <a:pt x="7786" y="6765"/>
                </a:moveTo>
                <a:lnTo>
                  <a:pt x="7738" y="6814"/>
                </a:lnTo>
                <a:lnTo>
                  <a:pt x="7713" y="6863"/>
                </a:lnTo>
                <a:lnTo>
                  <a:pt x="7713" y="7082"/>
                </a:lnTo>
                <a:lnTo>
                  <a:pt x="7738" y="7301"/>
                </a:lnTo>
                <a:lnTo>
                  <a:pt x="7738" y="7520"/>
                </a:lnTo>
                <a:lnTo>
                  <a:pt x="7762" y="7739"/>
                </a:lnTo>
                <a:lnTo>
                  <a:pt x="7786" y="7787"/>
                </a:lnTo>
                <a:lnTo>
                  <a:pt x="7811" y="7812"/>
                </a:lnTo>
                <a:lnTo>
                  <a:pt x="7908" y="7860"/>
                </a:lnTo>
                <a:lnTo>
                  <a:pt x="7957" y="7836"/>
                </a:lnTo>
                <a:lnTo>
                  <a:pt x="8005" y="7836"/>
                </a:lnTo>
                <a:lnTo>
                  <a:pt x="8030" y="7787"/>
                </a:lnTo>
                <a:lnTo>
                  <a:pt x="8054" y="7739"/>
                </a:lnTo>
                <a:lnTo>
                  <a:pt x="8054" y="7641"/>
                </a:lnTo>
                <a:lnTo>
                  <a:pt x="8054" y="7520"/>
                </a:lnTo>
                <a:lnTo>
                  <a:pt x="8030" y="7301"/>
                </a:lnTo>
                <a:lnTo>
                  <a:pt x="7981" y="7057"/>
                </a:lnTo>
                <a:lnTo>
                  <a:pt x="7957" y="6936"/>
                </a:lnTo>
                <a:lnTo>
                  <a:pt x="7884" y="6814"/>
                </a:lnTo>
                <a:lnTo>
                  <a:pt x="7835" y="6765"/>
                </a:lnTo>
                <a:close/>
                <a:moveTo>
                  <a:pt x="8589" y="8274"/>
                </a:moveTo>
                <a:lnTo>
                  <a:pt x="8249" y="8371"/>
                </a:lnTo>
                <a:lnTo>
                  <a:pt x="7932" y="8444"/>
                </a:lnTo>
                <a:lnTo>
                  <a:pt x="7592" y="8469"/>
                </a:lnTo>
                <a:lnTo>
                  <a:pt x="7421" y="8469"/>
                </a:lnTo>
                <a:lnTo>
                  <a:pt x="7251" y="8444"/>
                </a:lnTo>
                <a:lnTo>
                  <a:pt x="7202" y="8469"/>
                </a:lnTo>
                <a:lnTo>
                  <a:pt x="7178" y="8469"/>
                </a:lnTo>
                <a:lnTo>
                  <a:pt x="7154" y="8517"/>
                </a:lnTo>
                <a:lnTo>
                  <a:pt x="7178" y="8542"/>
                </a:lnTo>
                <a:lnTo>
                  <a:pt x="7227" y="8639"/>
                </a:lnTo>
                <a:lnTo>
                  <a:pt x="7300" y="8688"/>
                </a:lnTo>
                <a:lnTo>
                  <a:pt x="7373" y="8761"/>
                </a:lnTo>
                <a:lnTo>
                  <a:pt x="7470" y="8785"/>
                </a:lnTo>
                <a:lnTo>
                  <a:pt x="7665" y="8834"/>
                </a:lnTo>
                <a:lnTo>
                  <a:pt x="7908" y="8834"/>
                </a:lnTo>
                <a:lnTo>
                  <a:pt x="8127" y="8809"/>
                </a:lnTo>
                <a:lnTo>
                  <a:pt x="8370" y="8761"/>
                </a:lnTo>
                <a:lnTo>
                  <a:pt x="8565" y="8712"/>
                </a:lnTo>
                <a:lnTo>
                  <a:pt x="8735" y="8639"/>
                </a:lnTo>
                <a:lnTo>
                  <a:pt x="8808" y="8590"/>
                </a:lnTo>
                <a:lnTo>
                  <a:pt x="8833" y="8542"/>
                </a:lnTo>
                <a:lnTo>
                  <a:pt x="8833" y="8469"/>
                </a:lnTo>
                <a:lnTo>
                  <a:pt x="8833" y="8396"/>
                </a:lnTo>
                <a:lnTo>
                  <a:pt x="8784" y="8347"/>
                </a:lnTo>
                <a:lnTo>
                  <a:pt x="8735" y="8298"/>
                </a:lnTo>
                <a:lnTo>
                  <a:pt x="8662" y="8274"/>
                </a:lnTo>
                <a:close/>
                <a:moveTo>
                  <a:pt x="6618" y="9928"/>
                </a:moveTo>
                <a:lnTo>
                  <a:pt x="6862" y="10026"/>
                </a:lnTo>
                <a:lnTo>
                  <a:pt x="7105" y="10099"/>
                </a:lnTo>
                <a:lnTo>
                  <a:pt x="7373" y="10172"/>
                </a:lnTo>
                <a:lnTo>
                  <a:pt x="7616" y="10220"/>
                </a:lnTo>
                <a:lnTo>
                  <a:pt x="7859" y="10245"/>
                </a:lnTo>
                <a:lnTo>
                  <a:pt x="8127" y="10269"/>
                </a:lnTo>
                <a:lnTo>
                  <a:pt x="8370" y="10245"/>
                </a:lnTo>
                <a:lnTo>
                  <a:pt x="8614" y="10220"/>
                </a:lnTo>
                <a:lnTo>
                  <a:pt x="8833" y="10172"/>
                </a:lnTo>
                <a:lnTo>
                  <a:pt x="9052" y="10123"/>
                </a:lnTo>
                <a:lnTo>
                  <a:pt x="9027" y="10366"/>
                </a:lnTo>
                <a:lnTo>
                  <a:pt x="8735" y="10391"/>
                </a:lnTo>
                <a:lnTo>
                  <a:pt x="8443" y="10415"/>
                </a:lnTo>
                <a:lnTo>
                  <a:pt x="8419" y="10415"/>
                </a:lnTo>
                <a:lnTo>
                  <a:pt x="8151" y="10391"/>
                </a:lnTo>
                <a:lnTo>
                  <a:pt x="8005" y="10391"/>
                </a:lnTo>
                <a:lnTo>
                  <a:pt x="7859" y="10415"/>
                </a:lnTo>
                <a:lnTo>
                  <a:pt x="7859" y="10439"/>
                </a:lnTo>
                <a:lnTo>
                  <a:pt x="7835" y="10464"/>
                </a:lnTo>
                <a:lnTo>
                  <a:pt x="7835" y="10512"/>
                </a:lnTo>
                <a:lnTo>
                  <a:pt x="7884" y="10585"/>
                </a:lnTo>
                <a:lnTo>
                  <a:pt x="7932" y="10610"/>
                </a:lnTo>
                <a:lnTo>
                  <a:pt x="8078" y="10683"/>
                </a:lnTo>
                <a:lnTo>
                  <a:pt x="8224" y="10707"/>
                </a:lnTo>
                <a:lnTo>
                  <a:pt x="8346" y="10731"/>
                </a:lnTo>
                <a:lnTo>
                  <a:pt x="8687" y="10731"/>
                </a:lnTo>
                <a:lnTo>
                  <a:pt x="8857" y="10707"/>
                </a:lnTo>
                <a:lnTo>
                  <a:pt x="9027" y="10683"/>
                </a:lnTo>
                <a:lnTo>
                  <a:pt x="9027" y="10804"/>
                </a:lnTo>
                <a:lnTo>
                  <a:pt x="8687" y="10853"/>
                </a:lnTo>
                <a:lnTo>
                  <a:pt x="8541" y="10877"/>
                </a:lnTo>
                <a:lnTo>
                  <a:pt x="8370" y="10902"/>
                </a:lnTo>
                <a:lnTo>
                  <a:pt x="7932" y="10902"/>
                </a:lnTo>
                <a:lnTo>
                  <a:pt x="7786" y="10950"/>
                </a:lnTo>
                <a:lnTo>
                  <a:pt x="7762" y="10999"/>
                </a:lnTo>
                <a:lnTo>
                  <a:pt x="7786" y="11023"/>
                </a:lnTo>
                <a:lnTo>
                  <a:pt x="7884" y="11121"/>
                </a:lnTo>
                <a:lnTo>
                  <a:pt x="8030" y="11194"/>
                </a:lnTo>
                <a:lnTo>
                  <a:pt x="8200" y="11242"/>
                </a:lnTo>
                <a:lnTo>
                  <a:pt x="8589" y="11242"/>
                </a:lnTo>
                <a:lnTo>
                  <a:pt x="8760" y="11218"/>
                </a:lnTo>
                <a:lnTo>
                  <a:pt x="8930" y="11194"/>
                </a:lnTo>
                <a:lnTo>
                  <a:pt x="9076" y="11121"/>
                </a:lnTo>
                <a:lnTo>
                  <a:pt x="9125" y="11218"/>
                </a:lnTo>
                <a:lnTo>
                  <a:pt x="8954" y="11291"/>
                </a:lnTo>
                <a:lnTo>
                  <a:pt x="8760" y="11340"/>
                </a:lnTo>
                <a:lnTo>
                  <a:pt x="8151" y="11461"/>
                </a:lnTo>
                <a:lnTo>
                  <a:pt x="8127" y="11461"/>
                </a:lnTo>
                <a:lnTo>
                  <a:pt x="8127" y="11486"/>
                </a:lnTo>
                <a:lnTo>
                  <a:pt x="8151" y="11510"/>
                </a:lnTo>
                <a:lnTo>
                  <a:pt x="8346" y="11583"/>
                </a:lnTo>
                <a:lnTo>
                  <a:pt x="8589" y="11607"/>
                </a:lnTo>
                <a:lnTo>
                  <a:pt x="8370" y="11656"/>
                </a:lnTo>
                <a:lnTo>
                  <a:pt x="8151" y="11680"/>
                </a:lnTo>
                <a:lnTo>
                  <a:pt x="7932" y="11680"/>
                </a:lnTo>
                <a:lnTo>
                  <a:pt x="7713" y="11656"/>
                </a:lnTo>
                <a:lnTo>
                  <a:pt x="7421" y="11632"/>
                </a:lnTo>
                <a:lnTo>
                  <a:pt x="7129" y="11559"/>
                </a:lnTo>
                <a:lnTo>
                  <a:pt x="6862" y="11461"/>
                </a:lnTo>
                <a:lnTo>
                  <a:pt x="6740" y="11388"/>
                </a:lnTo>
                <a:lnTo>
                  <a:pt x="6618" y="11291"/>
                </a:lnTo>
                <a:lnTo>
                  <a:pt x="6594" y="11242"/>
                </a:lnTo>
                <a:lnTo>
                  <a:pt x="6667" y="11194"/>
                </a:lnTo>
                <a:lnTo>
                  <a:pt x="6716" y="11121"/>
                </a:lnTo>
                <a:lnTo>
                  <a:pt x="6716" y="11023"/>
                </a:lnTo>
                <a:lnTo>
                  <a:pt x="6716" y="10950"/>
                </a:lnTo>
                <a:lnTo>
                  <a:pt x="6667" y="10804"/>
                </a:lnTo>
                <a:lnTo>
                  <a:pt x="6618" y="10610"/>
                </a:lnTo>
                <a:lnTo>
                  <a:pt x="6594" y="10415"/>
                </a:lnTo>
                <a:lnTo>
                  <a:pt x="6594" y="10245"/>
                </a:lnTo>
                <a:lnTo>
                  <a:pt x="6618" y="10074"/>
                </a:lnTo>
                <a:lnTo>
                  <a:pt x="6643" y="9977"/>
                </a:lnTo>
                <a:lnTo>
                  <a:pt x="6643" y="9953"/>
                </a:lnTo>
                <a:lnTo>
                  <a:pt x="6618" y="10001"/>
                </a:lnTo>
                <a:lnTo>
                  <a:pt x="6618" y="9928"/>
                </a:lnTo>
                <a:close/>
                <a:moveTo>
                  <a:pt x="9636" y="11218"/>
                </a:moveTo>
                <a:lnTo>
                  <a:pt x="9782" y="11291"/>
                </a:lnTo>
                <a:lnTo>
                  <a:pt x="9928" y="11364"/>
                </a:lnTo>
                <a:lnTo>
                  <a:pt x="9855" y="11510"/>
                </a:lnTo>
                <a:lnTo>
                  <a:pt x="9757" y="11632"/>
                </a:lnTo>
                <a:lnTo>
                  <a:pt x="9636" y="11778"/>
                </a:lnTo>
                <a:lnTo>
                  <a:pt x="9514" y="11875"/>
                </a:lnTo>
                <a:lnTo>
                  <a:pt x="9246" y="12070"/>
                </a:lnTo>
                <a:lnTo>
                  <a:pt x="8930" y="12240"/>
                </a:lnTo>
                <a:lnTo>
                  <a:pt x="8589" y="12362"/>
                </a:lnTo>
                <a:lnTo>
                  <a:pt x="8249" y="12435"/>
                </a:lnTo>
                <a:lnTo>
                  <a:pt x="7908" y="12483"/>
                </a:lnTo>
                <a:lnTo>
                  <a:pt x="7592" y="12508"/>
                </a:lnTo>
                <a:lnTo>
                  <a:pt x="7227" y="12508"/>
                </a:lnTo>
                <a:lnTo>
                  <a:pt x="6886" y="12459"/>
                </a:lnTo>
                <a:lnTo>
                  <a:pt x="6521" y="12362"/>
                </a:lnTo>
                <a:lnTo>
                  <a:pt x="6375" y="12289"/>
                </a:lnTo>
                <a:lnTo>
                  <a:pt x="6205" y="12216"/>
                </a:lnTo>
                <a:lnTo>
                  <a:pt x="6083" y="12118"/>
                </a:lnTo>
                <a:lnTo>
                  <a:pt x="5986" y="12021"/>
                </a:lnTo>
                <a:lnTo>
                  <a:pt x="5888" y="11924"/>
                </a:lnTo>
                <a:lnTo>
                  <a:pt x="5815" y="11826"/>
                </a:lnTo>
                <a:lnTo>
                  <a:pt x="5694" y="11583"/>
                </a:lnTo>
                <a:lnTo>
                  <a:pt x="5572" y="11315"/>
                </a:lnTo>
                <a:lnTo>
                  <a:pt x="5645" y="11291"/>
                </a:lnTo>
                <a:lnTo>
                  <a:pt x="5840" y="11267"/>
                </a:lnTo>
                <a:lnTo>
                  <a:pt x="6107" y="11242"/>
                </a:lnTo>
                <a:lnTo>
                  <a:pt x="6180" y="11364"/>
                </a:lnTo>
                <a:lnTo>
                  <a:pt x="6278" y="11486"/>
                </a:lnTo>
                <a:lnTo>
                  <a:pt x="6448" y="11656"/>
                </a:lnTo>
                <a:lnTo>
                  <a:pt x="6594" y="11753"/>
                </a:lnTo>
                <a:lnTo>
                  <a:pt x="6764" y="11851"/>
                </a:lnTo>
                <a:lnTo>
                  <a:pt x="7105" y="11972"/>
                </a:lnTo>
                <a:lnTo>
                  <a:pt x="7446" y="12045"/>
                </a:lnTo>
                <a:lnTo>
                  <a:pt x="7811" y="12094"/>
                </a:lnTo>
                <a:lnTo>
                  <a:pt x="8151" y="12094"/>
                </a:lnTo>
                <a:lnTo>
                  <a:pt x="8492" y="12070"/>
                </a:lnTo>
                <a:lnTo>
                  <a:pt x="8833" y="11972"/>
                </a:lnTo>
                <a:lnTo>
                  <a:pt x="9003" y="11924"/>
                </a:lnTo>
                <a:lnTo>
                  <a:pt x="9173" y="11851"/>
                </a:lnTo>
                <a:lnTo>
                  <a:pt x="9295" y="11753"/>
                </a:lnTo>
                <a:lnTo>
                  <a:pt x="9441" y="11607"/>
                </a:lnTo>
                <a:lnTo>
                  <a:pt x="9563" y="11461"/>
                </a:lnTo>
                <a:lnTo>
                  <a:pt x="9587" y="11364"/>
                </a:lnTo>
                <a:lnTo>
                  <a:pt x="9611" y="11291"/>
                </a:lnTo>
                <a:lnTo>
                  <a:pt x="9636" y="11218"/>
                </a:lnTo>
                <a:close/>
                <a:moveTo>
                  <a:pt x="5231" y="11437"/>
                </a:moveTo>
                <a:lnTo>
                  <a:pt x="5231" y="11583"/>
                </a:lnTo>
                <a:lnTo>
                  <a:pt x="5280" y="11729"/>
                </a:lnTo>
                <a:lnTo>
                  <a:pt x="5329" y="11875"/>
                </a:lnTo>
                <a:lnTo>
                  <a:pt x="5402" y="12021"/>
                </a:lnTo>
                <a:lnTo>
                  <a:pt x="5596" y="12264"/>
                </a:lnTo>
                <a:lnTo>
                  <a:pt x="5815" y="12459"/>
                </a:lnTo>
                <a:lnTo>
                  <a:pt x="6010" y="12581"/>
                </a:lnTo>
                <a:lnTo>
                  <a:pt x="6205" y="12702"/>
                </a:lnTo>
                <a:lnTo>
                  <a:pt x="6399" y="12775"/>
                </a:lnTo>
                <a:lnTo>
                  <a:pt x="6618" y="12848"/>
                </a:lnTo>
                <a:lnTo>
                  <a:pt x="6837" y="12897"/>
                </a:lnTo>
                <a:lnTo>
                  <a:pt x="7056" y="12946"/>
                </a:lnTo>
                <a:lnTo>
                  <a:pt x="7494" y="12970"/>
                </a:lnTo>
                <a:lnTo>
                  <a:pt x="7908" y="12946"/>
                </a:lnTo>
                <a:lnTo>
                  <a:pt x="8322" y="12897"/>
                </a:lnTo>
                <a:lnTo>
                  <a:pt x="8760" y="12775"/>
                </a:lnTo>
                <a:lnTo>
                  <a:pt x="9149" y="12629"/>
                </a:lnTo>
                <a:lnTo>
                  <a:pt x="9344" y="12532"/>
                </a:lnTo>
                <a:lnTo>
                  <a:pt x="9538" y="12410"/>
                </a:lnTo>
                <a:lnTo>
                  <a:pt x="9709" y="12289"/>
                </a:lnTo>
                <a:lnTo>
                  <a:pt x="9879" y="12143"/>
                </a:lnTo>
                <a:lnTo>
                  <a:pt x="10025" y="11997"/>
                </a:lnTo>
                <a:lnTo>
                  <a:pt x="10147" y="11851"/>
                </a:lnTo>
                <a:lnTo>
                  <a:pt x="10268" y="11656"/>
                </a:lnTo>
                <a:lnTo>
                  <a:pt x="10366" y="11486"/>
                </a:lnTo>
                <a:lnTo>
                  <a:pt x="10950" y="11583"/>
                </a:lnTo>
                <a:lnTo>
                  <a:pt x="10974" y="11583"/>
                </a:lnTo>
                <a:lnTo>
                  <a:pt x="10828" y="11680"/>
                </a:lnTo>
                <a:lnTo>
                  <a:pt x="10658" y="11778"/>
                </a:lnTo>
                <a:lnTo>
                  <a:pt x="10512" y="11899"/>
                </a:lnTo>
                <a:lnTo>
                  <a:pt x="10366" y="12045"/>
                </a:lnTo>
                <a:lnTo>
                  <a:pt x="10317" y="12118"/>
                </a:lnTo>
                <a:lnTo>
                  <a:pt x="10293" y="12216"/>
                </a:lnTo>
                <a:lnTo>
                  <a:pt x="10439" y="12167"/>
                </a:lnTo>
                <a:lnTo>
                  <a:pt x="10585" y="12094"/>
                </a:lnTo>
                <a:lnTo>
                  <a:pt x="10852" y="11924"/>
                </a:lnTo>
                <a:lnTo>
                  <a:pt x="11193" y="11778"/>
                </a:lnTo>
                <a:lnTo>
                  <a:pt x="11315" y="11753"/>
                </a:lnTo>
                <a:lnTo>
                  <a:pt x="11436" y="11705"/>
                </a:lnTo>
                <a:lnTo>
                  <a:pt x="11461" y="11680"/>
                </a:lnTo>
                <a:lnTo>
                  <a:pt x="12020" y="11851"/>
                </a:lnTo>
                <a:lnTo>
                  <a:pt x="11728" y="11948"/>
                </a:lnTo>
                <a:lnTo>
                  <a:pt x="11436" y="12070"/>
                </a:lnTo>
                <a:lnTo>
                  <a:pt x="11144" y="12191"/>
                </a:lnTo>
                <a:lnTo>
                  <a:pt x="10877" y="12362"/>
                </a:lnTo>
                <a:lnTo>
                  <a:pt x="10633" y="12532"/>
                </a:lnTo>
                <a:lnTo>
                  <a:pt x="10609" y="12556"/>
                </a:lnTo>
                <a:lnTo>
                  <a:pt x="10633" y="12581"/>
                </a:lnTo>
                <a:lnTo>
                  <a:pt x="11144" y="12386"/>
                </a:lnTo>
                <a:lnTo>
                  <a:pt x="11655" y="12216"/>
                </a:lnTo>
                <a:lnTo>
                  <a:pt x="11874" y="12167"/>
                </a:lnTo>
                <a:lnTo>
                  <a:pt x="12093" y="12118"/>
                </a:lnTo>
                <a:lnTo>
                  <a:pt x="12312" y="12094"/>
                </a:lnTo>
                <a:lnTo>
                  <a:pt x="12531" y="12021"/>
                </a:lnTo>
                <a:lnTo>
                  <a:pt x="12969" y="12216"/>
                </a:lnTo>
                <a:lnTo>
                  <a:pt x="12726" y="12289"/>
                </a:lnTo>
                <a:lnTo>
                  <a:pt x="12507" y="12386"/>
                </a:lnTo>
                <a:lnTo>
                  <a:pt x="11874" y="12654"/>
                </a:lnTo>
                <a:lnTo>
                  <a:pt x="11582" y="12800"/>
                </a:lnTo>
                <a:lnTo>
                  <a:pt x="11266" y="12897"/>
                </a:lnTo>
                <a:lnTo>
                  <a:pt x="11242" y="12921"/>
                </a:lnTo>
                <a:lnTo>
                  <a:pt x="11217" y="12946"/>
                </a:lnTo>
                <a:lnTo>
                  <a:pt x="11242" y="12970"/>
                </a:lnTo>
                <a:lnTo>
                  <a:pt x="11266" y="12994"/>
                </a:lnTo>
                <a:lnTo>
                  <a:pt x="11850" y="12873"/>
                </a:lnTo>
                <a:lnTo>
                  <a:pt x="12458" y="12727"/>
                </a:lnTo>
                <a:lnTo>
                  <a:pt x="12677" y="12678"/>
                </a:lnTo>
                <a:lnTo>
                  <a:pt x="12920" y="12629"/>
                </a:lnTo>
                <a:lnTo>
                  <a:pt x="13164" y="12556"/>
                </a:lnTo>
                <a:lnTo>
                  <a:pt x="13285" y="12508"/>
                </a:lnTo>
                <a:lnTo>
                  <a:pt x="13383" y="12459"/>
                </a:lnTo>
                <a:lnTo>
                  <a:pt x="13626" y="12629"/>
                </a:lnTo>
                <a:lnTo>
                  <a:pt x="13869" y="12824"/>
                </a:lnTo>
                <a:lnTo>
                  <a:pt x="13602" y="12873"/>
                </a:lnTo>
                <a:lnTo>
                  <a:pt x="12847" y="13067"/>
                </a:lnTo>
                <a:lnTo>
                  <a:pt x="12482" y="13165"/>
                </a:lnTo>
                <a:lnTo>
                  <a:pt x="12142" y="13286"/>
                </a:lnTo>
                <a:lnTo>
                  <a:pt x="12093" y="13335"/>
                </a:lnTo>
                <a:lnTo>
                  <a:pt x="12117" y="13359"/>
                </a:lnTo>
                <a:lnTo>
                  <a:pt x="12263" y="13408"/>
                </a:lnTo>
                <a:lnTo>
                  <a:pt x="12409" y="13432"/>
                </a:lnTo>
                <a:lnTo>
                  <a:pt x="12531" y="13457"/>
                </a:lnTo>
                <a:lnTo>
                  <a:pt x="12677" y="13432"/>
                </a:lnTo>
                <a:lnTo>
                  <a:pt x="12969" y="13408"/>
                </a:lnTo>
                <a:lnTo>
                  <a:pt x="13237" y="13335"/>
                </a:lnTo>
                <a:lnTo>
                  <a:pt x="13675" y="13238"/>
                </a:lnTo>
                <a:lnTo>
                  <a:pt x="13869" y="13189"/>
                </a:lnTo>
                <a:lnTo>
                  <a:pt x="14088" y="13165"/>
                </a:lnTo>
                <a:lnTo>
                  <a:pt x="14186" y="13140"/>
                </a:lnTo>
                <a:lnTo>
                  <a:pt x="14356" y="13335"/>
                </a:lnTo>
                <a:lnTo>
                  <a:pt x="14502" y="13530"/>
                </a:lnTo>
                <a:lnTo>
                  <a:pt x="14186" y="13554"/>
                </a:lnTo>
                <a:lnTo>
                  <a:pt x="13845" y="13578"/>
                </a:lnTo>
                <a:lnTo>
                  <a:pt x="13529" y="13627"/>
                </a:lnTo>
                <a:lnTo>
                  <a:pt x="13212" y="13676"/>
                </a:lnTo>
                <a:lnTo>
                  <a:pt x="13042" y="13724"/>
                </a:lnTo>
                <a:lnTo>
                  <a:pt x="12896" y="13773"/>
                </a:lnTo>
                <a:lnTo>
                  <a:pt x="12872" y="13797"/>
                </a:lnTo>
                <a:lnTo>
                  <a:pt x="12872" y="13822"/>
                </a:lnTo>
                <a:lnTo>
                  <a:pt x="12896" y="13846"/>
                </a:lnTo>
                <a:lnTo>
                  <a:pt x="12896" y="13870"/>
                </a:lnTo>
                <a:lnTo>
                  <a:pt x="13188" y="13919"/>
                </a:lnTo>
                <a:lnTo>
                  <a:pt x="13456" y="13943"/>
                </a:lnTo>
                <a:lnTo>
                  <a:pt x="13991" y="13919"/>
                </a:lnTo>
                <a:lnTo>
                  <a:pt x="14745" y="13919"/>
                </a:lnTo>
                <a:lnTo>
                  <a:pt x="14916" y="14284"/>
                </a:lnTo>
                <a:lnTo>
                  <a:pt x="14405" y="14308"/>
                </a:lnTo>
                <a:lnTo>
                  <a:pt x="13821" y="14308"/>
                </a:lnTo>
                <a:lnTo>
                  <a:pt x="13529" y="14333"/>
                </a:lnTo>
                <a:lnTo>
                  <a:pt x="13383" y="14357"/>
                </a:lnTo>
                <a:lnTo>
                  <a:pt x="13237" y="14381"/>
                </a:lnTo>
                <a:lnTo>
                  <a:pt x="13212" y="14406"/>
                </a:lnTo>
                <a:lnTo>
                  <a:pt x="13188" y="14454"/>
                </a:lnTo>
                <a:lnTo>
                  <a:pt x="13212" y="14503"/>
                </a:lnTo>
                <a:lnTo>
                  <a:pt x="13237" y="14527"/>
                </a:lnTo>
                <a:lnTo>
                  <a:pt x="13529" y="14600"/>
                </a:lnTo>
                <a:lnTo>
                  <a:pt x="13821" y="14625"/>
                </a:lnTo>
                <a:lnTo>
                  <a:pt x="14721" y="14625"/>
                </a:lnTo>
                <a:lnTo>
                  <a:pt x="15037" y="14600"/>
                </a:lnTo>
                <a:lnTo>
                  <a:pt x="15110" y="14868"/>
                </a:lnTo>
                <a:lnTo>
                  <a:pt x="15159" y="15136"/>
                </a:lnTo>
                <a:lnTo>
                  <a:pt x="14989" y="15087"/>
                </a:lnTo>
                <a:lnTo>
                  <a:pt x="14818" y="15087"/>
                </a:lnTo>
                <a:lnTo>
                  <a:pt x="14453" y="15063"/>
                </a:lnTo>
                <a:lnTo>
                  <a:pt x="14234" y="15063"/>
                </a:lnTo>
                <a:lnTo>
                  <a:pt x="13991" y="15087"/>
                </a:lnTo>
                <a:lnTo>
                  <a:pt x="13772" y="15111"/>
                </a:lnTo>
                <a:lnTo>
                  <a:pt x="13529" y="15184"/>
                </a:lnTo>
                <a:lnTo>
                  <a:pt x="13504" y="15209"/>
                </a:lnTo>
                <a:lnTo>
                  <a:pt x="13504" y="15233"/>
                </a:lnTo>
                <a:lnTo>
                  <a:pt x="13504" y="15282"/>
                </a:lnTo>
                <a:lnTo>
                  <a:pt x="13553" y="15282"/>
                </a:lnTo>
                <a:lnTo>
                  <a:pt x="14015" y="15306"/>
                </a:lnTo>
                <a:lnTo>
                  <a:pt x="14453" y="15330"/>
                </a:lnTo>
                <a:lnTo>
                  <a:pt x="14843" y="15355"/>
                </a:lnTo>
                <a:lnTo>
                  <a:pt x="15013" y="15355"/>
                </a:lnTo>
                <a:lnTo>
                  <a:pt x="15183" y="15330"/>
                </a:lnTo>
                <a:lnTo>
                  <a:pt x="15183" y="15330"/>
                </a:lnTo>
                <a:lnTo>
                  <a:pt x="15086" y="15355"/>
                </a:lnTo>
                <a:lnTo>
                  <a:pt x="14794" y="15452"/>
                </a:lnTo>
                <a:lnTo>
                  <a:pt x="14502" y="15549"/>
                </a:lnTo>
                <a:lnTo>
                  <a:pt x="13918" y="15671"/>
                </a:lnTo>
                <a:lnTo>
                  <a:pt x="13310" y="15768"/>
                </a:lnTo>
                <a:lnTo>
                  <a:pt x="12701" y="15841"/>
                </a:lnTo>
                <a:lnTo>
                  <a:pt x="12677" y="15720"/>
                </a:lnTo>
                <a:lnTo>
                  <a:pt x="12653" y="15525"/>
                </a:lnTo>
                <a:lnTo>
                  <a:pt x="12628" y="15428"/>
                </a:lnTo>
                <a:lnTo>
                  <a:pt x="12555" y="15330"/>
                </a:lnTo>
                <a:lnTo>
                  <a:pt x="12482" y="15257"/>
                </a:lnTo>
                <a:lnTo>
                  <a:pt x="12385" y="15233"/>
                </a:lnTo>
                <a:lnTo>
                  <a:pt x="12288" y="15257"/>
                </a:lnTo>
                <a:lnTo>
                  <a:pt x="12215" y="15330"/>
                </a:lnTo>
                <a:lnTo>
                  <a:pt x="12166" y="15428"/>
                </a:lnTo>
                <a:lnTo>
                  <a:pt x="12142" y="15525"/>
                </a:lnTo>
                <a:lnTo>
                  <a:pt x="12142" y="15720"/>
                </a:lnTo>
                <a:lnTo>
                  <a:pt x="12142" y="15890"/>
                </a:lnTo>
                <a:lnTo>
                  <a:pt x="11801" y="15939"/>
                </a:lnTo>
                <a:lnTo>
                  <a:pt x="11290" y="15987"/>
                </a:lnTo>
                <a:lnTo>
                  <a:pt x="10755" y="16036"/>
                </a:lnTo>
                <a:lnTo>
                  <a:pt x="9709" y="16085"/>
                </a:lnTo>
                <a:lnTo>
                  <a:pt x="7592" y="16085"/>
                </a:lnTo>
                <a:lnTo>
                  <a:pt x="6521" y="16060"/>
                </a:lnTo>
                <a:lnTo>
                  <a:pt x="5475" y="16012"/>
                </a:lnTo>
                <a:lnTo>
                  <a:pt x="4428" y="15939"/>
                </a:lnTo>
                <a:lnTo>
                  <a:pt x="3382" y="15841"/>
                </a:lnTo>
                <a:lnTo>
                  <a:pt x="3236" y="15817"/>
                </a:lnTo>
                <a:lnTo>
                  <a:pt x="3236" y="15768"/>
                </a:lnTo>
                <a:lnTo>
                  <a:pt x="3236" y="15671"/>
                </a:lnTo>
                <a:lnTo>
                  <a:pt x="3212" y="15622"/>
                </a:lnTo>
                <a:lnTo>
                  <a:pt x="3212" y="15574"/>
                </a:lnTo>
                <a:lnTo>
                  <a:pt x="3236" y="15403"/>
                </a:lnTo>
                <a:lnTo>
                  <a:pt x="3236" y="15306"/>
                </a:lnTo>
                <a:lnTo>
                  <a:pt x="3212" y="15209"/>
                </a:lnTo>
                <a:lnTo>
                  <a:pt x="3163" y="15136"/>
                </a:lnTo>
                <a:lnTo>
                  <a:pt x="3090" y="15087"/>
                </a:lnTo>
                <a:lnTo>
                  <a:pt x="3017" y="15087"/>
                </a:lnTo>
                <a:lnTo>
                  <a:pt x="2920" y="15111"/>
                </a:lnTo>
                <a:lnTo>
                  <a:pt x="2823" y="15209"/>
                </a:lnTo>
                <a:lnTo>
                  <a:pt x="2750" y="15330"/>
                </a:lnTo>
                <a:lnTo>
                  <a:pt x="2725" y="15452"/>
                </a:lnTo>
                <a:lnTo>
                  <a:pt x="2701" y="15598"/>
                </a:lnTo>
                <a:lnTo>
                  <a:pt x="2701" y="15695"/>
                </a:lnTo>
                <a:lnTo>
                  <a:pt x="2141" y="15525"/>
                </a:lnTo>
                <a:lnTo>
                  <a:pt x="1582" y="15355"/>
                </a:lnTo>
                <a:lnTo>
                  <a:pt x="1314" y="15282"/>
                </a:lnTo>
                <a:lnTo>
                  <a:pt x="1046" y="15257"/>
                </a:lnTo>
                <a:lnTo>
                  <a:pt x="754" y="15233"/>
                </a:lnTo>
                <a:lnTo>
                  <a:pt x="487" y="15257"/>
                </a:lnTo>
                <a:lnTo>
                  <a:pt x="462" y="15038"/>
                </a:lnTo>
                <a:lnTo>
                  <a:pt x="487" y="14844"/>
                </a:lnTo>
                <a:lnTo>
                  <a:pt x="511" y="14625"/>
                </a:lnTo>
                <a:lnTo>
                  <a:pt x="584" y="14430"/>
                </a:lnTo>
                <a:lnTo>
                  <a:pt x="657" y="14235"/>
                </a:lnTo>
                <a:lnTo>
                  <a:pt x="754" y="14041"/>
                </a:lnTo>
                <a:lnTo>
                  <a:pt x="852" y="13870"/>
                </a:lnTo>
                <a:lnTo>
                  <a:pt x="973" y="13676"/>
                </a:lnTo>
                <a:lnTo>
                  <a:pt x="1241" y="13359"/>
                </a:lnTo>
                <a:lnTo>
                  <a:pt x="1557" y="13043"/>
                </a:lnTo>
                <a:lnTo>
                  <a:pt x="1874" y="12775"/>
                </a:lnTo>
                <a:lnTo>
                  <a:pt x="2190" y="12532"/>
                </a:lnTo>
                <a:lnTo>
                  <a:pt x="2409" y="12386"/>
                </a:lnTo>
                <a:lnTo>
                  <a:pt x="2604" y="12289"/>
                </a:lnTo>
                <a:lnTo>
                  <a:pt x="3042" y="12070"/>
                </a:lnTo>
                <a:lnTo>
                  <a:pt x="3480" y="11924"/>
                </a:lnTo>
                <a:lnTo>
                  <a:pt x="3942" y="11778"/>
                </a:lnTo>
                <a:lnTo>
                  <a:pt x="4234" y="11680"/>
                </a:lnTo>
                <a:lnTo>
                  <a:pt x="4574" y="11607"/>
                </a:lnTo>
                <a:lnTo>
                  <a:pt x="5231" y="11437"/>
                </a:lnTo>
                <a:close/>
                <a:moveTo>
                  <a:pt x="8200" y="1"/>
                </a:moveTo>
                <a:lnTo>
                  <a:pt x="7811" y="50"/>
                </a:lnTo>
                <a:lnTo>
                  <a:pt x="7470" y="123"/>
                </a:lnTo>
                <a:lnTo>
                  <a:pt x="7154" y="244"/>
                </a:lnTo>
                <a:lnTo>
                  <a:pt x="6667" y="463"/>
                </a:lnTo>
                <a:lnTo>
                  <a:pt x="6424" y="609"/>
                </a:lnTo>
                <a:lnTo>
                  <a:pt x="6278" y="731"/>
                </a:lnTo>
                <a:lnTo>
                  <a:pt x="6205" y="804"/>
                </a:lnTo>
                <a:lnTo>
                  <a:pt x="6180" y="853"/>
                </a:lnTo>
                <a:lnTo>
                  <a:pt x="6205" y="926"/>
                </a:lnTo>
                <a:lnTo>
                  <a:pt x="6253" y="974"/>
                </a:lnTo>
                <a:lnTo>
                  <a:pt x="6302" y="999"/>
                </a:lnTo>
                <a:lnTo>
                  <a:pt x="6472" y="999"/>
                </a:lnTo>
                <a:lnTo>
                  <a:pt x="6594" y="950"/>
                </a:lnTo>
                <a:lnTo>
                  <a:pt x="6716" y="877"/>
                </a:lnTo>
                <a:lnTo>
                  <a:pt x="7178" y="682"/>
                </a:lnTo>
                <a:lnTo>
                  <a:pt x="7421" y="585"/>
                </a:lnTo>
                <a:lnTo>
                  <a:pt x="7665" y="488"/>
                </a:lnTo>
                <a:lnTo>
                  <a:pt x="8005" y="439"/>
                </a:lnTo>
                <a:lnTo>
                  <a:pt x="8346" y="415"/>
                </a:lnTo>
                <a:lnTo>
                  <a:pt x="8735" y="439"/>
                </a:lnTo>
                <a:lnTo>
                  <a:pt x="9125" y="488"/>
                </a:lnTo>
                <a:lnTo>
                  <a:pt x="9490" y="585"/>
                </a:lnTo>
                <a:lnTo>
                  <a:pt x="9855" y="707"/>
                </a:lnTo>
                <a:lnTo>
                  <a:pt x="10195" y="828"/>
                </a:lnTo>
                <a:lnTo>
                  <a:pt x="10487" y="974"/>
                </a:lnTo>
                <a:lnTo>
                  <a:pt x="10706" y="1096"/>
                </a:lnTo>
                <a:lnTo>
                  <a:pt x="10877" y="1242"/>
                </a:lnTo>
                <a:lnTo>
                  <a:pt x="11023" y="1412"/>
                </a:lnTo>
                <a:lnTo>
                  <a:pt x="11169" y="1583"/>
                </a:lnTo>
                <a:lnTo>
                  <a:pt x="11290" y="1801"/>
                </a:lnTo>
                <a:lnTo>
                  <a:pt x="11388" y="1996"/>
                </a:lnTo>
                <a:lnTo>
                  <a:pt x="11485" y="2215"/>
                </a:lnTo>
                <a:lnTo>
                  <a:pt x="11558" y="2458"/>
                </a:lnTo>
                <a:lnTo>
                  <a:pt x="11655" y="2921"/>
                </a:lnTo>
                <a:lnTo>
                  <a:pt x="11728" y="3407"/>
                </a:lnTo>
                <a:lnTo>
                  <a:pt x="11753" y="3894"/>
                </a:lnTo>
                <a:lnTo>
                  <a:pt x="11753" y="4356"/>
                </a:lnTo>
                <a:lnTo>
                  <a:pt x="11217" y="4356"/>
                </a:lnTo>
                <a:lnTo>
                  <a:pt x="10974" y="4332"/>
                </a:lnTo>
                <a:lnTo>
                  <a:pt x="10731" y="4259"/>
                </a:lnTo>
                <a:lnTo>
                  <a:pt x="10487" y="4210"/>
                </a:lnTo>
                <a:lnTo>
                  <a:pt x="10244" y="4113"/>
                </a:lnTo>
                <a:lnTo>
                  <a:pt x="9782" y="3918"/>
                </a:lnTo>
                <a:lnTo>
                  <a:pt x="9319" y="3675"/>
                </a:lnTo>
                <a:lnTo>
                  <a:pt x="8881" y="3432"/>
                </a:lnTo>
                <a:lnTo>
                  <a:pt x="8419" y="3164"/>
                </a:lnTo>
                <a:lnTo>
                  <a:pt x="7981" y="2921"/>
                </a:lnTo>
                <a:lnTo>
                  <a:pt x="7908" y="2896"/>
                </a:lnTo>
                <a:lnTo>
                  <a:pt x="7835" y="2896"/>
                </a:lnTo>
                <a:lnTo>
                  <a:pt x="7786" y="2921"/>
                </a:lnTo>
                <a:lnTo>
                  <a:pt x="7738" y="2945"/>
                </a:lnTo>
                <a:lnTo>
                  <a:pt x="7689" y="2994"/>
                </a:lnTo>
                <a:lnTo>
                  <a:pt x="7665" y="3042"/>
                </a:lnTo>
                <a:lnTo>
                  <a:pt x="7640" y="3115"/>
                </a:lnTo>
                <a:lnTo>
                  <a:pt x="7640" y="3164"/>
                </a:lnTo>
                <a:lnTo>
                  <a:pt x="7713" y="3529"/>
                </a:lnTo>
                <a:lnTo>
                  <a:pt x="7786" y="3894"/>
                </a:lnTo>
                <a:lnTo>
                  <a:pt x="7640" y="3797"/>
                </a:lnTo>
                <a:lnTo>
                  <a:pt x="7494" y="3699"/>
                </a:lnTo>
                <a:lnTo>
                  <a:pt x="7202" y="3432"/>
                </a:lnTo>
                <a:lnTo>
                  <a:pt x="6959" y="3140"/>
                </a:lnTo>
                <a:lnTo>
                  <a:pt x="6740" y="2799"/>
                </a:lnTo>
                <a:lnTo>
                  <a:pt x="6545" y="2458"/>
                </a:lnTo>
                <a:lnTo>
                  <a:pt x="6424" y="2118"/>
                </a:lnTo>
                <a:lnTo>
                  <a:pt x="6399" y="1947"/>
                </a:lnTo>
                <a:lnTo>
                  <a:pt x="6375" y="1777"/>
                </a:lnTo>
                <a:lnTo>
                  <a:pt x="6375" y="1607"/>
                </a:lnTo>
                <a:lnTo>
                  <a:pt x="6399" y="1461"/>
                </a:lnTo>
                <a:lnTo>
                  <a:pt x="6399" y="1388"/>
                </a:lnTo>
                <a:lnTo>
                  <a:pt x="6399" y="1339"/>
                </a:lnTo>
                <a:lnTo>
                  <a:pt x="6351" y="1291"/>
                </a:lnTo>
                <a:lnTo>
                  <a:pt x="6302" y="1266"/>
                </a:lnTo>
                <a:lnTo>
                  <a:pt x="6205" y="1266"/>
                </a:lnTo>
                <a:lnTo>
                  <a:pt x="6156" y="1291"/>
                </a:lnTo>
                <a:lnTo>
                  <a:pt x="6107" y="1339"/>
                </a:lnTo>
                <a:lnTo>
                  <a:pt x="6034" y="1485"/>
                </a:lnTo>
                <a:lnTo>
                  <a:pt x="6010" y="1655"/>
                </a:lnTo>
                <a:lnTo>
                  <a:pt x="5815" y="1680"/>
                </a:lnTo>
                <a:lnTo>
                  <a:pt x="5645" y="1728"/>
                </a:lnTo>
                <a:lnTo>
                  <a:pt x="5475" y="1826"/>
                </a:lnTo>
                <a:lnTo>
                  <a:pt x="5304" y="1923"/>
                </a:lnTo>
                <a:lnTo>
                  <a:pt x="5085" y="2069"/>
                </a:lnTo>
                <a:lnTo>
                  <a:pt x="4891" y="2215"/>
                </a:lnTo>
                <a:lnTo>
                  <a:pt x="4720" y="2337"/>
                </a:lnTo>
                <a:lnTo>
                  <a:pt x="4647" y="2410"/>
                </a:lnTo>
                <a:lnTo>
                  <a:pt x="4599" y="2507"/>
                </a:lnTo>
                <a:lnTo>
                  <a:pt x="4574" y="2531"/>
                </a:lnTo>
                <a:lnTo>
                  <a:pt x="4599" y="2556"/>
                </a:lnTo>
                <a:lnTo>
                  <a:pt x="4623" y="2580"/>
                </a:lnTo>
                <a:lnTo>
                  <a:pt x="4647" y="2604"/>
                </a:lnTo>
                <a:lnTo>
                  <a:pt x="4745" y="2580"/>
                </a:lnTo>
                <a:lnTo>
                  <a:pt x="4818" y="2556"/>
                </a:lnTo>
                <a:lnTo>
                  <a:pt x="4988" y="2458"/>
                </a:lnTo>
                <a:lnTo>
                  <a:pt x="5280" y="2239"/>
                </a:lnTo>
                <a:lnTo>
                  <a:pt x="5621" y="1996"/>
                </a:lnTo>
                <a:lnTo>
                  <a:pt x="5986" y="1801"/>
                </a:lnTo>
                <a:lnTo>
                  <a:pt x="5986" y="1996"/>
                </a:lnTo>
                <a:lnTo>
                  <a:pt x="6034" y="2166"/>
                </a:lnTo>
                <a:lnTo>
                  <a:pt x="6083" y="2337"/>
                </a:lnTo>
                <a:lnTo>
                  <a:pt x="6156" y="2531"/>
                </a:lnTo>
                <a:lnTo>
                  <a:pt x="6302" y="2872"/>
                </a:lnTo>
                <a:lnTo>
                  <a:pt x="6472" y="3164"/>
                </a:lnTo>
                <a:lnTo>
                  <a:pt x="6618" y="3359"/>
                </a:lnTo>
                <a:lnTo>
                  <a:pt x="6764" y="3578"/>
                </a:lnTo>
                <a:lnTo>
                  <a:pt x="6959" y="3772"/>
                </a:lnTo>
                <a:lnTo>
                  <a:pt x="7129" y="3967"/>
                </a:lnTo>
                <a:lnTo>
                  <a:pt x="7348" y="4137"/>
                </a:lnTo>
                <a:lnTo>
                  <a:pt x="7567" y="4283"/>
                </a:lnTo>
                <a:lnTo>
                  <a:pt x="7811" y="4381"/>
                </a:lnTo>
                <a:lnTo>
                  <a:pt x="8054" y="4454"/>
                </a:lnTo>
                <a:lnTo>
                  <a:pt x="8151" y="4454"/>
                </a:lnTo>
                <a:lnTo>
                  <a:pt x="8249" y="4381"/>
                </a:lnTo>
                <a:lnTo>
                  <a:pt x="8297" y="4356"/>
                </a:lnTo>
                <a:lnTo>
                  <a:pt x="8322" y="4308"/>
                </a:lnTo>
                <a:lnTo>
                  <a:pt x="8322" y="4235"/>
                </a:lnTo>
                <a:lnTo>
                  <a:pt x="8322" y="4186"/>
                </a:lnTo>
                <a:lnTo>
                  <a:pt x="8151" y="3505"/>
                </a:lnTo>
                <a:lnTo>
                  <a:pt x="8151" y="3505"/>
                </a:lnTo>
                <a:lnTo>
                  <a:pt x="8881" y="3918"/>
                </a:lnTo>
                <a:lnTo>
                  <a:pt x="9587" y="4283"/>
                </a:lnTo>
                <a:lnTo>
                  <a:pt x="9952" y="4429"/>
                </a:lnTo>
                <a:lnTo>
                  <a:pt x="10317" y="4575"/>
                </a:lnTo>
                <a:lnTo>
                  <a:pt x="10682" y="4697"/>
                </a:lnTo>
                <a:lnTo>
                  <a:pt x="11071" y="4746"/>
                </a:lnTo>
                <a:lnTo>
                  <a:pt x="11169" y="4940"/>
                </a:lnTo>
                <a:lnTo>
                  <a:pt x="11242" y="5111"/>
                </a:lnTo>
                <a:lnTo>
                  <a:pt x="11266" y="5281"/>
                </a:lnTo>
                <a:lnTo>
                  <a:pt x="11266" y="5451"/>
                </a:lnTo>
                <a:lnTo>
                  <a:pt x="11242" y="5792"/>
                </a:lnTo>
                <a:lnTo>
                  <a:pt x="11266" y="5865"/>
                </a:lnTo>
                <a:lnTo>
                  <a:pt x="11315" y="5938"/>
                </a:lnTo>
                <a:lnTo>
                  <a:pt x="11363" y="5987"/>
                </a:lnTo>
                <a:lnTo>
                  <a:pt x="11509" y="5987"/>
                </a:lnTo>
                <a:lnTo>
                  <a:pt x="11582" y="5962"/>
                </a:lnTo>
                <a:lnTo>
                  <a:pt x="11631" y="5914"/>
                </a:lnTo>
                <a:lnTo>
                  <a:pt x="11655" y="5841"/>
                </a:lnTo>
                <a:lnTo>
                  <a:pt x="11704" y="5622"/>
                </a:lnTo>
                <a:lnTo>
                  <a:pt x="11704" y="5354"/>
                </a:lnTo>
                <a:lnTo>
                  <a:pt x="11680" y="5135"/>
                </a:lnTo>
                <a:lnTo>
                  <a:pt x="11607" y="4892"/>
                </a:lnTo>
                <a:lnTo>
                  <a:pt x="11558" y="4794"/>
                </a:lnTo>
                <a:lnTo>
                  <a:pt x="11680" y="4770"/>
                </a:lnTo>
                <a:lnTo>
                  <a:pt x="11801" y="4940"/>
                </a:lnTo>
                <a:lnTo>
                  <a:pt x="11923" y="5111"/>
                </a:lnTo>
                <a:lnTo>
                  <a:pt x="11996" y="5305"/>
                </a:lnTo>
                <a:lnTo>
                  <a:pt x="12044" y="5500"/>
                </a:lnTo>
                <a:lnTo>
                  <a:pt x="12069" y="5695"/>
                </a:lnTo>
                <a:lnTo>
                  <a:pt x="12093" y="5889"/>
                </a:lnTo>
                <a:lnTo>
                  <a:pt x="12069" y="6108"/>
                </a:lnTo>
                <a:lnTo>
                  <a:pt x="12044" y="6303"/>
                </a:lnTo>
                <a:lnTo>
                  <a:pt x="11996" y="6522"/>
                </a:lnTo>
                <a:lnTo>
                  <a:pt x="11899" y="6692"/>
                </a:lnTo>
                <a:lnTo>
                  <a:pt x="11801" y="6887"/>
                </a:lnTo>
                <a:lnTo>
                  <a:pt x="11655" y="7033"/>
                </a:lnTo>
                <a:lnTo>
                  <a:pt x="11631" y="7082"/>
                </a:lnTo>
                <a:lnTo>
                  <a:pt x="11631" y="6936"/>
                </a:lnTo>
                <a:lnTo>
                  <a:pt x="11631" y="6814"/>
                </a:lnTo>
                <a:lnTo>
                  <a:pt x="11582" y="6717"/>
                </a:lnTo>
                <a:lnTo>
                  <a:pt x="11509" y="6619"/>
                </a:lnTo>
                <a:lnTo>
                  <a:pt x="11436" y="6571"/>
                </a:lnTo>
                <a:lnTo>
                  <a:pt x="11290" y="6571"/>
                </a:lnTo>
                <a:lnTo>
                  <a:pt x="11242" y="6619"/>
                </a:lnTo>
                <a:lnTo>
                  <a:pt x="11193" y="6668"/>
                </a:lnTo>
                <a:lnTo>
                  <a:pt x="11169" y="6717"/>
                </a:lnTo>
                <a:lnTo>
                  <a:pt x="11169" y="6790"/>
                </a:lnTo>
                <a:lnTo>
                  <a:pt x="11193" y="6863"/>
                </a:lnTo>
                <a:lnTo>
                  <a:pt x="11169" y="6838"/>
                </a:lnTo>
                <a:lnTo>
                  <a:pt x="11144" y="6863"/>
                </a:lnTo>
                <a:lnTo>
                  <a:pt x="11144" y="6984"/>
                </a:lnTo>
                <a:lnTo>
                  <a:pt x="11071" y="7228"/>
                </a:lnTo>
                <a:lnTo>
                  <a:pt x="10974" y="7447"/>
                </a:lnTo>
                <a:lnTo>
                  <a:pt x="10755" y="7933"/>
                </a:lnTo>
                <a:lnTo>
                  <a:pt x="10487" y="8396"/>
                </a:lnTo>
                <a:lnTo>
                  <a:pt x="10317" y="8663"/>
                </a:lnTo>
                <a:lnTo>
                  <a:pt x="10098" y="8907"/>
                </a:lnTo>
                <a:lnTo>
                  <a:pt x="9879" y="9126"/>
                </a:lnTo>
                <a:lnTo>
                  <a:pt x="9611" y="9320"/>
                </a:lnTo>
                <a:lnTo>
                  <a:pt x="9344" y="9491"/>
                </a:lnTo>
                <a:lnTo>
                  <a:pt x="9052" y="9637"/>
                </a:lnTo>
                <a:lnTo>
                  <a:pt x="8735" y="9734"/>
                </a:lnTo>
                <a:lnTo>
                  <a:pt x="8419" y="9782"/>
                </a:lnTo>
                <a:lnTo>
                  <a:pt x="8078" y="9807"/>
                </a:lnTo>
                <a:lnTo>
                  <a:pt x="7738" y="9782"/>
                </a:lnTo>
                <a:lnTo>
                  <a:pt x="7397" y="9709"/>
                </a:lnTo>
                <a:lnTo>
                  <a:pt x="7056" y="9612"/>
                </a:lnTo>
                <a:lnTo>
                  <a:pt x="6716" y="9466"/>
                </a:lnTo>
                <a:lnTo>
                  <a:pt x="6424" y="9296"/>
                </a:lnTo>
                <a:lnTo>
                  <a:pt x="6107" y="9126"/>
                </a:lnTo>
                <a:lnTo>
                  <a:pt x="5840" y="8907"/>
                </a:lnTo>
                <a:lnTo>
                  <a:pt x="5596" y="8712"/>
                </a:lnTo>
                <a:lnTo>
                  <a:pt x="5377" y="8469"/>
                </a:lnTo>
                <a:lnTo>
                  <a:pt x="5158" y="8225"/>
                </a:lnTo>
                <a:lnTo>
                  <a:pt x="4988" y="7958"/>
                </a:lnTo>
                <a:lnTo>
                  <a:pt x="4891" y="7787"/>
                </a:lnTo>
                <a:lnTo>
                  <a:pt x="4818" y="7641"/>
                </a:lnTo>
                <a:lnTo>
                  <a:pt x="4696" y="7301"/>
                </a:lnTo>
                <a:lnTo>
                  <a:pt x="4599" y="6960"/>
                </a:lnTo>
                <a:lnTo>
                  <a:pt x="4477" y="6644"/>
                </a:lnTo>
                <a:lnTo>
                  <a:pt x="4428" y="6571"/>
                </a:lnTo>
                <a:lnTo>
                  <a:pt x="4355" y="6546"/>
                </a:lnTo>
                <a:lnTo>
                  <a:pt x="4282" y="6571"/>
                </a:lnTo>
                <a:lnTo>
                  <a:pt x="4258" y="6595"/>
                </a:lnTo>
                <a:lnTo>
                  <a:pt x="4234" y="6644"/>
                </a:lnTo>
                <a:lnTo>
                  <a:pt x="4209" y="6936"/>
                </a:lnTo>
                <a:lnTo>
                  <a:pt x="4234" y="7228"/>
                </a:lnTo>
                <a:lnTo>
                  <a:pt x="4088" y="7130"/>
                </a:lnTo>
                <a:lnTo>
                  <a:pt x="3966" y="7033"/>
                </a:lnTo>
                <a:lnTo>
                  <a:pt x="3845" y="6911"/>
                </a:lnTo>
                <a:lnTo>
                  <a:pt x="3772" y="6790"/>
                </a:lnTo>
                <a:lnTo>
                  <a:pt x="3699" y="6644"/>
                </a:lnTo>
                <a:lnTo>
                  <a:pt x="3650" y="6473"/>
                </a:lnTo>
                <a:lnTo>
                  <a:pt x="3577" y="6133"/>
                </a:lnTo>
                <a:lnTo>
                  <a:pt x="3553" y="5816"/>
                </a:lnTo>
                <a:lnTo>
                  <a:pt x="3577" y="5670"/>
                </a:lnTo>
                <a:lnTo>
                  <a:pt x="3601" y="5524"/>
                </a:lnTo>
                <a:lnTo>
                  <a:pt x="3650" y="5378"/>
                </a:lnTo>
                <a:lnTo>
                  <a:pt x="3699" y="5232"/>
                </a:lnTo>
                <a:lnTo>
                  <a:pt x="3772" y="5111"/>
                </a:lnTo>
                <a:lnTo>
                  <a:pt x="3893" y="5013"/>
                </a:lnTo>
                <a:lnTo>
                  <a:pt x="3942" y="5013"/>
                </a:lnTo>
                <a:lnTo>
                  <a:pt x="3918" y="5208"/>
                </a:lnTo>
                <a:lnTo>
                  <a:pt x="3942" y="5403"/>
                </a:lnTo>
                <a:lnTo>
                  <a:pt x="3966" y="5476"/>
                </a:lnTo>
                <a:lnTo>
                  <a:pt x="4015" y="5549"/>
                </a:lnTo>
                <a:lnTo>
                  <a:pt x="4063" y="5622"/>
                </a:lnTo>
                <a:lnTo>
                  <a:pt x="4136" y="5670"/>
                </a:lnTo>
                <a:lnTo>
                  <a:pt x="4209" y="5695"/>
                </a:lnTo>
                <a:lnTo>
                  <a:pt x="4258" y="5670"/>
                </a:lnTo>
                <a:lnTo>
                  <a:pt x="4307" y="5646"/>
                </a:lnTo>
                <a:lnTo>
                  <a:pt x="4355" y="5597"/>
                </a:lnTo>
                <a:lnTo>
                  <a:pt x="4355" y="5476"/>
                </a:lnTo>
                <a:lnTo>
                  <a:pt x="4355" y="5403"/>
                </a:lnTo>
                <a:lnTo>
                  <a:pt x="4307" y="5208"/>
                </a:lnTo>
                <a:lnTo>
                  <a:pt x="4331" y="5086"/>
                </a:lnTo>
                <a:lnTo>
                  <a:pt x="4355" y="4965"/>
                </a:lnTo>
                <a:lnTo>
                  <a:pt x="4453" y="4746"/>
                </a:lnTo>
                <a:lnTo>
                  <a:pt x="4550" y="4575"/>
                </a:lnTo>
                <a:lnTo>
                  <a:pt x="4647" y="4405"/>
                </a:lnTo>
                <a:lnTo>
                  <a:pt x="5085" y="4016"/>
                </a:lnTo>
                <a:lnTo>
                  <a:pt x="5377" y="3748"/>
                </a:lnTo>
                <a:lnTo>
                  <a:pt x="5669" y="3432"/>
                </a:lnTo>
                <a:lnTo>
                  <a:pt x="5791" y="3237"/>
                </a:lnTo>
                <a:lnTo>
                  <a:pt x="5888" y="3067"/>
                </a:lnTo>
                <a:lnTo>
                  <a:pt x="5961" y="2872"/>
                </a:lnTo>
                <a:lnTo>
                  <a:pt x="6010" y="2677"/>
                </a:lnTo>
                <a:lnTo>
                  <a:pt x="5986" y="2629"/>
                </a:lnTo>
                <a:lnTo>
                  <a:pt x="5937" y="2604"/>
                </a:lnTo>
                <a:lnTo>
                  <a:pt x="5888" y="2604"/>
                </a:lnTo>
                <a:lnTo>
                  <a:pt x="5864" y="2629"/>
                </a:lnTo>
                <a:lnTo>
                  <a:pt x="5718" y="2750"/>
                </a:lnTo>
                <a:lnTo>
                  <a:pt x="5596" y="2921"/>
                </a:lnTo>
                <a:lnTo>
                  <a:pt x="5377" y="3237"/>
                </a:lnTo>
                <a:lnTo>
                  <a:pt x="5110" y="3505"/>
                </a:lnTo>
                <a:lnTo>
                  <a:pt x="4818" y="3772"/>
                </a:lnTo>
                <a:lnTo>
                  <a:pt x="4647" y="3894"/>
                </a:lnTo>
                <a:lnTo>
                  <a:pt x="4453" y="4040"/>
                </a:lnTo>
                <a:lnTo>
                  <a:pt x="4063" y="4332"/>
                </a:lnTo>
                <a:lnTo>
                  <a:pt x="4112" y="3894"/>
                </a:lnTo>
                <a:lnTo>
                  <a:pt x="4209" y="3456"/>
                </a:lnTo>
                <a:lnTo>
                  <a:pt x="4331" y="3042"/>
                </a:lnTo>
                <a:lnTo>
                  <a:pt x="4477" y="2629"/>
                </a:lnTo>
                <a:lnTo>
                  <a:pt x="4599" y="2337"/>
                </a:lnTo>
                <a:lnTo>
                  <a:pt x="4769" y="2045"/>
                </a:lnTo>
                <a:lnTo>
                  <a:pt x="4939" y="1777"/>
                </a:lnTo>
                <a:lnTo>
                  <a:pt x="5158" y="1558"/>
                </a:lnTo>
                <a:lnTo>
                  <a:pt x="5256" y="1485"/>
                </a:lnTo>
                <a:lnTo>
                  <a:pt x="5377" y="1412"/>
                </a:lnTo>
                <a:lnTo>
                  <a:pt x="5596" y="1364"/>
                </a:lnTo>
                <a:lnTo>
                  <a:pt x="5815" y="1315"/>
                </a:lnTo>
                <a:lnTo>
                  <a:pt x="5913" y="1291"/>
                </a:lnTo>
                <a:lnTo>
                  <a:pt x="6034" y="1242"/>
                </a:lnTo>
                <a:lnTo>
                  <a:pt x="6034" y="1218"/>
                </a:lnTo>
                <a:lnTo>
                  <a:pt x="6034" y="1193"/>
                </a:lnTo>
                <a:lnTo>
                  <a:pt x="5961" y="1096"/>
                </a:lnTo>
                <a:lnTo>
                  <a:pt x="5888" y="1023"/>
                </a:lnTo>
                <a:lnTo>
                  <a:pt x="5767" y="974"/>
                </a:lnTo>
                <a:lnTo>
                  <a:pt x="5523" y="974"/>
                </a:lnTo>
                <a:lnTo>
                  <a:pt x="5402" y="999"/>
                </a:lnTo>
                <a:lnTo>
                  <a:pt x="5183" y="1072"/>
                </a:lnTo>
                <a:lnTo>
                  <a:pt x="5037" y="1145"/>
                </a:lnTo>
                <a:lnTo>
                  <a:pt x="4915" y="1242"/>
                </a:lnTo>
                <a:lnTo>
                  <a:pt x="4793" y="1364"/>
                </a:lnTo>
                <a:lnTo>
                  <a:pt x="4672" y="1485"/>
                </a:lnTo>
                <a:lnTo>
                  <a:pt x="4477" y="1728"/>
                </a:lnTo>
                <a:lnTo>
                  <a:pt x="4307" y="2020"/>
                </a:lnTo>
                <a:lnTo>
                  <a:pt x="4161" y="2312"/>
                </a:lnTo>
                <a:lnTo>
                  <a:pt x="4015" y="2653"/>
                </a:lnTo>
                <a:lnTo>
                  <a:pt x="3893" y="3018"/>
                </a:lnTo>
                <a:lnTo>
                  <a:pt x="3772" y="3359"/>
                </a:lnTo>
                <a:lnTo>
                  <a:pt x="3699" y="3724"/>
                </a:lnTo>
                <a:lnTo>
                  <a:pt x="3650" y="4113"/>
                </a:lnTo>
                <a:lnTo>
                  <a:pt x="3650" y="4454"/>
                </a:lnTo>
                <a:lnTo>
                  <a:pt x="3674" y="4819"/>
                </a:lnTo>
                <a:lnTo>
                  <a:pt x="3553" y="4892"/>
                </a:lnTo>
                <a:lnTo>
                  <a:pt x="3455" y="5038"/>
                </a:lnTo>
                <a:lnTo>
                  <a:pt x="3382" y="5184"/>
                </a:lnTo>
                <a:lnTo>
                  <a:pt x="3334" y="5378"/>
                </a:lnTo>
                <a:lnTo>
                  <a:pt x="3236" y="5719"/>
                </a:lnTo>
                <a:lnTo>
                  <a:pt x="3212" y="5962"/>
                </a:lnTo>
                <a:lnTo>
                  <a:pt x="3236" y="6230"/>
                </a:lnTo>
                <a:lnTo>
                  <a:pt x="3285" y="6522"/>
                </a:lnTo>
                <a:lnTo>
                  <a:pt x="3358" y="6814"/>
                </a:lnTo>
                <a:lnTo>
                  <a:pt x="3480" y="7082"/>
                </a:lnTo>
                <a:lnTo>
                  <a:pt x="3626" y="7325"/>
                </a:lnTo>
                <a:lnTo>
                  <a:pt x="3723" y="7422"/>
                </a:lnTo>
                <a:lnTo>
                  <a:pt x="3845" y="7520"/>
                </a:lnTo>
                <a:lnTo>
                  <a:pt x="3942" y="7593"/>
                </a:lnTo>
                <a:lnTo>
                  <a:pt x="4063" y="7641"/>
                </a:lnTo>
                <a:lnTo>
                  <a:pt x="4209" y="7690"/>
                </a:lnTo>
                <a:lnTo>
                  <a:pt x="4355" y="7690"/>
                </a:lnTo>
                <a:lnTo>
                  <a:pt x="4477" y="7933"/>
                </a:lnTo>
                <a:lnTo>
                  <a:pt x="4599" y="8177"/>
                </a:lnTo>
                <a:lnTo>
                  <a:pt x="4745" y="8396"/>
                </a:lnTo>
                <a:lnTo>
                  <a:pt x="4915" y="8615"/>
                </a:lnTo>
                <a:lnTo>
                  <a:pt x="5085" y="8809"/>
                </a:lnTo>
                <a:lnTo>
                  <a:pt x="5256" y="8980"/>
                </a:lnTo>
                <a:lnTo>
                  <a:pt x="5645" y="9320"/>
                </a:lnTo>
                <a:lnTo>
                  <a:pt x="6010" y="9588"/>
                </a:lnTo>
                <a:lnTo>
                  <a:pt x="6424" y="9831"/>
                </a:lnTo>
                <a:lnTo>
                  <a:pt x="6351" y="9855"/>
                </a:lnTo>
                <a:lnTo>
                  <a:pt x="6278" y="9928"/>
                </a:lnTo>
                <a:lnTo>
                  <a:pt x="6253" y="10001"/>
                </a:lnTo>
                <a:lnTo>
                  <a:pt x="6205" y="10074"/>
                </a:lnTo>
                <a:lnTo>
                  <a:pt x="6180" y="10269"/>
                </a:lnTo>
                <a:lnTo>
                  <a:pt x="6156" y="10464"/>
                </a:lnTo>
                <a:lnTo>
                  <a:pt x="6156" y="10610"/>
                </a:lnTo>
                <a:lnTo>
                  <a:pt x="6180" y="10804"/>
                </a:lnTo>
                <a:lnTo>
                  <a:pt x="6010" y="10829"/>
                </a:lnTo>
                <a:lnTo>
                  <a:pt x="5864" y="10853"/>
                </a:lnTo>
                <a:lnTo>
                  <a:pt x="5596" y="10902"/>
                </a:lnTo>
                <a:lnTo>
                  <a:pt x="5231" y="10975"/>
                </a:lnTo>
                <a:lnTo>
                  <a:pt x="4866" y="11072"/>
                </a:lnTo>
                <a:lnTo>
                  <a:pt x="4161" y="11242"/>
                </a:lnTo>
                <a:lnTo>
                  <a:pt x="3480" y="11437"/>
                </a:lnTo>
                <a:lnTo>
                  <a:pt x="2993" y="11632"/>
                </a:lnTo>
                <a:lnTo>
                  <a:pt x="2531" y="11826"/>
                </a:lnTo>
                <a:lnTo>
                  <a:pt x="2068" y="12070"/>
                </a:lnTo>
                <a:lnTo>
                  <a:pt x="1655" y="12362"/>
                </a:lnTo>
                <a:lnTo>
                  <a:pt x="1314" y="12654"/>
                </a:lnTo>
                <a:lnTo>
                  <a:pt x="973" y="12970"/>
                </a:lnTo>
                <a:lnTo>
                  <a:pt x="681" y="13335"/>
                </a:lnTo>
                <a:lnTo>
                  <a:pt x="414" y="13700"/>
                </a:lnTo>
                <a:lnTo>
                  <a:pt x="316" y="13919"/>
                </a:lnTo>
                <a:lnTo>
                  <a:pt x="219" y="14114"/>
                </a:lnTo>
                <a:lnTo>
                  <a:pt x="122" y="14333"/>
                </a:lnTo>
                <a:lnTo>
                  <a:pt x="73" y="14552"/>
                </a:lnTo>
                <a:lnTo>
                  <a:pt x="24" y="14771"/>
                </a:lnTo>
                <a:lnTo>
                  <a:pt x="0" y="14990"/>
                </a:lnTo>
                <a:lnTo>
                  <a:pt x="24" y="15209"/>
                </a:lnTo>
                <a:lnTo>
                  <a:pt x="49" y="15428"/>
                </a:lnTo>
                <a:lnTo>
                  <a:pt x="73" y="15525"/>
                </a:lnTo>
                <a:lnTo>
                  <a:pt x="122" y="15574"/>
                </a:lnTo>
                <a:lnTo>
                  <a:pt x="170" y="15598"/>
                </a:lnTo>
                <a:lnTo>
                  <a:pt x="243" y="15598"/>
                </a:lnTo>
                <a:lnTo>
                  <a:pt x="316" y="15671"/>
                </a:lnTo>
                <a:lnTo>
                  <a:pt x="414" y="15695"/>
                </a:lnTo>
                <a:lnTo>
                  <a:pt x="803" y="15720"/>
                </a:lnTo>
                <a:lnTo>
                  <a:pt x="1217" y="15793"/>
                </a:lnTo>
                <a:lnTo>
                  <a:pt x="1606" y="15890"/>
                </a:lnTo>
                <a:lnTo>
                  <a:pt x="1995" y="15987"/>
                </a:lnTo>
                <a:lnTo>
                  <a:pt x="2774" y="16231"/>
                </a:lnTo>
                <a:lnTo>
                  <a:pt x="3163" y="16328"/>
                </a:lnTo>
                <a:lnTo>
                  <a:pt x="3553" y="16401"/>
                </a:lnTo>
                <a:lnTo>
                  <a:pt x="4599" y="16498"/>
                </a:lnTo>
                <a:lnTo>
                  <a:pt x="5669" y="16547"/>
                </a:lnTo>
                <a:lnTo>
                  <a:pt x="6716" y="16596"/>
                </a:lnTo>
                <a:lnTo>
                  <a:pt x="7762" y="16620"/>
                </a:lnTo>
                <a:lnTo>
                  <a:pt x="9879" y="16620"/>
                </a:lnTo>
                <a:lnTo>
                  <a:pt x="10950" y="16547"/>
                </a:lnTo>
                <a:lnTo>
                  <a:pt x="11996" y="16450"/>
                </a:lnTo>
                <a:lnTo>
                  <a:pt x="12823" y="16352"/>
                </a:lnTo>
                <a:lnTo>
                  <a:pt x="13626" y="16255"/>
                </a:lnTo>
                <a:lnTo>
                  <a:pt x="14040" y="16206"/>
                </a:lnTo>
                <a:lnTo>
                  <a:pt x="14453" y="16109"/>
                </a:lnTo>
                <a:lnTo>
                  <a:pt x="14843" y="16012"/>
                </a:lnTo>
                <a:lnTo>
                  <a:pt x="15232" y="15890"/>
                </a:lnTo>
                <a:lnTo>
                  <a:pt x="15305" y="15841"/>
                </a:lnTo>
                <a:lnTo>
                  <a:pt x="15378" y="15768"/>
                </a:lnTo>
                <a:lnTo>
                  <a:pt x="15402" y="15695"/>
                </a:lnTo>
                <a:lnTo>
                  <a:pt x="15427" y="15622"/>
                </a:lnTo>
                <a:lnTo>
                  <a:pt x="15524" y="15622"/>
                </a:lnTo>
                <a:lnTo>
                  <a:pt x="15621" y="15574"/>
                </a:lnTo>
                <a:lnTo>
                  <a:pt x="15670" y="15549"/>
                </a:lnTo>
                <a:lnTo>
                  <a:pt x="15694" y="15501"/>
                </a:lnTo>
                <a:lnTo>
                  <a:pt x="15694" y="15452"/>
                </a:lnTo>
                <a:lnTo>
                  <a:pt x="15694" y="15379"/>
                </a:lnTo>
                <a:lnTo>
                  <a:pt x="15646" y="14965"/>
                </a:lnTo>
                <a:lnTo>
                  <a:pt x="15548" y="14576"/>
                </a:lnTo>
                <a:lnTo>
                  <a:pt x="15427" y="14187"/>
                </a:lnTo>
                <a:lnTo>
                  <a:pt x="15256" y="13822"/>
                </a:lnTo>
                <a:lnTo>
                  <a:pt x="15281" y="13822"/>
                </a:lnTo>
                <a:lnTo>
                  <a:pt x="15329" y="13797"/>
                </a:lnTo>
                <a:lnTo>
                  <a:pt x="15354" y="13724"/>
                </a:lnTo>
                <a:lnTo>
                  <a:pt x="15354" y="13676"/>
                </a:lnTo>
                <a:lnTo>
                  <a:pt x="15305" y="13627"/>
                </a:lnTo>
                <a:lnTo>
                  <a:pt x="15110" y="13554"/>
                </a:lnTo>
                <a:lnTo>
                  <a:pt x="14989" y="13359"/>
                </a:lnTo>
                <a:lnTo>
                  <a:pt x="14843" y="13140"/>
                </a:lnTo>
                <a:lnTo>
                  <a:pt x="14502" y="12751"/>
                </a:lnTo>
                <a:lnTo>
                  <a:pt x="14113" y="12386"/>
                </a:lnTo>
                <a:lnTo>
                  <a:pt x="13699" y="12070"/>
                </a:lnTo>
                <a:lnTo>
                  <a:pt x="13456" y="11924"/>
                </a:lnTo>
                <a:lnTo>
                  <a:pt x="13237" y="11778"/>
                </a:lnTo>
                <a:lnTo>
                  <a:pt x="12726" y="11559"/>
                </a:lnTo>
                <a:lnTo>
                  <a:pt x="12215" y="11388"/>
                </a:lnTo>
                <a:lnTo>
                  <a:pt x="11680" y="11242"/>
                </a:lnTo>
                <a:lnTo>
                  <a:pt x="11071" y="11121"/>
                </a:lnTo>
                <a:lnTo>
                  <a:pt x="10463" y="11023"/>
                </a:lnTo>
                <a:lnTo>
                  <a:pt x="10341" y="10999"/>
                </a:lnTo>
                <a:lnTo>
                  <a:pt x="10244" y="10975"/>
                </a:lnTo>
                <a:lnTo>
                  <a:pt x="9879" y="10902"/>
                </a:lnTo>
                <a:lnTo>
                  <a:pt x="9684" y="10877"/>
                </a:lnTo>
                <a:lnTo>
                  <a:pt x="9490" y="10877"/>
                </a:lnTo>
                <a:lnTo>
                  <a:pt x="9490" y="10780"/>
                </a:lnTo>
                <a:lnTo>
                  <a:pt x="9490" y="10658"/>
                </a:lnTo>
                <a:lnTo>
                  <a:pt x="9490" y="10415"/>
                </a:lnTo>
                <a:lnTo>
                  <a:pt x="9490" y="10172"/>
                </a:lnTo>
                <a:lnTo>
                  <a:pt x="9465" y="10050"/>
                </a:lnTo>
                <a:lnTo>
                  <a:pt x="9441" y="9977"/>
                </a:lnTo>
                <a:lnTo>
                  <a:pt x="9660" y="9831"/>
                </a:lnTo>
                <a:lnTo>
                  <a:pt x="9879" y="9709"/>
                </a:lnTo>
                <a:lnTo>
                  <a:pt x="10098" y="9539"/>
                </a:lnTo>
                <a:lnTo>
                  <a:pt x="10293" y="9369"/>
                </a:lnTo>
                <a:lnTo>
                  <a:pt x="10463" y="9174"/>
                </a:lnTo>
                <a:lnTo>
                  <a:pt x="10633" y="8980"/>
                </a:lnTo>
                <a:lnTo>
                  <a:pt x="10804" y="8761"/>
                </a:lnTo>
                <a:lnTo>
                  <a:pt x="10950" y="8542"/>
                </a:lnTo>
                <a:lnTo>
                  <a:pt x="11193" y="8128"/>
                </a:lnTo>
                <a:lnTo>
                  <a:pt x="11363" y="7812"/>
                </a:lnTo>
                <a:lnTo>
                  <a:pt x="11509" y="7495"/>
                </a:lnTo>
                <a:lnTo>
                  <a:pt x="11582" y="7495"/>
                </a:lnTo>
                <a:lnTo>
                  <a:pt x="11655" y="7471"/>
                </a:lnTo>
                <a:lnTo>
                  <a:pt x="11801" y="7398"/>
                </a:lnTo>
                <a:lnTo>
                  <a:pt x="11947" y="7252"/>
                </a:lnTo>
                <a:lnTo>
                  <a:pt x="12093" y="7082"/>
                </a:lnTo>
                <a:lnTo>
                  <a:pt x="12215" y="6887"/>
                </a:lnTo>
                <a:lnTo>
                  <a:pt x="12288" y="6717"/>
                </a:lnTo>
                <a:lnTo>
                  <a:pt x="12409" y="6425"/>
                </a:lnTo>
                <a:lnTo>
                  <a:pt x="12458" y="6206"/>
                </a:lnTo>
                <a:lnTo>
                  <a:pt x="12482" y="5987"/>
                </a:lnTo>
                <a:lnTo>
                  <a:pt x="12482" y="5768"/>
                </a:lnTo>
                <a:lnTo>
                  <a:pt x="12458" y="5549"/>
                </a:lnTo>
                <a:lnTo>
                  <a:pt x="12434" y="5330"/>
                </a:lnTo>
                <a:lnTo>
                  <a:pt x="12361" y="5111"/>
                </a:lnTo>
                <a:lnTo>
                  <a:pt x="12263" y="4916"/>
                </a:lnTo>
                <a:lnTo>
                  <a:pt x="12142" y="4721"/>
                </a:lnTo>
                <a:lnTo>
                  <a:pt x="12190" y="4697"/>
                </a:lnTo>
                <a:lnTo>
                  <a:pt x="12239" y="4648"/>
                </a:lnTo>
                <a:lnTo>
                  <a:pt x="12263" y="4551"/>
                </a:lnTo>
                <a:lnTo>
                  <a:pt x="12239" y="4454"/>
                </a:lnTo>
                <a:lnTo>
                  <a:pt x="12166" y="4356"/>
                </a:lnTo>
                <a:lnTo>
                  <a:pt x="12166" y="3797"/>
                </a:lnTo>
                <a:lnTo>
                  <a:pt x="12142" y="3237"/>
                </a:lnTo>
                <a:lnTo>
                  <a:pt x="12093" y="2969"/>
                </a:lnTo>
                <a:lnTo>
                  <a:pt x="12044" y="2677"/>
                </a:lnTo>
                <a:lnTo>
                  <a:pt x="11971" y="2410"/>
                </a:lnTo>
                <a:lnTo>
                  <a:pt x="11899" y="2142"/>
                </a:lnTo>
                <a:lnTo>
                  <a:pt x="11801" y="1874"/>
                </a:lnTo>
                <a:lnTo>
                  <a:pt x="11680" y="1631"/>
                </a:lnTo>
                <a:lnTo>
                  <a:pt x="11534" y="1412"/>
                </a:lnTo>
                <a:lnTo>
                  <a:pt x="11363" y="1193"/>
                </a:lnTo>
                <a:lnTo>
                  <a:pt x="11193" y="974"/>
                </a:lnTo>
                <a:lnTo>
                  <a:pt x="10974" y="804"/>
                </a:lnTo>
                <a:lnTo>
                  <a:pt x="10755" y="634"/>
                </a:lnTo>
                <a:lnTo>
                  <a:pt x="10487" y="488"/>
                </a:lnTo>
                <a:lnTo>
                  <a:pt x="10171" y="342"/>
                </a:lnTo>
                <a:lnTo>
                  <a:pt x="9782" y="220"/>
                </a:lnTo>
                <a:lnTo>
                  <a:pt x="9417" y="123"/>
                </a:lnTo>
                <a:lnTo>
                  <a:pt x="9003" y="50"/>
                </a:lnTo>
                <a:lnTo>
                  <a:pt x="8589" y="25"/>
                </a:lnTo>
                <a:lnTo>
                  <a:pt x="8200" y="1"/>
                </a:lnTo>
                <a:close/>
              </a:path>
            </a:pathLst>
          </a:custGeom>
          <a:solidFill>
            <a:srgbClr val="FFFFFF"/>
          </a:solidFill>
          <a:ln>
            <a:noFill/>
          </a:ln>
        </p:spPr>
        <p:txBody>
          <a:bodyPr spcFirstLastPara="1" wrap="square" lIns="91425" tIns="91425" rIns="91425" bIns="91425" anchor="ctr" anchorCtr="0">
            <a:noAutofit/>
          </a:bodyPr>
          <a:lstStyle/>
          <a:p>
            <a:pPr>
              <a:buClr>
                <a:srgbClr val="000000"/>
              </a:buClr>
              <a:buFont typeface="Arial"/>
              <a:buNone/>
            </a:pPr>
            <a:endParaRPr sz="1400" kern="0" dirty="0">
              <a:solidFill>
                <a:srgbClr val="000000"/>
              </a:solidFill>
              <a:cs typeface="Arial"/>
              <a:sym typeface="Arial"/>
            </a:endParaRPr>
          </a:p>
        </p:txBody>
      </p:sp>
      <p:sp>
        <p:nvSpPr>
          <p:cNvPr id="4" name="TextBox 3"/>
          <p:cNvSpPr txBox="1"/>
          <p:nvPr/>
        </p:nvSpPr>
        <p:spPr>
          <a:xfrm>
            <a:off x="62941" y="1265700"/>
            <a:ext cx="8382000" cy="4154984"/>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Mj_Faraz" pitchFamily="2" charset="-78"/>
              </a:rPr>
              <a:t>سنت اگزوپری نویسنده ی کتاب شازده کوچولو، در جایی از این داستان می گوید: « من اگر این جزئیات را درباره ستاره ((ب 612)) برای شما نقل کردم و اگر شماره ی آنرا به شما گفتم برای آدم بزرگ ها هست.</a:t>
            </a:r>
          </a:p>
          <a:p>
            <a:pPr marL="342900" indent="-342900" algn="r" rtl="1">
              <a:buFont typeface="Arial" pitchFamily="34" charset="0"/>
              <a:buChar char="•"/>
            </a:pPr>
            <a:r>
              <a:rPr lang="fa-IR" sz="2400" dirty="0" smtClean="0">
                <a:cs typeface="Mj_Faraz" pitchFamily="2" charset="-78"/>
              </a:rPr>
              <a:t>آدم بزرگ ها ارقام را دوست دارند. وقتی با ایشان از دوست تازه ای صحبت می کنید. هیچ وقت از شما راجع به آنچه اصل هست نمی پرسند. هیچ وقت به شما نمی گویند که مثلا آهنگ صدای او چطور هست؟ چه بازی هایی را بیشتر دوست دارد؟ آیا پروانه جمع می کند؟ بلکه از شما می پرسند :((چند سال دارد؟ چند  برادر دارد؟ وزنش چقدر هست؟ پدرش چقدر درآمد دارد؟)) و تنها در آن وقت هست که خیال می کنند او را میشناسند.»</a:t>
            </a:r>
          </a:p>
          <a:p>
            <a:pPr marL="342900" indent="-342900" algn="r" rtl="1">
              <a:buFont typeface="Arial" pitchFamily="34" charset="0"/>
              <a:buChar char="•"/>
            </a:pPr>
            <a:r>
              <a:rPr lang="fa-IR" sz="2400" dirty="0" smtClean="0">
                <a:cs typeface="Mj_Faraz" pitchFamily="2" charset="-78"/>
              </a:rPr>
              <a:t>و در جای دیگر از همین داستان می گوید: «ولی البته ما که معنی زندگی را درک می کنیم به اعداد می خندیم!} برای دنیا ی  کودکانه ی شازده کوچولو، عدد ها و ارقام خنده دار هستند. زیرا چیزهای بی معنا شمرده می شوند.»</a:t>
            </a:r>
          </a:p>
        </p:txBody>
      </p:sp>
      <p:sp>
        <p:nvSpPr>
          <p:cNvPr id="11" name="Google Shape;75;p13"/>
          <p:cNvSpPr/>
          <p:nvPr/>
        </p:nvSpPr>
        <p:spPr>
          <a:xfrm>
            <a:off x="8493527" y="200425"/>
            <a:ext cx="548640" cy="640080"/>
          </a:xfrm>
          <a:custGeom>
            <a:avLst/>
            <a:gdLst/>
            <a:ahLst/>
            <a:cxnLst/>
            <a:rect l="l" t="t" r="r" b="b"/>
            <a:pathLst>
              <a:path w="15695" h="16620" extrusionOk="0">
                <a:moveTo>
                  <a:pt x="7786" y="755"/>
                </a:moveTo>
                <a:lnTo>
                  <a:pt x="7567" y="780"/>
                </a:lnTo>
                <a:lnTo>
                  <a:pt x="7324" y="804"/>
                </a:lnTo>
                <a:lnTo>
                  <a:pt x="7105" y="877"/>
                </a:lnTo>
                <a:lnTo>
                  <a:pt x="6910" y="999"/>
                </a:lnTo>
                <a:lnTo>
                  <a:pt x="6813" y="1072"/>
                </a:lnTo>
                <a:lnTo>
                  <a:pt x="6740" y="1145"/>
                </a:lnTo>
                <a:lnTo>
                  <a:pt x="6691" y="1242"/>
                </a:lnTo>
                <a:lnTo>
                  <a:pt x="6643" y="1364"/>
                </a:lnTo>
                <a:lnTo>
                  <a:pt x="6667" y="1388"/>
                </a:lnTo>
                <a:lnTo>
                  <a:pt x="6691" y="1412"/>
                </a:lnTo>
                <a:lnTo>
                  <a:pt x="6740" y="1388"/>
                </a:lnTo>
                <a:lnTo>
                  <a:pt x="6764" y="1412"/>
                </a:lnTo>
                <a:lnTo>
                  <a:pt x="6716" y="1461"/>
                </a:lnTo>
                <a:lnTo>
                  <a:pt x="6691" y="1510"/>
                </a:lnTo>
                <a:lnTo>
                  <a:pt x="6691" y="1680"/>
                </a:lnTo>
                <a:lnTo>
                  <a:pt x="6716" y="1826"/>
                </a:lnTo>
                <a:lnTo>
                  <a:pt x="6764" y="1996"/>
                </a:lnTo>
                <a:lnTo>
                  <a:pt x="6813" y="2166"/>
                </a:lnTo>
                <a:lnTo>
                  <a:pt x="6886" y="2312"/>
                </a:lnTo>
                <a:lnTo>
                  <a:pt x="7008" y="2434"/>
                </a:lnTo>
                <a:lnTo>
                  <a:pt x="7129" y="2556"/>
                </a:lnTo>
                <a:lnTo>
                  <a:pt x="7251" y="2629"/>
                </a:lnTo>
                <a:lnTo>
                  <a:pt x="7300" y="2629"/>
                </a:lnTo>
                <a:lnTo>
                  <a:pt x="7324" y="2604"/>
                </a:lnTo>
                <a:lnTo>
                  <a:pt x="7324" y="2580"/>
                </a:lnTo>
                <a:lnTo>
                  <a:pt x="7324" y="2556"/>
                </a:lnTo>
                <a:lnTo>
                  <a:pt x="7056" y="2069"/>
                </a:lnTo>
                <a:lnTo>
                  <a:pt x="6983" y="1826"/>
                </a:lnTo>
                <a:lnTo>
                  <a:pt x="6910" y="1583"/>
                </a:lnTo>
                <a:lnTo>
                  <a:pt x="7202" y="1874"/>
                </a:lnTo>
                <a:lnTo>
                  <a:pt x="7543" y="2142"/>
                </a:lnTo>
                <a:lnTo>
                  <a:pt x="7884" y="2385"/>
                </a:lnTo>
                <a:lnTo>
                  <a:pt x="8273" y="2580"/>
                </a:lnTo>
                <a:lnTo>
                  <a:pt x="8468" y="2677"/>
                </a:lnTo>
                <a:lnTo>
                  <a:pt x="8662" y="2726"/>
                </a:lnTo>
                <a:lnTo>
                  <a:pt x="8857" y="2775"/>
                </a:lnTo>
                <a:lnTo>
                  <a:pt x="9076" y="2823"/>
                </a:lnTo>
                <a:lnTo>
                  <a:pt x="9490" y="2823"/>
                </a:lnTo>
                <a:lnTo>
                  <a:pt x="9709" y="2799"/>
                </a:lnTo>
                <a:lnTo>
                  <a:pt x="9928" y="2750"/>
                </a:lnTo>
                <a:lnTo>
                  <a:pt x="9952" y="2726"/>
                </a:lnTo>
                <a:lnTo>
                  <a:pt x="9976" y="2677"/>
                </a:lnTo>
                <a:lnTo>
                  <a:pt x="9952" y="2629"/>
                </a:lnTo>
                <a:lnTo>
                  <a:pt x="9928" y="2604"/>
                </a:lnTo>
                <a:lnTo>
                  <a:pt x="9538" y="2531"/>
                </a:lnTo>
                <a:lnTo>
                  <a:pt x="9173" y="2458"/>
                </a:lnTo>
                <a:lnTo>
                  <a:pt x="8784" y="2410"/>
                </a:lnTo>
                <a:lnTo>
                  <a:pt x="8419" y="2312"/>
                </a:lnTo>
                <a:lnTo>
                  <a:pt x="8224" y="2239"/>
                </a:lnTo>
                <a:lnTo>
                  <a:pt x="8054" y="2142"/>
                </a:lnTo>
                <a:lnTo>
                  <a:pt x="7689" y="1947"/>
                </a:lnTo>
                <a:lnTo>
                  <a:pt x="7348" y="1728"/>
                </a:lnTo>
                <a:lnTo>
                  <a:pt x="7008" y="1510"/>
                </a:lnTo>
                <a:lnTo>
                  <a:pt x="7251" y="1583"/>
                </a:lnTo>
                <a:lnTo>
                  <a:pt x="7494" y="1631"/>
                </a:lnTo>
                <a:lnTo>
                  <a:pt x="7981" y="1753"/>
                </a:lnTo>
                <a:lnTo>
                  <a:pt x="8297" y="1826"/>
                </a:lnTo>
                <a:lnTo>
                  <a:pt x="8638" y="1923"/>
                </a:lnTo>
                <a:lnTo>
                  <a:pt x="8954" y="1947"/>
                </a:lnTo>
                <a:lnTo>
                  <a:pt x="9125" y="1947"/>
                </a:lnTo>
                <a:lnTo>
                  <a:pt x="9295" y="1923"/>
                </a:lnTo>
                <a:lnTo>
                  <a:pt x="9344" y="1899"/>
                </a:lnTo>
                <a:lnTo>
                  <a:pt x="9344" y="1850"/>
                </a:lnTo>
                <a:lnTo>
                  <a:pt x="9344" y="1826"/>
                </a:lnTo>
                <a:lnTo>
                  <a:pt x="9319" y="1777"/>
                </a:lnTo>
                <a:lnTo>
                  <a:pt x="9027" y="1655"/>
                </a:lnTo>
                <a:lnTo>
                  <a:pt x="8711" y="1558"/>
                </a:lnTo>
                <a:lnTo>
                  <a:pt x="8078" y="1437"/>
                </a:lnTo>
                <a:lnTo>
                  <a:pt x="7567" y="1315"/>
                </a:lnTo>
                <a:lnTo>
                  <a:pt x="7300" y="1266"/>
                </a:lnTo>
                <a:lnTo>
                  <a:pt x="7032" y="1266"/>
                </a:lnTo>
                <a:lnTo>
                  <a:pt x="7251" y="1145"/>
                </a:lnTo>
                <a:lnTo>
                  <a:pt x="7470" y="1072"/>
                </a:lnTo>
                <a:lnTo>
                  <a:pt x="7738" y="1047"/>
                </a:lnTo>
                <a:lnTo>
                  <a:pt x="8005" y="1072"/>
                </a:lnTo>
                <a:lnTo>
                  <a:pt x="8273" y="1120"/>
                </a:lnTo>
                <a:lnTo>
                  <a:pt x="8541" y="1193"/>
                </a:lnTo>
                <a:lnTo>
                  <a:pt x="8760" y="1266"/>
                </a:lnTo>
                <a:lnTo>
                  <a:pt x="8954" y="1339"/>
                </a:lnTo>
                <a:lnTo>
                  <a:pt x="9368" y="1558"/>
                </a:lnTo>
                <a:lnTo>
                  <a:pt x="9806" y="1753"/>
                </a:lnTo>
                <a:lnTo>
                  <a:pt x="10001" y="1826"/>
                </a:lnTo>
                <a:lnTo>
                  <a:pt x="10220" y="1874"/>
                </a:lnTo>
                <a:lnTo>
                  <a:pt x="10268" y="1850"/>
                </a:lnTo>
                <a:lnTo>
                  <a:pt x="10293" y="1826"/>
                </a:lnTo>
                <a:lnTo>
                  <a:pt x="10317" y="1801"/>
                </a:lnTo>
                <a:lnTo>
                  <a:pt x="10293" y="1753"/>
                </a:lnTo>
                <a:lnTo>
                  <a:pt x="10098" y="1558"/>
                </a:lnTo>
                <a:lnTo>
                  <a:pt x="9879" y="1388"/>
                </a:lnTo>
                <a:lnTo>
                  <a:pt x="9611" y="1242"/>
                </a:lnTo>
                <a:lnTo>
                  <a:pt x="9344" y="1120"/>
                </a:lnTo>
                <a:lnTo>
                  <a:pt x="9052" y="1023"/>
                </a:lnTo>
                <a:lnTo>
                  <a:pt x="8760" y="926"/>
                </a:lnTo>
                <a:lnTo>
                  <a:pt x="8224" y="804"/>
                </a:lnTo>
                <a:lnTo>
                  <a:pt x="8030" y="755"/>
                </a:lnTo>
                <a:close/>
                <a:moveTo>
                  <a:pt x="5888" y="1996"/>
                </a:moveTo>
                <a:lnTo>
                  <a:pt x="5864" y="2020"/>
                </a:lnTo>
                <a:lnTo>
                  <a:pt x="5694" y="2142"/>
                </a:lnTo>
                <a:lnTo>
                  <a:pt x="5523" y="2264"/>
                </a:lnTo>
                <a:lnTo>
                  <a:pt x="5207" y="2556"/>
                </a:lnTo>
                <a:lnTo>
                  <a:pt x="4891" y="2823"/>
                </a:lnTo>
                <a:lnTo>
                  <a:pt x="4745" y="2969"/>
                </a:lnTo>
                <a:lnTo>
                  <a:pt x="4623" y="3140"/>
                </a:lnTo>
                <a:lnTo>
                  <a:pt x="4623" y="3188"/>
                </a:lnTo>
                <a:lnTo>
                  <a:pt x="4647" y="3213"/>
                </a:lnTo>
                <a:lnTo>
                  <a:pt x="4842" y="3115"/>
                </a:lnTo>
                <a:lnTo>
                  <a:pt x="4988" y="3018"/>
                </a:lnTo>
                <a:lnTo>
                  <a:pt x="5280" y="2775"/>
                </a:lnTo>
                <a:lnTo>
                  <a:pt x="5645" y="2458"/>
                </a:lnTo>
                <a:lnTo>
                  <a:pt x="5986" y="2166"/>
                </a:lnTo>
                <a:lnTo>
                  <a:pt x="6010" y="2093"/>
                </a:lnTo>
                <a:lnTo>
                  <a:pt x="5986" y="2045"/>
                </a:lnTo>
                <a:lnTo>
                  <a:pt x="5937" y="1996"/>
                </a:lnTo>
                <a:close/>
                <a:moveTo>
                  <a:pt x="6107" y="5622"/>
                </a:moveTo>
                <a:lnTo>
                  <a:pt x="6059" y="5646"/>
                </a:lnTo>
                <a:lnTo>
                  <a:pt x="6010" y="5670"/>
                </a:lnTo>
                <a:lnTo>
                  <a:pt x="5961" y="5719"/>
                </a:lnTo>
                <a:lnTo>
                  <a:pt x="5888" y="5768"/>
                </a:lnTo>
                <a:lnTo>
                  <a:pt x="5815" y="5816"/>
                </a:lnTo>
                <a:lnTo>
                  <a:pt x="5767" y="5889"/>
                </a:lnTo>
                <a:lnTo>
                  <a:pt x="5718" y="5987"/>
                </a:lnTo>
                <a:lnTo>
                  <a:pt x="5669" y="6157"/>
                </a:lnTo>
                <a:lnTo>
                  <a:pt x="5669" y="6327"/>
                </a:lnTo>
                <a:lnTo>
                  <a:pt x="5669" y="6425"/>
                </a:lnTo>
                <a:lnTo>
                  <a:pt x="5718" y="6546"/>
                </a:lnTo>
                <a:lnTo>
                  <a:pt x="5767" y="6644"/>
                </a:lnTo>
                <a:lnTo>
                  <a:pt x="5815" y="6717"/>
                </a:lnTo>
                <a:lnTo>
                  <a:pt x="5888" y="6790"/>
                </a:lnTo>
                <a:lnTo>
                  <a:pt x="5986" y="6863"/>
                </a:lnTo>
                <a:lnTo>
                  <a:pt x="6083" y="6911"/>
                </a:lnTo>
                <a:lnTo>
                  <a:pt x="6180" y="6936"/>
                </a:lnTo>
                <a:lnTo>
                  <a:pt x="6326" y="6936"/>
                </a:lnTo>
                <a:lnTo>
                  <a:pt x="6399" y="6911"/>
                </a:lnTo>
                <a:lnTo>
                  <a:pt x="6448" y="6863"/>
                </a:lnTo>
                <a:lnTo>
                  <a:pt x="6570" y="6717"/>
                </a:lnTo>
                <a:lnTo>
                  <a:pt x="6643" y="6546"/>
                </a:lnTo>
                <a:lnTo>
                  <a:pt x="6667" y="6352"/>
                </a:lnTo>
                <a:lnTo>
                  <a:pt x="6667" y="6157"/>
                </a:lnTo>
                <a:lnTo>
                  <a:pt x="6618" y="5962"/>
                </a:lnTo>
                <a:lnTo>
                  <a:pt x="6594" y="5889"/>
                </a:lnTo>
                <a:lnTo>
                  <a:pt x="6521" y="5792"/>
                </a:lnTo>
                <a:lnTo>
                  <a:pt x="6472" y="5719"/>
                </a:lnTo>
                <a:lnTo>
                  <a:pt x="6375" y="5670"/>
                </a:lnTo>
                <a:lnTo>
                  <a:pt x="6302" y="5622"/>
                </a:lnTo>
                <a:close/>
                <a:moveTo>
                  <a:pt x="9368" y="5622"/>
                </a:moveTo>
                <a:lnTo>
                  <a:pt x="9319" y="5646"/>
                </a:lnTo>
                <a:lnTo>
                  <a:pt x="9271" y="5670"/>
                </a:lnTo>
                <a:lnTo>
                  <a:pt x="9222" y="5719"/>
                </a:lnTo>
                <a:lnTo>
                  <a:pt x="9149" y="5768"/>
                </a:lnTo>
                <a:lnTo>
                  <a:pt x="9076" y="5816"/>
                </a:lnTo>
                <a:lnTo>
                  <a:pt x="9027" y="5889"/>
                </a:lnTo>
                <a:lnTo>
                  <a:pt x="8979" y="5987"/>
                </a:lnTo>
                <a:lnTo>
                  <a:pt x="8930" y="6157"/>
                </a:lnTo>
                <a:lnTo>
                  <a:pt x="8930" y="6327"/>
                </a:lnTo>
                <a:lnTo>
                  <a:pt x="8930" y="6425"/>
                </a:lnTo>
                <a:lnTo>
                  <a:pt x="8979" y="6546"/>
                </a:lnTo>
                <a:lnTo>
                  <a:pt x="9027" y="6644"/>
                </a:lnTo>
                <a:lnTo>
                  <a:pt x="9076" y="6717"/>
                </a:lnTo>
                <a:lnTo>
                  <a:pt x="9149" y="6790"/>
                </a:lnTo>
                <a:lnTo>
                  <a:pt x="9246" y="6863"/>
                </a:lnTo>
                <a:lnTo>
                  <a:pt x="9344" y="6911"/>
                </a:lnTo>
                <a:lnTo>
                  <a:pt x="9441" y="6936"/>
                </a:lnTo>
                <a:lnTo>
                  <a:pt x="9587" y="6936"/>
                </a:lnTo>
                <a:lnTo>
                  <a:pt x="9660" y="6911"/>
                </a:lnTo>
                <a:lnTo>
                  <a:pt x="9709" y="6863"/>
                </a:lnTo>
                <a:lnTo>
                  <a:pt x="9830" y="6717"/>
                </a:lnTo>
                <a:lnTo>
                  <a:pt x="9903" y="6546"/>
                </a:lnTo>
                <a:lnTo>
                  <a:pt x="9928" y="6352"/>
                </a:lnTo>
                <a:lnTo>
                  <a:pt x="9928" y="6157"/>
                </a:lnTo>
                <a:lnTo>
                  <a:pt x="9879" y="5962"/>
                </a:lnTo>
                <a:lnTo>
                  <a:pt x="9855" y="5889"/>
                </a:lnTo>
                <a:lnTo>
                  <a:pt x="9782" y="5792"/>
                </a:lnTo>
                <a:lnTo>
                  <a:pt x="9733" y="5719"/>
                </a:lnTo>
                <a:lnTo>
                  <a:pt x="9636" y="5670"/>
                </a:lnTo>
                <a:lnTo>
                  <a:pt x="9563" y="5622"/>
                </a:lnTo>
                <a:close/>
                <a:moveTo>
                  <a:pt x="7786" y="6765"/>
                </a:moveTo>
                <a:lnTo>
                  <a:pt x="7738" y="6814"/>
                </a:lnTo>
                <a:lnTo>
                  <a:pt x="7713" y="6863"/>
                </a:lnTo>
                <a:lnTo>
                  <a:pt x="7713" y="7082"/>
                </a:lnTo>
                <a:lnTo>
                  <a:pt x="7738" y="7301"/>
                </a:lnTo>
                <a:lnTo>
                  <a:pt x="7738" y="7520"/>
                </a:lnTo>
                <a:lnTo>
                  <a:pt x="7762" y="7739"/>
                </a:lnTo>
                <a:lnTo>
                  <a:pt x="7786" y="7787"/>
                </a:lnTo>
                <a:lnTo>
                  <a:pt x="7811" y="7812"/>
                </a:lnTo>
                <a:lnTo>
                  <a:pt x="7908" y="7860"/>
                </a:lnTo>
                <a:lnTo>
                  <a:pt x="7957" y="7836"/>
                </a:lnTo>
                <a:lnTo>
                  <a:pt x="8005" y="7836"/>
                </a:lnTo>
                <a:lnTo>
                  <a:pt x="8030" y="7787"/>
                </a:lnTo>
                <a:lnTo>
                  <a:pt x="8054" y="7739"/>
                </a:lnTo>
                <a:lnTo>
                  <a:pt x="8054" y="7641"/>
                </a:lnTo>
                <a:lnTo>
                  <a:pt x="8054" y="7520"/>
                </a:lnTo>
                <a:lnTo>
                  <a:pt x="8030" y="7301"/>
                </a:lnTo>
                <a:lnTo>
                  <a:pt x="7981" y="7057"/>
                </a:lnTo>
                <a:lnTo>
                  <a:pt x="7957" y="6936"/>
                </a:lnTo>
                <a:lnTo>
                  <a:pt x="7884" y="6814"/>
                </a:lnTo>
                <a:lnTo>
                  <a:pt x="7835" y="6765"/>
                </a:lnTo>
                <a:close/>
                <a:moveTo>
                  <a:pt x="8589" y="8274"/>
                </a:moveTo>
                <a:lnTo>
                  <a:pt x="8249" y="8371"/>
                </a:lnTo>
                <a:lnTo>
                  <a:pt x="7932" y="8444"/>
                </a:lnTo>
                <a:lnTo>
                  <a:pt x="7592" y="8469"/>
                </a:lnTo>
                <a:lnTo>
                  <a:pt x="7421" y="8469"/>
                </a:lnTo>
                <a:lnTo>
                  <a:pt x="7251" y="8444"/>
                </a:lnTo>
                <a:lnTo>
                  <a:pt x="7202" y="8469"/>
                </a:lnTo>
                <a:lnTo>
                  <a:pt x="7178" y="8469"/>
                </a:lnTo>
                <a:lnTo>
                  <a:pt x="7154" y="8517"/>
                </a:lnTo>
                <a:lnTo>
                  <a:pt x="7178" y="8542"/>
                </a:lnTo>
                <a:lnTo>
                  <a:pt x="7227" y="8639"/>
                </a:lnTo>
                <a:lnTo>
                  <a:pt x="7300" y="8688"/>
                </a:lnTo>
                <a:lnTo>
                  <a:pt x="7373" y="8761"/>
                </a:lnTo>
                <a:lnTo>
                  <a:pt x="7470" y="8785"/>
                </a:lnTo>
                <a:lnTo>
                  <a:pt x="7665" y="8834"/>
                </a:lnTo>
                <a:lnTo>
                  <a:pt x="7908" y="8834"/>
                </a:lnTo>
                <a:lnTo>
                  <a:pt x="8127" y="8809"/>
                </a:lnTo>
                <a:lnTo>
                  <a:pt x="8370" y="8761"/>
                </a:lnTo>
                <a:lnTo>
                  <a:pt x="8565" y="8712"/>
                </a:lnTo>
                <a:lnTo>
                  <a:pt x="8735" y="8639"/>
                </a:lnTo>
                <a:lnTo>
                  <a:pt x="8808" y="8590"/>
                </a:lnTo>
                <a:lnTo>
                  <a:pt x="8833" y="8542"/>
                </a:lnTo>
                <a:lnTo>
                  <a:pt x="8833" y="8469"/>
                </a:lnTo>
                <a:lnTo>
                  <a:pt x="8833" y="8396"/>
                </a:lnTo>
                <a:lnTo>
                  <a:pt x="8784" y="8347"/>
                </a:lnTo>
                <a:lnTo>
                  <a:pt x="8735" y="8298"/>
                </a:lnTo>
                <a:lnTo>
                  <a:pt x="8662" y="8274"/>
                </a:lnTo>
                <a:close/>
                <a:moveTo>
                  <a:pt x="6618" y="9928"/>
                </a:moveTo>
                <a:lnTo>
                  <a:pt x="6862" y="10026"/>
                </a:lnTo>
                <a:lnTo>
                  <a:pt x="7105" y="10099"/>
                </a:lnTo>
                <a:lnTo>
                  <a:pt x="7373" y="10172"/>
                </a:lnTo>
                <a:lnTo>
                  <a:pt x="7616" y="10220"/>
                </a:lnTo>
                <a:lnTo>
                  <a:pt x="7859" y="10245"/>
                </a:lnTo>
                <a:lnTo>
                  <a:pt x="8127" y="10269"/>
                </a:lnTo>
                <a:lnTo>
                  <a:pt x="8370" y="10245"/>
                </a:lnTo>
                <a:lnTo>
                  <a:pt x="8614" y="10220"/>
                </a:lnTo>
                <a:lnTo>
                  <a:pt x="8833" y="10172"/>
                </a:lnTo>
                <a:lnTo>
                  <a:pt x="9052" y="10123"/>
                </a:lnTo>
                <a:lnTo>
                  <a:pt x="9027" y="10366"/>
                </a:lnTo>
                <a:lnTo>
                  <a:pt x="8735" y="10391"/>
                </a:lnTo>
                <a:lnTo>
                  <a:pt x="8443" y="10415"/>
                </a:lnTo>
                <a:lnTo>
                  <a:pt x="8419" y="10415"/>
                </a:lnTo>
                <a:lnTo>
                  <a:pt x="8151" y="10391"/>
                </a:lnTo>
                <a:lnTo>
                  <a:pt x="8005" y="10391"/>
                </a:lnTo>
                <a:lnTo>
                  <a:pt x="7859" y="10415"/>
                </a:lnTo>
                <a:lnTo>
                  <a:pt x="7859" y="10439"/>
                </a:lnTo>
                <a:lnTo>
                  <a:pt x="7835" y="10464"/>
                </a:lnTo>
                <a:lnTo>
                  <a:pt x="7835" y="10512"/>
                </a:lnTo>
                <a:lnTo>
                  <a:pt x="7884" y="10585"/>
                </a:lnTo>
                <a:lnTo>
                  <a:pt x="7932" y="10610"/>
                </a:lnTo>
                <a:lnTo>
                  <a:pt x="8078" y="10683"/>
                </a:lnTo>
                <a:lnTo>
                  <a:pt x="8224" y="10707"/>
                </a:lnTo>
                <a:lnTo>
                  <a:pt x="8346" y="10731"/>
                </a:lnTo>
                <a:lnTo>
                  <a:pt x="8687" y="10731"/>
                </a:lnTo>
                <a:lnTo>
                  <a:pt x="8857" y="10707"/>
                </a:lnTo>
                <a:lnTo>
                  <a:pt x="9027" y="10683"/>
                </a:lnTo>
                <a:lnTo>
                  <a:pt x="9027" y="10804"/>
                </a:lnTo>
                <a:lnTo>
                  <a:pt x="8687" y="10853"/>
                </a:lnTo>
                <a:lnTo>
                  <a:pt x="8541" y="10877"/>
                </a:lnTo>
                <a:lnTo>
                  <a:pt x="8370" y="10902"/>
                </a:lnTo>
                <a:lnTo>
                  <a:pt x="7932" y="10902"/>
                </a:lnTo>
                <a:lnTo>
                  <a:pt x="7786" y="10950"/>
                </a:lnTo>
                <a:lnTo>
                  <a:pt x="7762" y="10999"/>
                </a:lnTo>
                <a:lnTo>
                  <a:pt x="7786" y="11023"/>
                </a:lnTo>
                <a:lnTo>
                  <a:pt x="7884" y="11121"/>
                </a:lnTo>
                <a:lnTo>
                  <a:pt x="8030" y="11194"/>
                </a:lnTo>
                <a:lnTo>
                  <a:pt x="8200" y="11242"/>
                </a:lnTo>
                <a:lnTo>
                  <a:pt x="8589" y="11242"/>
                </a:lnTo>
                <a:lnTo>
                  <a:pt x="8760" y="11218"/>
                </a:lnTo>
                <a:lnTo>
                  <a:pt x="8930" y="11194"/>
                </a:lnTo>
                <a:lnTo>
                  <a:pt x="9076" y="11121"/>
                </a:lnTo>
                <a:lnTo>
                  <a:pt x="9125" y="11218"/>
                </a:lnTo>
                <a:lnTo>
                  <a:pt x="8954" y="11291"/>
                </a:lnTo>
                <a:lnTo>
                  <a:pt x="8760" y="11340"/>
                </a:lnTo>
                <a:lnTo>
                  <a:pt x="8151" y="11461"/>
                </a:lnTo>
                <a:lnTo>
                  <a:pt x="8127" y="11461"/>
                </a:lnTo>
                <a:lnTo>
                  <a:pt x="8127" y="11486"/>
                </a:lnTo>
                <a:lnTo>
                  <a:pt x="8151" y="11510"/>
                </a:lnTo>
                <a:lnTo>
                  <a:pt x="8346" y="11583"/>
                </a:lnTo>
                <a:lnTo>
                  <a:pt x="8589" y="11607"/>
                </a:lnTo>
                <a:lnTo>
                  <a:pt x="8370" y="11656"/>
                </a:lnTo>
                <a:lnTo>
                  <a:pt x="8151" y="11680"/>
                </a:lnTo>
                <a:lnTo>
                  <a:pt x="7932" y="11680"/>
                </a:lnTo>
                <a:lnTo>
                  <a:pt x="7713" y="11656"/>
                </a:lnTo>
                <a:lnTo>
                  <a:pt x="7421" y="11632"/>
                </a:lnTo>
                <a:lnTo>
                  <a:pt x="7129" y="11559"/>
                </a:lnTo>
                <a:lnTo>
                  <a:pt x="6862" y="11461"/>
                </a:lnTo>
                <a:lnTo>
                  <a:pt x="6740" y="11388"/>
                </a:lnTo>
                <a:lnTo>
                  <a:pt x="6618" y="11291"/>
                </a:lnTo>
                <a:lnTo>
                  <a:pt x="6594" y="11242"/>
                </a:lnTo>
                <a:lnTo>
                  <a:pt x="6667" y="11194"/>
                </a:lnTo>
                <a:lnTo>
                  <a:pt x="6716" y="11121"/>
                </a:lnTo>
                <a:lnTo>
                  <a:pt x="6716" y="11023"/>
                </a:lnTo>
                <a:lnTo>
                  <a:pt x="6716" y="10950"/>
                </a:lnTo>
                <a:lnTo>
                  <a:pt x="6667" y="10804"/>
                </a:lnTo>
                <a:lnTo>
                  <a:pt x="6618" y="10610"/>
                </a:lnTo>
                <a:lnTo>
                  <a:pt x="6594" y="10415"/>
                </a:lnTo>
                <a:lnTo>
                  <a:pt x="6594" y="10245"/>
                </a:lnTo>
                <a:lnTo>
                  <a:pt x="6618" y="10074"/>
                </a:lnTo>
                <a:lnTo>
                  <a:pt x="6643" y="9977"/>
                </a:lnTo>
                <a:lnTo>
                  <a:pt x="6643" y="9953"/>
                </a:lnTo>
                <a:lnTo>
                  <a:pt x="6618" y="10001"/>
                </a:lnTo>
                <a:lnTo>
                  <a:pt x="6618" y="9928"/>
                </a:lnTo>
                <a:close/>
                <a:moveTo>
                  <a:pt x="9636" y="11218"/>
                </a:moveTo>
                <a:lnTo>
                  <a:pt x="9782" y="11291"/>
                </a:lnTo>
                <a:lnTo>
                  <a:pt x="9928" y="11364"/>
                </a:lnTo>
                <a:lnTo>
                  <a:pt x="9855" y="11510"/>
                </a:lnTo>
                <a:lnTo>
                  <a:pt x="9757" y="11632"/>
                </a:lnTo>
                <a:lnTo>
                  <a:pt x="9636" y="11778"/>
                </a:lnTo>
                <a:lnTo>
                  <a:pt x="9514" y="11875"/>
                </a:lnTo>
                <a:lnTo>
                  <a:pt x="9246" y="12070"/>
                </a:lnTo>
                <a:lnTo>
                  <a:pt x="8930" y="12240"/>
                </a:lnTo>
                <a:lnTo>
                  <a:pt x="8589" y="12362"/>
                </a:lnTo>
                <a:lnTo>
                  <a:pt x="8249" y="12435"/>
                </a:lnTo>
                <a:lnTo>
                  <a:pt x="7908" y="12483"/>
                </a:lnTo>
                <a:lnTo>
                  <a:pt x="7592" y="12508"/>
                </a:lnTo>
                <a:lnTo>
                  <a:pt x="7227" y="12508"/>
                </a:lnTo>
                <a:lnTo>
                  <a:pt x="6886" y="12459"/>
                </a:lnTo>
                <a:lnTo>
                  <a:pt x="6521" y="12362"/>
                </a:lnTo>
                <a:lnTo>
                  <a:pt x="6375" y="12289"/>
                </a:lnTo>
                <a:lnTo>
                  <a:pt x="6205" y="12216"/>
                </a:lnTo>
                <a:lnTo>
                  <a:pt x="6083" y="12118"/>
                </a:lnTo>
                <a:lnTo>
                  <a:pt x="5986" y="12021"/>
                </a:lnTo>
                <a:lnTo>
                  <a:pt x="5888" y="11924"/>
                </a:lnTo>
                <a:lnTo>
                  <a:pt x="5815" y="11826"/>
                </a:lnTo>
                <a:lnTo>
                  <a:pt x="5694" y="11583"/>
                </a:lnTo>
                <a:lnTo>
                  <a:pt x="5572" y="11315"/>
                </a:lnTo>
                <a:lnTo>
                  <a:pt x="5645" y="11291"/>
                </a:lnTo>
                <a:lnTo>
                  <a:pt x="5840" y="11267"/>
                </a:lnTo>
                <a:lnTo>
                  <a:pt x="6107" y="11242"/>
                </a:lnTo>
                <a:lnTo>
                  <a:pt x="6180" y="11364"/>
                </a:lnTo>
                <a:lnTo>
                  <a:pt x="6278" y="11486"/>
                </a:lnTo>
                <a:lnTo>
                  <a:pt x="6448" y="11656"/>
                </a:lnTo>
                <a:lnTo>
                  <a:pt x="6594" y="11753"/>
                </a:lnTo>
                <a:lnTo>
                  <a:pt x="6764" y="11851"/>
                </a:lnTo>
                <a:lnTo>
                  <a:pt x="7105" y="11972"/>
                </a:lnTo>
                <a:lnTo>
                  <a:pt x="7446" y="12045"/>
                </a:lnTo>
                <a:lnTo>
                  <a:pt x="7811" y="12094"/>
                </a:lnTo>
                <a:lnTo>
                  <a:pt x="8151" y="12094"/>
                </a:lnTo>
                <a:lnTo>
                  <a:pt x="8492" y="12070"/>
                </a:lnTo>
                <a:lnTo>
                  <a:pt x="8833" y="11972"/>
                </a:lnTo>
                <a:lnTo>
                  <a:pt x="9003" y="11924"/>
                </a:lnTo>
                <a:lnTo>
                  <a:pt x="9173" y="11851"/>
                </a:lnTo>
                <a:lnTo>
                  <a:pt x="9295" y="11753"/>
                </a:lnTo>
                <a:lnTo>
                  <a:pt x="9441" y="11607"/>
                </a:lnTo>
                <a:lnTo>
                  <a:pt x="9563" y="11461"/>
                </a:lnTo>
                <a:lnTo>
                  <a:pt x="9587" y="11364"/>
                </a:lnTo>
                <a:lnTo>
                  <a:pt x="9611" y="11291"/>
                </a:lnTo>
                <a:lnTo>
                  <a:pt x="9636" y="11218"/>
                </a:lnTo>
                <a:close/>
                <a:moveTo>
                  <a:pt x="5231" y="11437"/>
                </a:moveTo>
                <a:lnTo>
                  <a:pt x="5231" y="11583"/>
                </a:lnTo>
                <a:lnTo>
                  <a:pt x="5280" y="11729"/>
                </a:lnTo>
                <a:lnTo>
                  <a:pt x="5329" y="11875"/>
                </a:lnTo>
                <a:lnTo>
                  <a:pt x="5402" y="12021"/>
                </a:lnTo>
                <a:lnTo>
                  <a:pt x="5596" y="12264"/>
                </a:lnTo>
                <a:lnTo>
                  <a:pt x="5815" y="12459"/>
                </a:lnTo>
                <a:lnTo>
                  <a:pt x="6010" y="12581"/>
                </a:lnTo>
                <a:lnTo>
                  <a:pt x="6205" y="12702"/>
                </a:lnTo>
                <a:lnTo>
                  <a:pt x="6399" y="12775"/>
                </a:lnTo>
                <a:lnTo>
                  <a:pt x="6618" y="12848"/>
                </a:lnTo>
                <a:lnTo>
                  <a:pt x="6837" y="12897"/>
                </a:lnTo>
                <a:lnTo>
                  <a:pt x="7056" y="12946"/>
                </a:lnTo>
                <a:lnTo>
                  <a:pt x="7494" y="12970"/>
                </a:lnTo>
                <a:lnTo>
                  <a:pt x="7908" y="12946"/>
                </a:lnTo>
                <a:lnTo>
                  <a:pt x="8322" y="12897"/>
                </a:lnTo>
                <a:lnTo>
                  <a:pt x="8760" y="12775"/>
                </a:lnTo>
                <a:lnTo>
                  <a:pt x="9149" y="12629"/>
                </a:lnTo>
                <a:lnTo>
                  <a:pt x="9344" y="12532"/>
                </a:lnTo>
                <a:lnTo>
                  <a:pt x="9538" y="12410"/>
                </a:lnTo>
                <a:lnTo>
                  <a:pt x="9709" y="12289"/>
                </a:lnTo>
                <a:lnTo>
                  <a:pt x="9879" y="12143"/>
                </a:lnTo>
                <a:lnTo>
                  <a:pt x="10025" y="11997"/>
                </a:lnTo>
                <a:lnTo>
                  <a:pt x="10147" y="11851"/>
                </a:lnTo>
                <a:lnTo>
                  <a:pt x="10268" y="11656"/>
                </a:lnTo>
                <a:lnTo>
                  <a:pt x="10366" y="11486"/>
                </a:lnTo>
                <a:lnTo>
                  <a:pt x="10950" y="11583"/>
                </a:lnTo>
                <a:lnTo>
                  <a:pt x="10974" y="11583"/>
                </a:lnTo>
                <a:lnTo>
                  <a:pt x="10828" y="11680"/>
                </a:lnTo>
                <a:lnTo>
                  <a:pt x="10658" y="11778"/>
                </a:lnTo>
                <a:lnTo>
                  <a:pt x="10512" y="11899"/>
                </a:lnTo>
                <a:lnTo>
                  <a:pt x="10366" y="12045"/>
                </a:lnTo>
                <a:lnTo>
                  <a:pt x="10317" y="12118"/>
                </a:lnTo>
                <a:lnTo>
                  <a:pt x="10293" y="12216"/>
                </a:lnTo>
                <a:lnTo>
                  <a:pt x="10439" y="12167"/>
                </a:lnTo>
                <a:lnTo>
                  <a:pt x="10585" y="12094"/>
                </a:lnTo>
                <a:lnTo>
                  <a:pt x="10852" y="11924"/>
                </a:lnTo>
                <a:lnTo>
                  <a:pt x="11193" y="11778"/>
                </a:lnTo>
                <a:lnTo>
                  <a:pt x="11315" y="11753"/>
                </a:lnTo>
                <a:lnTo>
                  <a:pt x="11436" y="11705"/>
                </a:lnTo>
                <a:lnTo>
                  <a:pt x="11461" y="11680"/>
                </a:lnTo>
                <a:lnTo>
                  <a:pt x="12020" y="11851"/>
                </a:lnTo>
                <a:lnTo>
                  <a:pt x="11728" y="11948"/>
                </a:lnTo>
                <a:lnTo>
                  <a:pt x="11436" y="12070"/>
                </a:lnTo>
                <a:lnTo>
                  <a:pt x="11144" y="12191"/>
                </a:lnTo>
                <a:lnTo>
                  <a:pt x="10877" y="12362"/>
                </a:lnTo>
                <a:lnTo>
                  <a:pt x="10633" y="12532"/>
                </a:lnTo>
                <a:lnTo>
                  <a:pt x="10609" y="12556"/>
                </a:lnTo>
                <a:lnTo>
                  <a:pt x="10633" y="12581"/>
                </a:lnTo>
                <a:lnTo>
                  <a:pt x="11144" y="12386"/>
                </a:lnTo>
                <a:lnTo>
                  <a:pt x="11655" y="12216"/>
                </a:lnTo>
                <a:lnTo>
                  <a:pt x="11874" y="12167"/>
                </a:lnTo>
                <a:lnTo>
                  <a:pt x="12093" y="12118"/>
                </a:lnTo>
                <a:lnTo>
                  <a:pt x="12312" y="12094"/>
                </a:lnTo>
                <a:lnTo>
                  <a:pt x="12531" y="12021"/>
                </a:lnTo>
                <a:lnTo>
                  <a:pt x="12969" y="12216"/>
                </a:lnTo>
                <a:lnTo>
                  <a:pt x="12726" y="12289"/>
                </a:lnTo>
                <a:lnTo>
                  <a:pt x="12507" y="12386"/>
                </a:lnTo>
                <a:lnTo>
                  <a:pt x="11874" y="12654"/>
                </a:lnTo>
                <a:lnTo>
                  <a:pt x="11582" y="12800"/>
                </a:lnTo>
                <a:lnTo>
                  <a:pt x="11266" y="12897"/>
                </a:lnTo>
                <a:lnTo>
                  <a:pt x="11242" y="12921"/>
                </a:lnTo>
                <a:lnTo>
                  <a:pt x="11217" y="12946"/>
                </a:lnTo>
                <a:lnTo>
                  <a:pt x="11242" y="12970"/>
                </a:lnTo>
                <a:lnTo>
                  <a:pt x="11266" y="12994"/>
                </a:lnTo>
                <a:lnTo>
                  <a:pt x="11850" y="12873"/>
                </a:lnTo>
                <a:lnTo>
                  <a:pt x="12458" y="12727"/>
                </a:lnTo>
                <a:lnTo>
                  <a:pt x="12677" y="12678"/>
                </a:lnTo>
                <a:lnTo>
                  <a:pt x="12920" y="12629"/>
                </a:lnTo>
                <a:lnTo>
                  <a:pt x="13164" y="12556"/>
                </a:lnTo>
                <a:lnTo>
                  <a:pt x="13285" y="12508"/>
                </a:lnTo>
                <a:lnTo>
                  <a:pt x="13383" y="12459"/>
                </a:lnTo>
                <a:lnTo>
                  <a:pt x="13626" y="12629"/>
                </a:lnTo>
                <a:lnTo>
                  <a:pt x="13869" y="12824"/>
                </a:lnTo>
                <a:lnTo>
                  <a:pt x="13602" y="12873"/>
                </a:lnTo>
                <a:lnTo>
                  <a:pt x="12847" y="13067"/>
                </a:lnTo>
                <a:lnTo>
                  <a:pt x="12482" y="13165"/>
                </a:lnTo>
                <a:lnTo>
                  <a:pt x="12142" y="13286"/>
                </a:lnTo>
                <a:lnTo>
                  <a:pt x="12093" y="13335"/>
                </a:lnTo>
                <a:lnTo>
                  <a:pt x="12117" y="13359"/>
                </a:lnTo>
                <a:lnTo>
                  <a:pt x="12263" y="13408"/>
                </a:lnTo>
                <a:lnTo>
                  <a:pt x="12409" y="13432"/>
                </a:lnTo>
                <a:lnTo>
                  <a:pt x="12531" y="13457"/>
                </a:lnTo>
                <a:lnTo>
                  <a:pt x="12677" y="13432"/>
                </a:lnTo>
                <a:lnTo>
                  <a:pt x="12969" y="13408"/>
                </a:lnTo>
                <a:lnTo>
                  <a:pt x="13237" y="13335"/>
                </a:lnTo>
                <a:lnTo>
                  <a:pt x="13675" y="13238"/>
                </a:lnTo>
                <a:lnTo>
                  <a:pt x="13869" y="13189"/>
                </a:lnTo>
                <a:lnTo>
                  <a:pt x="14088" y="13165"/>
                </a:lnTo>
                <a:lnTo>
                  <a:pt x="14186" y="13140"/>
                </a:lnTo>
                <a:lnTo>
                  <a:pt x="14356" y="13335"/>
                </a:lnTo>
                <a:lnTo>
                  <a:pt x="14502" y="13530"/>
                </a:lnTo>
                <a:lnTo>
                  <a:pt x="14186" y="13554"/>
                </a:lnTo>
                <a:lnTo>
                  <a:pt x="13845" y="13578"/>
                </a:lnTo>
                <a:lnTo>
                  <a:pt x="13529" y="13627"/>
                </a:lnTo>
                <a:lnTo>
                  <a:pt x="13212" y="13676"/>
                </a:lnTo>
                <a:lnTo>
                  <a:pt x="13042" y="13724"/>
                </a:lnTo>
                <a:lnTo>
                  <a:pt x="12896" y="13773"/>
                </a:lnTo>
                <a:lnTo>
                  <a:pt x="12872" y="13797"/>
                </a:lnTo>
                <a:lnTo>
                  <a:pt x="12872" y="13822"/>
                </a:lnTo>
                <a:lnTo>
                  <a:pt x="12896" y="13846"/>
                </a:lnTo>
                <a:lnTo>
                  <a:pt x="12896" y="13870"/>
                </a:lnTo>
                <a:lnTo>
                  <a:pt x="13188" y="13919"/>
                </a:lnTo>
                <a:lnTo>
                  <a:pt x="13456" y="13943"/>
                </a:lnTo>
                <a:lnTo>
                  <a:pt x="13991" y="13919"/>
                </a:lnTo>
                <a:lnTo>
                  <a:pt x="14745" y="13919"/>
                </a:lnTo>
                <a:lnTo>
                  <a:pt x="14916" y="14284"/>
                </a:lnTo>
                <a:lnTo>
                  <a:pt x="14405" y="14308"/>
                </a:lnTo>
                <a:lnTo>
                  <a:pt x="13821" y="14308"/>
                </a:lnTo>
                <a:lnTo>
                  <a:pt x="13529" y="14333"/>
                </a:lnTo>
                <a:lnTo>
                  <a:pt x="13383" y="14357"/>
                </a:lnTo>
                <a:lnTo>
                  <a:pt x="13237" y="14381"/>
                </a:lnTo>
                <a:lnTo>
                  <a:pt x="13212" y="14406"/>
                </a:lnTo>
                <a:lnTo>
                  <a:pt x="13188" y="14454"/>
                </a:lnTo>
                <a:lnTo>
                  <a:pt x="13212" y="14503"/>
                </a:lnTo>
                <a:lnTo>
                  <a:pt x="13237" y="14527"/>
                </a:lnTo>
                <a:lnTo>
                  <a:pt x="13529" y="14600"/>
                </a:lnTo>
                <a:lnTo>
                  <a:pt x="13821" y="14625"/>
                </a:lnTo>
                <a:lnTo>
                  <a:pt x="14721" y="14625"/>
                </a:lnTo>
                <a:lnTo>
                  <a:pt x="15037" y="14600"/>
                </a:lnTo>
                <a:lnTo>
                  <a:pt x="15110" y="14868"/>
                </a:lnTo>
                <a:lnTo>
                  <a:pt x="15159" y="15136"/>
                </a:lnTo>
                <a:lnTo>
                  <a:pt x="14989" y="15087"/>
                </a:lnTo>
                <a:lnTo>
                  <a:pt x="14818" y="15087"/>
                </a:lnTo>
                <a:lnTo>
                  <a:pt x="14453" y="15063"/>
                </a:lnTo>
                <a:lnTo>
                  <a:pt x="14234" y="15063"/>
                </a:lnTo>
                <a:lnTo>
                  <a:pt x="13991" y="15087"/>
                </a:lnTo>
                <a:lnTo>
                  <a:pt x="13772" y="15111"/>
                </a:lnTo>
                <a:lnTo>
                  <a:pt x="13529" y="15184"/>
                </a:lnTo>
                <a:lnTo>
                  <a:pt x="13504" y="15209"/>
                </a:lnTo>
                <a:lnTo>
                  <a:pt x="13504" y="15233"/>
                </a:lnTo>
                <a:lnTo>
                  <a:pt x="13504" y="15282"/>
                </a:lnTo>
                <a:lnTo>
                  <a:pt x="13553" y="15282"/>
                </a:lnTo>
                <a:lnTo>
                  <a:pt x="14015" y="15306"/>
                </a:lnTo>
                <a:lnTo>
                  <a:pt x="14453" y="15330"/>
                </a:lnTo>
                <a:lnTo>
                  <a:pt x="14843" y="15355"/>
                </a:lnTo>
                <a:lnTo>
                  <a:pt x="15013" y="15355"/>
                </a:lnTo>
                <a:lnTo>
                  <a:pt x="15183" y="15330"/>
                </a:lnTo>
                <a:lnTo>
                  <a:pt x="15183" y="15330"/>
                </a:lnTo>
                <a:lnTo>
                  <a:pt x="15086" y="15355"/>
                </a:lnTo>
                <a:lnTo>
                  <a:pt x="14794" y="15452"/>
                </a:lnTo>
                <a:lnTo>
                  <a:pt x="14502" y="15549"/>
                </a:lnTo>
                <a:lnTo>
                  <a:pt x="13918" y="15671"/>
                </a:lnTo>
                <a:lnTo>
                  <a:pt x="13310" y="15768"/>
                </a:lnTo>
                <a:lnTo>
                  <a:pt x="12701" y="15841"/>
                </a:lnTo>
                <a:lnTo>
                  <a:pt x="12677" y="15720"/>
                </a:lnTo>
                <a:lnTo>
                  <a:pt x="12653" y="15525"/>
                </a:lnTo>
                <a:lnTo>
                  <a:pt x="12628" y="15428"/>
                </a:lnTo>
                <a:lnTo>
                  <a:pt x="12555" y="15330"/>
                </a:lnTo>
                <a:lnTo>
                  <a:pt x="12482" y="15257"/>
                </a:lnTo>
                <a:lnTo>
                  <a:pt x="12385" y="15233"/>
                </a:lnTo>
                <a:lnTo>
                  <a:pt x="12288" y="15257"/>
                </a:lnTo>
                <a:lnTo>
                  <a:pt x="12215" y="15330"/>
                </a:lnTo>
                <a:lnTo>
                  <a:pt x="12166" y="15428"/>
                </a:lnTo>
                <a:lnTo>
                  <a:pt x="12142" y="15525"/>
                </a:lnTo>
                <a:lnTo>
                  <a:pt x="12142" y="15720"/>
                </a:lnTo>
                <a:lnTo>
                  <a:pt x="12142" y="15890"/>
                </a:lnTo>
                <a:lnTo>
                  <a:pt x="11801" y="15939"/>
                </a:lnTo>
                <a:lnTo>
                  <a:pt x="11290" y="15987"/>
                </a:lnTo>
                <a:lnTo>
                  <a:pt x="10755" y="16036"/>
                </a:lnTo>
                <a:lnTo>
                  <a:pt x="9709" y="16085"/>
                </a:lnTo>
                <a:lnTo>
                  <a:pt x="7592" y="16085"/>
                </a:lnTo>
                <a:lnTo>
                  <a:pt x="6521" y="16060"/>
                </a:lnTo>
                <a:lnTo>
                  <a:pt x="5475" y="16012"/>
                </a:lnTo>
                <a:lnTo>
                  <a:pt x="4428" y="15939"/>
                </a:lnTo>
                <a:lnTo>
                  <a:pt x="3382" y="15841"/>
                </a:lnTo>
                <a:lnTo>
                  <a:pt x="3236" y="15817"/>
                </a:lnTo>
                <a:lnTo>
                  <a:pt x="3236" y="15768"/>
                </a:lnTo>
                <a:lnTo>
                  <a:pt x="3236" y="15671"/>
                </a:lnTo>
                <a:lnTo>
                  <a:pt x="3212" y="15622"/>
                </a:lnTo>
                <a:lnTo>
                  <a:pt x="3212" y="15574"/>
                </a:lnTo>
                <a:lnTo>
                  <a:pt x="3236" y="15403"/>
                </a:lnTo>
                <a:lnTo>
                  <a:pt x="3236" y="15306"/>
                </a:lnTo>
                <a:lnTo>
                  <a:pt x="3212" y="15209"/>
                </a:lnTo>
                <a:lnTo>
                  <a:pt x="3163" y="15136"/>
                </a:lnTo>
                <a:lnTo>
                  <a:pt x="3090" y="15087"/>
                </a:lnTo>
                <a:lnTo>
                  <a:pt x="3017" y="15087"/>
                </a:lnTo>
                <a:lnTo>
                  <a:pt x="2920" y="15111"/>
                </a:lnTo>
                <a:lnTo>
                  <a:pt x="2823" y="15209"/>
                </a:lnTo>
                <a:lnTo>
                  <a:pt x="2750" y="15330"/>
                </a:lnTo>
                <a:lnTo>
                  <a:pt x="2725" y="15452"/>
                </a:lnTo>
                <a:lnTo>
                  <a:pt x="2701" y="15598"/>
                </a:lnTo>
                <a:lnTo>
                  <a:pt x="2701" y="15695"/>
                </a:lnTo>
                <a:lnTo>
                  <a:pt x="2141" y="15525"/>
                </a:lnTo>
                <a:lnTo>
                  <a:pt x="1582" y="15355"/>
                </a:lnTo>
                <a:lnTo>
                  <a:pt x="1314" y="15282"/>
                </a:lnTo>
                <a:lnTo>
                  <a:pt x="1046" y="15257"/>
                </a:lnTo>
                <a:lnTo>
                  <a:pt x="754" y="15233"/>
                </a:lnTo>
                <a:lnTo>
                  <a:pt x="487" y="15257"/>
                </a:lnTo>
                <a:lnTo>
                  <a:pt x="462" y="15038"/>
                </a:lnTo>
                <a:lnTo>
                  <a:pt x="487" y="14844"/>
                </a:lnTo>
                <a:lnTo>
                  <a:pt x="511" y="14625"/>
                </a:lnTo>
                <a:lnTo>
                  <a:pt x="584" y="14430"/>
                </a:lnTo>
                <a:lnTo>
                  <a:pt x="657" y="14235"/>
                </a:lnTo>
                <a:lnTo>
                  <a:pt x="754" y="14041"/>
                </a:lnTo>
                <a:lnTo>
                  <a:pt x="852" y="13870"/>
                </a:lnTo>
                <a:lnTo>
                  <a:pt x="973" y="13676"/>
                </a:lnTo>
                <a:lnTo>
                  <a:pt x="1241" y="13359"/>
                </a:lnTo>
                <a:lnTo>
                  <a:pt x="1557" y="13043"/>
                </a:lnTo>
                <a:lnTo>
                  <a:pt x="1874" y="12775"/>
                </a:lnTo>
                <a:lnTo>
                  <a:pt x="2190" y="12532"/>
                </a:lnTo>
                <a:lnTo>
                  <a:pt x="2409" y="12386"/>
                </a:lnTo>
                <a:lnTo>
                  <a:pt x="2604" y="12289"/>
                </a:lnTo>
                <a:lnTo>
                  <a:pt x="3042" y="12070"/>
                </a:lnTo>
                <a:lnTo>
                  <a:pt x="3480" y="11924"/>
                </a:lnTo>
                <a:lnTo>
                  <a:pt x="3942" y="11778"/>
                </a:lnTo>
                <a:lnTo>
                  <a:pt x="4234" y="11680"/>
                </a:lnTo>
                <a:lnTo>
                  <a:pt x="4574" y="11607"/>
                </a:lnTo>
                <a:lnTo>
                  <a:pt x="5231" y="11437"/>
                </a:lnTo>
                <a:close/>
                <a:moveTo>
                  <a:pt x="8200" y="1"/>
                </a:moveTo>
                <a:lnTo>
                  <a:pt x="7811" y="50"/>
                </a:lnTo>
                <a:lnTo>
                  <a:pt x="7470" y="123"/>
                </a:lnTo>
                <a:lnTo>
                  <a:pt x="7154" y="244"/>
                </a:lnTo>
                <a:lnTo>
                  <a:pt x="6667" y="463"/>
                </a:lnTo>
                <a:lnTo>
                  <a:pt x="6424" y="609"/>
                </a:lnTo>
                <a:lnTo>
                  <a:pt x="6278" y="731"/>
                </a:lnTo>
                <a:lnTo>
                  <a:pt x="6205" y="804"/>
                </a:lnTo>
                <a:lnTo>
                  <a:pt x="6180" y="853"/>
                </a:lnTo>
                <a:lnTo>
                  <a:pt x="6205" y="926"/>
                </a:lnTo>
                <a:lnTo>
                  <a:pt x="6253" y="974"/>
                </a:lnTo>
                <a:lnTo>
                  <a:pt x="6302" y="999"/>
                </a:lnTo>
                <a:lnTo>
                  <a:pt x="6472" y="999"/>
                </a:lnTo>
                <a:lnTo>
                  <a:pt x="6594" y="950"/>
                </a:lnTo>
                <a:lnTo>
                  <a:pt x="6716" y="877"/>
                </a:lnTo>
                <a:lnTo>
                  <a:pt x="7178" y="682"/>
                </a:lnTo>
                <a:lnTo>
                  <a:pt x="7421" y="585"/>
                </a:lnTo>
                <a:lnTo>
                  <a:pt x="7665" y="488"/>
                </a:lnTo>
                <a:lnTo>
                  <a:pt x="8005" y="439"/>
                </a:lnTo>
                <a:lnTo>
                  <a:pt x="8346" y="415"/>
                </a:lnTo>
                <a:lnTo>
                  <a:pt x="8735" y="439"/>
                </a:lnTo>
                <a:lnTo>
                  <a:pt x="9125" y="488"/>
                </a:lnTo>
                <a:lnTo>
                  <a:pt x="9490" y="585"/>
                </a:lnTo>
                <a:lnTo>
                  <a:pt x="9855" y="707"/>
                </a:lnTo>
                <a:lnTo>
                  <a:pt x="10195" y="828"/>
                </a:lnTo>
                <a:lnTo>
                  <a:pt x="10487" y="974"/>
                </a:lnTo>
                <a:lnTo>
                  <a:pt x="10706" y="1096"/>
                </a:lnTo>
                <a:lnTo>
                  <a:pt x="10877" y="1242"/>
                </a:lnTo>
                <a:lnTo>
                  <a:pt x="11023" y="1412"/>
                </a:lnTo>
                <a:lnTo>
                  <a:pt x="11169" y="1583"/>
                </a:lnTo>
                <a:lnTo>
                  <a:pt x="11290" y="1801"/>
                </a:lnTo>
                <a:lnTo>
                  <a:pt x="11388" y="1996"/>
                </a:lnTo>
                <a:lnTo>
                  <a:pt x="11485" y="2215"/>
                </a:lnTo>
                <a:lnTo>
                  <a:pt x="11558" y="2458"/>
                </a:lnTo>
                <a:lnTo>
                  <a:pt x="11655" y="2921"/>
                </a:lnTo>
                <a:lnTo>
                  <a:pt x="11728" y="3407"/>
                </a:lnTo>
                <a:lnTo>
                  <a:pt x="11753" y="3894"/>
                </a:lnTo>
                <a:lnTo>
                  <a:pt x="11753" y="4356"/>
                </a:lnTo>
                <a:lnTo>
                  <a:pt x="11217" y="4356"/>
                </a:lnTo>
                <a:lnTo>
                  <a:pt x="10974" y="4332"/>
                </a:lnTo>
                <a:lnTo>
                  <a:pt x="10731" y="4259"/>
                </a:lnTo>
                <a:lnTo>
                  <a:pt x="10487" y="4210"/>
                </a:lnTo>
                <a:lnTo>
                  <a:pt x="10244" y="4113"/>
                </a:lnTo>
                <a:lnTo>
                  <a:pt x="9782" y="3918"/>
                </a:lnTo>
                <a:lnTo>
                  <a:pt x="9319" y="3675"/>
                </a:lnTo>
                <a:lnTo>
                  <a:pt x="8881" y="3432"/>
                </a:lnTo>
                <a:lnTo>
                  <a:pt x="8419" y="3164"/>
                </a:lnTo>
                <a:lnTo>
                  <a:pt x="7981" y="2921"/>
                </a:lnTo>
                <a:lnTo>
                  <a:pt x="7908" y="2896"/>
                </a:lnTo>
                <a:lnTo>
                  <a:pt x="7835" y="2896"/>
                </a:lnTo>
                <a:lnTo>
                  <a:pt x="7786" y="2921"/>
                </a:lnTo>
                <a:lnTo>
                  <a:pt x="7738" y="2945"/>
                </a:lnTo>
                <a:lnTo>
                  <a:pt x="7689" y="2994"/>
                </a:lnTo>
                <a:lnTo>
                  <a:pt x="7665" y="3042"/>
                </a:lnTo>
                <a:lnTo>
                  <a:pt x="7640" y="3115"/>
                </a:lnTo>
                <a:lnTo>
                  <a:pt x="7640" y="3164"/>
                </a:lnTo>
                <a:lnTo>
                  <a:pt x="7713" y="3529"/>
                </a:lnTo>
                <a:lnTo>
                  <a:pt x="7786" y="3894"/>
                </a:lnTo>
                <a:lnTo>
                  <a:pt x="7640" y="3797"/>
                </a:lnTo>
                <a:lnTo>
                  <a:pt x="7494" y="3699"/>
                </a:lnTo>
                <a:lnTo>
                  <a:pt x="7202" y="3432"/>
                </a:lnTo>
                <a:lnTo>
                  <a:pt x="6959" y="3140"/>
                </a:lnTo>
                <a:lnTo>
                  <a:pt x="6740" y="2799"/>
                </a:lnTo>
                <a:lnTo>
                  <a:pt x="6545" y="2458"/>
                </a:lnTo>
                <a:lnTo>
                  <a:pt x="6424" y="2118"/>
                </a:lnTo>
                <a:lnTo>
                  <a:pt x="6399" y="1947"/>
                </a:lnTo>
                <a:lnTo>
                  <a:pt x="6375" y="1777"/>
                </a:lnTo>
                <a:lnTo>
                  <a:pt x="6375" y="1607"/>
                </a:lnTo>
                <a:lnTo>
                  <a:pt x="6399" y="1461"/>
                </a:lnTo>
                <a:lnTo>
                  <a:pt x="6399" y="1388"/>
                </a:lnTo>
                <a:lnTo>
                  <a:pt x="6399" y="1339"/>
                </a:lnTo>
                <a:lnTo>
                  <a:pt x="6351" y="1291"/>
                </a:lnTo>
                <a:lnTo>
                  <a:pt x="6302" y="1266"/>
                </a:lnTo>
                <a:lnTo>
                  <a:pt x="6205" y="1266"/>
                </a:lnTo>
                <a:lnTo>
                  <a:pt x="6156" y="1291"/>
                </a:lnTo>
                <a:lnTo>
                  <a:pt x="6107" y="1339"/>
                </a:lnTo>
                <a:lnTo>
                  <a:pt x="6034" y="1485"/>
                </a:lnTo>
                <a:lnTo>
                  <a:pt x="6010" y="1655"/>
                </a:lnTo>
                <a:lnTo>
                  <a:pt x="5815" y="1680"/>
                </a:lnTo>
                <a:lnTo>
                  <a:pt x="5645" y="1728"/>
                </a:lnTo>
                <a:lnTo>
                  <a:pt x="5475" y="1826"/>
                </a:lnTo>
                <a:lnTo>
                  <a:pt x="5304" y="1923"/>
                </a:lnTo>
                <a:lnTo>
                  <a:pt x="5085" y="2069"/>
                </a:lnTo>
                <a:lnTo>
                  <a:pt x="4891" y="2215"/>
                </a:lnTo>
                <a:lnTo>
                  <a:pt x="4720" y="2337"/>
                </a:lnTo>
                <a:lnTo>
                  <a:pt x="4647" y="2410"/>
                </a:lnTo>
                <a:lnTo>
                  <a:pt x="4599" y="2507"/>
                </a:lnTo>
                <a:lnTo>
                  <a:pt x="4574" y="2531"/>
                </a:lnTo>
                <a:lnTo>
                  <a:pt x="4599" y="2556"/>
                </a:lnTo>
                <a:lnTo>
                  <a:pt x="4623" y="2580"/>
                </a:lnTo>
                <a:lnTo>
                  <a:pt x="4647" y="2604"/>
                </a:lnTo>
                <a:lnTo>
                  <a:pt x="4745" y="2580"/>
                </a:lnTo>
                <a:lnTo>
                  <a:pt x="4818" y="2556"/>
                </a:lnTo>
                <a:lnTo>
                  <a:pt x="4988" y="2458"/>
                </a:lnTo>
                <a:lnTo>
                  <a:pt x="5280" y="2239"/>
                </a:lnTo>
                <a:lnTo>
                  <a:pt x="5621" y="1996"/>
                </a:lnTo>
                <a:lnTo>
                  <a:pt x="5986" y="1801"/>
                </a:lnTo>
                <a:lnTo>
                  <a:pt x="5986" y="1996"/>
                </a:lnTo>
                <a:lnTo>
                  <a:pt x="6034" y="2166"/>
                </a:lnTo>
                <a:lnTo>
                  <a:pt x="6083" y="2337"/>
                </a:lnTo>
                <a:lnTo>
                  <a:pt x="6156" y="2531"/>
                </a:lnTo>
                <a:lnTo>
                  <a:pt x="6302" y="2872"/>
                </a:lnTo>
                <a:lnTo>
                  <a:pt x="6472" y="3164"/>
                </a:lnTo>
                <a:lnTo>
                  <a:pt x="6618" y="3359"/>
                </a:lnTo>
                <a:lnTo>
                  <a:pt x="6764" y="3578"/>
                </a:lnTo>
                <a:lnTo>
                  <a:pt x="6959" y="3772"/>
                </a:lnTo>
                <a:lnTo>
                  <a:pt x="7129" y="3967"/>
                </a:lnTo>
                <a:lnTo>
                  <a:pt x="7348" y="4137"/>
                </a:lnTo>
                <a:lnTo>
                  <a:pt x="7567" y="4283"/>
                </a:lnTo>
                <a:lnTo>
                  <a:pt x="7811" y="4381"/>
                </a:lnTo>
                <a:lnTo>
                  <a:pt x="8054" y="4454"/>
                </a:lnTo>
                <a:lnTo>
                  <a:pt x="8151" y="4454"/>
                </a:lnTo>
                <a:lnTo>
                  <a:pt x="8249" y="4381"/>
                </a:lnTo>
                <a:lnTo>
                  <a:pt x="8297" y="4356"/>
                </a:lnTo>
                <a:lnTo>
                  <a:pt x="8322" y="4308"/>
                </a:lnTo>
                <a:lnTo>
                  <a:pt x="8322" y="4235"/>
                </a:lnTo>
                <a:lnTo>
                  <a:pt x="8322" y="4186"/>
                </a:lnTo>
                <a:lnTo>
                  <a:pt x="8151" y="3505"/>
                </a:lnTo>
                <a:lnTo>
                  <a:pt x="8151" y="3505"/>
                </a:lnTo>
                <a:lnTo>
                  <a:pt x="8881" y="3918"/>
                </a:lnTo>
                <a:lnTo>
                  <a:pt x="9587" y="4283"/>
                </a:lnTo>
                <a:lnTo>
                  <a:pt x="9952" y="4429"/>
                </a:lnTo>
                <a:lnTo>
                  <a:pt x="10317" y="4575"/>
                </a:lnTo>
                <a:lnTo>
                  <a:pt x="10682" y="4697"/>
                </a:lnTo>
                <a:lnTo>
                  <a:pt x="11071" y="4746"/>
                </a:lnTo>
                <a:lnTo>
                  <a:pt x="11169" y="4940"/>
                </a:lnTo>
                <a:lnTo>
                  <a:pt x="11242" y="5111"/>
                </a:lnTo>
                <a:lnTo>
                  <a:pt x="11266" y="5281"/>
                </a:lnTo>
                <a:lnTo>
                  <a:pt x="11266" y="5451"/>
                </a:lnTo>
                <a:lnTo>
                  <a:pt x="11242" y="5792"/>
                </a:lnTo>
                <a:lnTo>
                  <a:pt x="11266" y="5865"/>
                </a:lnTo>
                <a:lnTo>
                  <a:pt x="11315" y="5938"/>
                </a:lnTo>
                <a:lnTo>
                  <a:pt x="11363" y="5987"/>
                </a:lnTo>
                <a:lnTo>
                  <a:pt x="11509" y="5987"/>
                </a:lnTo>
                <a:lnTo>
                  <a:pt x="11582" y="5962"/>
                </a:lnTo>
                <a:lnTo>
                  <a:pt x="11631" y="5914"/>
                </a:lnTo>
                <a:lnTo>
                  <a:pt x="11655" y="5841"/>
                </a:lnTo>
                <a:lnTo>
                  <a:pt x="11704" y="5622"/>
                </a:lnTo>
                <a:lnTo>
                  <a:pt x="11704" y="5354"/>
                </a:lnTo>
                <a:lnTo>
                  <a:pt x="11680" y="5135"/>
                </a:lnTo>
                <a:lnTo>
                  <a:pt x="11607" y="4892"/>
                </a:lnTo>
                <a:lnTo>
                  <a:pt x="11558" y="4794"/>
                </a:lnTo>
                <a:lnTo>
                  <a:pt x="11680" y="4770"/>
                </a:lnTo>
                <a:lnTo>
                  <a:pt x="11801" y="4940"/>
                </a:lnTo>
                <a:lnTo>
                  <a:pt x="11923" y="5111"/>
                </a:lnTo>
                <a:lnTo>
                  <a:pt x="11996" y="5305"/>
                </a:lnTo>
                <a:lnTo>
                  <a:pt x="12044" y="5500"/>
                </a:lnTo>
                <a:lnTo>
                  <a:pt x="12069" y="5695"/>
                </a:lnTo>
                <a:lnTo>
                  <a:pt x="12093" y="5889"/>
                </a:lnTo>
                <a:lnTo>
                  <a:pt x="12069" y="6108"/>
                </a:lnTo>
                <a:lnTo>
                  <a:pt x="12044" y="6303"/>
                </a:lnTo>
                <a:lnTo>
                  <a:pt x="11996" y="6522"/>
                </a:lnTo>
                <a:lnTo>
                  <a:pt x="11899" y="6692"/>
                </a:lnTo>
                <a:lnTo>
                  <a:pt x="11801" y="6887"/>
                </a:lnTo>
                <a:lnTo>
                  <a:pt x="11655" y="7033"/>
                </a:lnTo>
                <a:lnTo>
                  <a:pt x="11631" y="7082"/>
                </a:lnTo>
                <a:lnTo>
                  <a:pt x="11631" y="6936"/>
                </a:lnTo>
                <a:lnTo>
                  <a:pt x="11631" y="6814"/>
                </a:lnTo>
                <a:lnTo>
                  <a:pt x="11582" y="6717"/>
                </a:lnTo>
                <a:lnTo>
                  <a:pt x="11509" y="6619"/>
                </a:lnTo>
                <a:lnTo>
                  <a:pt x="11436" y="6571"/>
                </a:lnTo>
                <a:lnTo>
                  <a:pt x="11290" y="6571"/>
                </a:lnTo>
                <a:lnTo>
                  <a:pt x="11242" y="6619"/>
                </a:lnTo>
                <a:lnTo>
                  <a:pt x="11193" y="6668"/>
                </a:lnTo>
                <a:lnTo>
                  <a:pt x="11169" y="6717"/>
                </a:lnTo>
                <a:lnTo>
                  <a:pt x="11169" y="6790"/>
                </a:lnTo>
                <a:lnTo>
                  <a:pt x="11193" y="6863"/>
                </a:lnTo>
                <a:lnTo>
                  <a:pt x="11169" y="6838"/>
                </a:lnTo>
                <a:lnTo>
                  <a:pt x="11144" y="6863"/>
                </a:lnTo>
                <a:lnTo>
                  <a:pt x="11144" y="6984"/>
                </a:lnTo>
                <a:lnTo>
                  <a:pt x="11071" y="7228"/>
                </a:lnTo>
                <a:lnTo>
                  <a:pt x="10974" y="7447"/>
                </a:lnTo>
                <a:lnTo>
                  <a:pt x="10755" y="7933"/>
                </a:lnTo>
                <a:lnTo>
                  <a:pt x="10487" y="8396"/>
                </a:lnTo>
                <a:lnTo>
                  <a:pt x="10317" y="8663"/>
                </a:lnTo>
                <a:lnTo>
                  <a:pt x="10098" y="8907"/>
                </a:lnTo>
                <a:lnTo>
                  <a:pt x="9879" y="9126"/>
                </a:lnTo>
                <a:lnTo>
                  <a:pt x="9611" y="9320"/>
                </a:lnTo>
                <a:lnTo>
                  <a:pt x="9344" y="9491"/>
                </a:lnTo>
                <a:lnTo>
                  <a:pt x="9052" y="9637"/>
                </a:lnTo>
                <a:lnTo>
                  <a:pt x="8735" y="9734"/>
                </a:lnTo>
                <a:lnTo>
                  <a:pt x="8419" y="9782"/>
                </a:lnTo>
                <a:lnTo>
                  <a:pt x="8078" y="9807"/>
                </a:lnTo>
                <a:lnTo>
                  <a:pt x="7738" y="9782"/>
                </a:lnTo>
                <a:lnTo>
                  <a:pt x="7397" y="9709"/>
                </a:lnTo>
                <a:lnTo>
                  <a:pt x="7056" y="9612"/>
                </a:lnTo>
                <a:lnTo>
                  <a:pt x="6716" y="9466"/>
                </a:lnTo>
                <a:lnTo>
                  <a:pt x="6424" y="9296"/>
                </a:lnTo>
                <a:lnTo>
                  <a:pt x="6107" y="9126"/>
                </a:lnTo>
                <a:lnTo>
                  <a:pt x="5840" y="8907"/>
                </a:lnTo>
                <a:lnTo>
                  <a:pt x="5596" y="8712"/>
                </a:lnTo>
                <a:lnTo>
                  <a:pt x="5377" y="8469"/>
                </a:lnTo>
                <a:lnTo>
                  <a:pt x="5158" y="8225"/>
                </a:lnTo>
                <a:lnTo>
                  <a:pt x="4988" y="7958"/>
                </a:lnTo>
                <a:lnTo>
                  <a:pt x="4891" y="7787"/>
                </a:lnTo>
                <a:lnTo>
                  <a:pt x="4818" y="7641"/>
                </a:lnTo>
                <a:lnTo>
                  <a:pt x="4696" y="7301"/>
                </a:lnTo>
                <a:lnTo>
                  <a:pt x="4599" y="6960"/>
                </a:lnTo>
                <a:lnTo>
                  <a:pt x="4477" y="6644"/>
                </a:lnTo>
                <a:lnTo>
                  <a:pt x="4428" y="6571"/>
                </a:lnTo>
                <a:lnTo>
                  <a:pt x="4355" y="6546"/>
                </a:lnTo>
                <a:lnTo>
                  <a:pt x="4282" y="6571"/>
                </a:lnTo>
                <a:lnTo>
                  <a:pt x="4258" y="6595"/>
                </a:lnTo>
                <a:lnTo>
                  <a:pt x="4234" y="6644"/>
                </a:lnTo>
                <a:lnTo>
                  <a:pt x="4209" y="6936"/>
                </a:lnTo>
                <a:lnTo>
                  <a:pt x="4234" y="7228"/>
                </a:lnTo>
                <a:lnTo>
                  <a:pt x="4088" y="7130"/>
                </a:lnTo>
                <a:lnTo>
                  <a:pt x="3966" y="7033"/>
                </a:lnTo>
                <a:lnTo>
                  <a:pt x="3845" y="6911"/>
                </a:lnTo>
                <a:lnTo>
                  <a:pt x="3772" y="6790"/>
                </a:lnTo>
                <a:lnTo>
                  <a:pt x="3699" y="6644"/>
                </a:lnTo>
                <a:lnTo>
                  <a:pt x="3650" y="6473"/>
                </a:lnTo>
                <a:lnTo>
                  <a:pt x="3577" y="6133"/>
                </a:lnTo>
                <a:lnTo>
                  <a:pt x="3553" y="5816"/>
                </a:lnTo>
                <a:lnTo>
                  <a:pt x="3577" y="5670"/>
                </a:lnTo>
                <a:lnTo>
                  <a:pt x="3601" y="5524"/>
                </a:lnTo>
                <a:lnTo>
                  <a:pt x="3650" y="5378"/>
                </a:lnTo>
                <a:lnTo>
                  <a:pt x="3699" y="5232"/>
                </a:lnTo>
                <a:lnTo>
                  <a:pt x="3772" y="5111"/>
                </a:lnTo>
                <a:lnTo>
                  <a:pt x="3893" y="5013"/>
                </a:lnTo>
                <a:lnTo>
                  <a:pt x="3942" y="5013"/>
                </a:lnTo>
                <a:lnTo>
                  <a:pt x="3918" y="5208"/>
                </a:lnTo>
                <a:lnTo>
                  <a:pt x="3942" y="5403"/>
                </a:lnTo>
                <a:lnTo>
                  <a:pt x="3966" y="5476"/>
                </a:lnTo>
                <a:lnTo>
                  <a:pt x="4015" y="5549"/>
                </a:lnTo>
                <a:lnTo>
                  <a:pt x="4063" y="5622"/>
                </a:lnTo>
                <a:lnTo>
                  <a:pt x="4136" y="5670"/>
                </a:lnTo>
                <a:lnTo>
                  <a:pt x="4209" y="5695"/>
                </a:lnTo>
                <a:lnTo>
                  <a:pt x="4258" y="5670"/>
                </a:lnTo>
                <a:lnTo>
                  <a:pt x="4307" y="5646"/>
                </a:lnTo>
                <a:lnTo>
                  <a:pt x="4355" y="5597"/>
                </a:lnTo>
                <a:lnTo>
                  <a:pt x="4355" y="5476"/>
                </a:lnTo>
                <a:lnTo>
                  <a:pt x="4355" y="5403"/>
                </a:lnTo>
                <a:lnTo>
                  <a:pt x="4307" y="5208"/>
                </a:lnTo>
                <a:lnTo>
                  <a:pt x="4331" y="5086"/>
                </a:lnTo>
                <a:lnTo>
                  <a:pt x="4355" y="4965"/>
                </a:lnTo>
                <a:lnTo>
                  <a:pt x="4453" y="4746"/>
                </a:lnTo>
                <a:lnTo>
                  <a:pt x="4550" y="4575"/>
                </a:lnTo>
                <a:lnTo>
                  <a:pt x="4647" y="4405"/>
                </a:lnTo>
                <a:lnTo>
                  <a:pt x="5085" y="4016"/>
                </a:lnTo>
                <a:lnTo>
                  <a:pt x="5377" y="3748"/>
                </a:lnTo>
                <a:lnTo>
                  <a:pt x="5669" y="3432"/>
                </a:lnTo>
                <a:lnTo>
                  <a:pt x="5791" y="3237"/>
                </a:lnTo>
                <a:lnTo>
                  <a:pt x="5888" y="3067"/>
                </a:lnTo>
                <a:lnTo>
                  <a:pt x="5961" y="2872"/>
                </a:lnTo>
                <a:lnTo>
                  <a:pt x="6010" y="2677"/>
                </a:lnTo>
                <a:lnTo>
                  <a:pt x="5986" y="2629"/>
                </a:lnTo>
                <a:lnTo>
                  <a:pt x="5937" y="2604"/>
                </a:lnTo>
                <a:lnTo>
                  <a:pt x="5888" y="2604"/>
                </a:lnTo>
                <a:lnTo>
                  <a:pt x="5864" y="2629"/>
                </a:lnTo>
                <a:lnTo>
                  <a:pt x="5718" y="2750"/>
                </a:lnTo>
                <a:lnTo>
                  <a:pt x="5596" y="2921"/>
                </a:lnTo>
                <a:lnTo>
                  <a:pt x="5377" y="3237"/>
                </a:lnTo>
                <a:lnTo>
                  <a:pt x="5110" y="3505"/>
                </a:lnTo>
                <a:lnTo>
                  <a:pt x="4818" y="3772"/>
                </a:lnTo>
                <a:lnTo>
                  <a:pt x="4647" y="3894"/>
                </a:lnTo>
                <a:lnTo>
                  <a:pt x="4453" y="4040"/>
                </a:lnTo>
                <a:lnTo>
                  <a:pt x="4063" y="4332"/>
                </a:lnTo>
                <a:lnTo>
                  <a:pt x="4112" y="3894"/>
                </a:lnTo>
                <a:lnTo>
                  <a:pt x="4209" y="3456"/>
                </a:lnTo>
                <a:lnTo>
                  <a:pt x="4331" y="3042"/>
                </a:lnTo>
                <a:lnTo>
                  <a:pt x="4477" y="2629"/>
                </a:lnTo>
                <a:lnTo>
                  <a:pt x="4599" y="2337"/>
                </a:lnTo>
                <a:lnTo>
                  <a:pt x="4769" y="2045"/>
                </a:lnTo>
                <a:lnTo>
                  <a:pt x="4939" y="1777"/>
                </a:lnTo>
                <a:lnTo>
                  <a:pt x="5158" y="1558"/>
                </a:lnTo>
                <a:lnTo>
                  <a:pt x="5256" y="1485"/>
                </a:lnTo>
                <a:lnTo>
                  <a:pt x="5377" y="1412"/>
                </a:lnTo>
                <a:lnTo>
                  <a:pt x="5596" y="1364"/>
                </a:lnTo>
                <a:lnTo>
                  <a:pt x="5815" y="1315"/>
                </a:lnTo>
                <a:lnTo>
                  <a:pt x="5913" y="1291"/>
                </a:lnTo>
                <a:lnTo>
                  <a:pt x="6034" y="1242"/>
                </a:lnTo>
                <a:lnTo>
                  <a:pt x="6034" y="1218"/>
                </a:lnTo>
                <a:lnTo>
                  <a:pt x="6034" y="1193"/>
                </a:lnTo>
                <a:lnTo>
                  <a:pt x="5961" y="1096"/>
                </a:lnTo>
                <a:lnTo>
                  <a:pt x="5888" y="1023"/>
                </a:lnTo>
                <a:lnTo>
                  <a:pt x="5767" y="974"/>
                </a:lnTo>
                <a:lnTo>
                  <a:pt x="5523" y="974"/>
                </a:lnTo>
                <a:lnTo>
                  <a:pt x="5402" y="999"/>
                </a:lnTo>
                <a:lnTo>
                  <a:pt x="5183" y="1072"/>
                </a:lnTo>
                <a:lnTo>
                  <a:pt x="5037" y="1145"/>
                </a:lnTo>
                <a:lnTo>
                  <a:pt x="4915" y="1242"/>
                </a:lnTo>
                <a:lnTo>
                  <a:pt x="4793" y="1364"/>
                </a:lnTo>
                <a:lnTo>
                  <a:pt x="4672" y="1485"/>
                </a:lnTo>
                <a:lnTo>
                  <a:pt x="4477" y="1728"/>
                </a:lnTo>
                <a:lnTo>
                  <a:pt x="4307" y="2020"/>
                </a:lnTo>
                <a:lnTo>
                  <a:pt x="4161" y="2312"/>
                </a:lnTo>
                <a:lnTo>
                  <a:pt x="4015" y="2653"/>
                </a:lnTo>
                <a:lnTo>
                  <a:pt x="3893" y="3018"/>
                </a:lnTo>
                <a:lnTo>
                  <a:pt x="3772" y="3359"/>
                </a:lnTo>
                <a:lnTo>
                  <a:pt x="3699" y="3724"/>
                </a:lnTo>
                <a:lnTo>
                  <a:pt x="3650" y="4113"/>
                </a:lnTo>
                <a:lnTo>
                  <a:pt x="3650" y="4454"/>
                </a:lnTo>
                <a:lnTo>
                  <a:pt x="3674" y="4819"/>
                </a:lnTo>
                <a:lnTo>
                  <a:pt x="3553" y="4892"/>
                </a:lnTo>
                <a:lnTo>
                  <a:pt x="3455" y="5038"/>
                </a:lnTo>
                <a:lnTo>
                  <a:pt x="3382" y="5184"/>
                </a:lnTo>
                <a:lnTo>
                  <a:pt x="3334" y="5378"/>
                </a:lnTo>
                <a:lnTo>
                  <a:pt x="3236" y="5719"/>
                </a:lnTo>
                <a:lnTo>
                  <a:pt x="3212" y="5962"/>
                </a:lnTo>
                <a:lnTo>
                  <a:pt x="3236" y="6230"/>
                </a:lnTo>
                <a:lnTo>
                  <a:pt x="3285" y="6522"/>
                </a:lnTo>
                <a:lnTo>
                  <a:pt x="3358" y="6814"/>
                </a:lnTo>
                <a:lnTo>
                  <a:pt x="3480" y="7082"/>
                </a:lnTo>
                <a:lnTo>
                  <a:pt x="3626" y="7325"/>
                </a:lnTo>
                <a:lnTo>
                  <a:pt x="3723" y="7422"/>
                </a:lnTo>
                <a:lnTo>
                  <a:pt x="3845" y="7520"/>
                </a:lnTo>
                <a:lnTo>
                  <a:pt x="3942" y="7593"/>
                </a:lnTo>
                <a:lnTo>
                  <a:pt x="4063" y="7641"/>
                </a:lnTo>
                <a:lnTo>
                  <a:pt x="4209" y="7690"/>
                </a:lnTo>
                <a:lnTo>
                  <a:pt x="4355" y="7690"/>
                </a:lnTo>
                <a:lnTo>
                  <a:pt x="4477" y="7933"/>
                </a:lnTo>
                <a:lnTo>
                  <a:pt x="4599" y="8177"/>
                </a:lnTo>
                <a:lnTo>
                  <a:pt x="4745" y="8396"/>
                </a:lnTo>
                <a:lnTo>
                  <a:pt x="4915" y="8615"/>
                </a:lnTo>
                <a:lnTo>
                  <a:pt x="5085" y="8809"/>
                </a:lnTo>
                <a:lnTo>
                  <a:pt x="5256" y="8980"/>
                </a:lnTo>
                <a:lnTo>
                  <a:pt x="5645" y="9320"/>
                </a:lnTo>
                <a:lnTo>
                  <a:pt x="6010" y="9588"/>
                </a:lnTo>
                <a:lnTo>
                  <a:pt x="6424" y="9831"/>
                </a:lnTo>
                <a:lnTo>
                  <a:pt x="6351" y="9855"/>
                </a:lnTo>
                <a:lnTo>
                  <a:pt x="6278" y="9928"/>
                </a:lnTo>
                <a:lnTo>
                  <a:pt x="6253" y="10001"/>
                </a:lnTo>
                <a:lnTo>
                  <a:pt x="6205" y="10074"/>
                </a:lnTo>
                <a:lnTo>
                  <a:pt x="6180" y="10269"/>
                </a:lnTo>
                <a:lnTo>
                  <a:pt x="6156" y="10464"/>
                </a:lnTo>
                <a:lnTo>
                  <a:pt x="6156" y="10610"/>
                </a:lnTo>
                <a:lnTo>
                  <a:pt x="6180" y="10804"/>
                </a:lnTo>
                <a:lnTo>
                  <a:pt x="6010" y="10829"/>
                </a:lnTo>
                <a:lnTo>
                  <a:pt x="5864" y="10853"/>
                </a:lnTo>
                <a:lnTo>
                  <a:pt x="5596" y="10902"/>
                </a:lnTo>
                <a:lnTo>
                  <a:pt x="5231" y="10975"/>
                </a:lnTo>
                <a:lnTo>
                  <a:pt x="4866" y="11072"/>
                </a:lnTo>
                <a:lnTo>
                  <a:pt x="4161" y="11242"/>
                </a:lnTo>
                <a:lnTo>
                  <a:pt x="3480" y="11437"/>
                </a:lnTo>
                <a:lnTo>
                  <a:pt x="2993" y="11632"/>
                </a:lnTo>
                <a:lnTo>
                  <a:pt x="2531" y="11826"/>
                </a:lnTo>
                <a:lnTo>
                  <a:pt x="2068" y="12070"/>
                </a:lnTo>
                <a:lnTo>
                  <a:pt x="1655" y="12362"/>
                </a:lnTo>
                <a:lnTo>
                  <a:pt x="1314" y="12654"/>
                </a:lnTo>
                <a:lnTo>
                  <a:pt x="973" y="12970"/>
                </a:lnTo>
                <a:lnTo>
                  <a:pt x="681" y="13335"/>
                </a:lnTo>
                <a:lnTo>
                  <a:pt x="414" y="13700"/>
                </a:lnTo>
                <a:lnTo>
                  <a:pt x="316" y="13919"/>
                </a:lnTo>
                <a:lnTo>
                  <a:pt x="219" y="14114"/>
                </a:lnTo>
                <a:lnTo>
                  <a:pt x="122" y="14333"/>
                </a:lnTo>
                <a:lnTo>
                  <a:pt x="73" y="14552"/>
                </a:lnTo>
                <a:lnTo>
                  <a:pt x="24" y="14771"/>
                </a:lnTo>
                <a:lnTo>
                  <a:pt x="0" y="14990"/>
                </a:lnTo>
                <a:lnTo>
                  <a:pt x="24" y="15209"/>
                </a:lnTo>
                <a:lnTo>
                  <a:pt x="49" y="15428"/>
                </a:lnTo>
                <a:lnTo>
                  <a:pt x="73" y="15525"/>
                </a:lnTo>
                <a:lnTo>
                  <a:pt x="122" y="15574"/>
                </a:lnTo>
                <a:lnTo>
                  <a:pt x="170" y="15598"/>
                </a:lnTo>
                <a:lnTo>
                  <a:pt x="243" y="15598"/>
                </a:lnTo>
                <a:lnTo>
                  <a:pt x="316" y="15671"/>
                </a:lnTo>
                <a:lnTo>
                  <a:pt x="414" y="15695"/>
                </a:lnTo>
                <a:lnTo>
                  <a:pt x="803" y="15720"/>
                </a:lnTo>
                <a:lnTo>
                  <a:pt x="1217" y="15793"/>
                </a:lnTo>
                <a:lnTo>
                  <a:pt x="1606" y="15890"/>
                </a:lnTo>
                <a:lnTo>
                  <a:pt x="1995" y="15987"/>
                </a:lnTo>
                <a:lnTo>
                  <a:pt x="2774" y="16231"/>
                </a:lnTo>
                <a:lnTo>
                  <a:pt x="3163" y="16328"/>
                </a:lnTo>
                <a:lnTo>
                  <a:pt x="3553" y="16401"/>
                </a:lnTo>
                <a:lnTo>
                  <a:pt x="4599" y="16498"/>
                </a:lnTo>
                <a:lnTo>
                  <a:pt x="5669" y="16547"/>
                </a:lnTo>
                <a:lnTo>
                  <a:pt x="6716" y="16596"/>
                </a:lnTo>
                <a:lnTo>
                  <a:pt x="7762" y="16620"/>
                </a:lnTo>
                <a:lnTo>
                  <a:pt x="9879" y="16620"/>
                </a:lnTo>
                <a:lnTo>
                  <a:pt x="10950" y="16547"/>
                </a:lnTo>
                <a:lnTo>
                  <a:pt x="11996" y="16450"/>
                </a:lnTo>
                <a:lnTo>
                  <a:pt x="12823" y="16352"/>
                </a:lnTo>
                <a:lnTo>
                  <a:pt x="13626" y="16255"/>
                </a:lnTo>
                <a:lnTo>
                  <a:pt x="14040" y="16206"/>
                </a:lnTo>
                <a:lnTo>
                  <a:pt x="14453" y="16109"/>
                </a:lnTo>
                <a:lnTo>
                  <a:pt x="14843" y="16012"/>
                </a:lnTo>
                <a:lnTo>
                  <a:pt x="15232" y="15890"/>
                </a:lnTo>
                <a:lnTo>
                  <a:pt x="15305" y="15841"/>
                </a:lnTo>
                <a:lnTo>
                  <a:pt x="15378" y="15768"/>
                </a:lnTo>
                <a:lnTo>
                  <a:pt x="15402" y="15695"/>
                </a:lnTo>
                <a:lnTo>
                  <a:pt x="15427" y="15622"/>
                </a:lnTo>
                <a:lnTo>
                  <a:pt x="15524" y="15622"/>
                </a:lnTo>
                <a:lnTo>
                  <a:pt x="15621" y="15574"/>
                </a:lnTo>
                <a:lnTo>
                  <a:pt x="15670" y="15549"/>
                </a:lnTo>
                <a:lnTo>
                  <a:pt x="15694" y="15501"/>
                </a:lnTo>
                <a:lnTo>
                  <a:pt x="15694" y="15452"/>
                </a:lnTo>
                <a:lnTo>
                  <a:pt x="15694" y="15379"/>
                </a:lnTo>
                <a:lnTo>
                  <a:pt x="15646" y="14965"/>
                </a:lnTo>
                <a:lnTo>
                  <a:pt x="15548" y="14576"/>
                </a:lnTo>
                <a:lnTo>
                  <a:pt x="15427" y="14187"/>
                </a:lnTo>
                <a:lnTo>
                  <a:pt x="15256" y="13822"/>
                </a:lnTo>
                <a:lnTo>
                  <a:pt x="15281" y="13822"/>
                </a:lnTo>
                <a:lnTo>
                  <a:pt x="15329" y="13797"/>
                </a:lnTo>
                <a:lnTo>
                  <a:pt x="15354" y="13724"/>
                </a:lnTo>
                <a:lnTo>
                  <a:pt x="15354" y="13676"/>
                </a:lnTo>
                <a:lnTo>
                  <a:pt x="15305" y="13627"/>
                </a:lnTo>
                <a:lnTo>
                  <a:pt x="15110" y="13554"/>
                </a:lnTo>
                <a:lnTo>
                  <a:pt x="14989" y="13359"/>
                </a:lnTo>
                <a:lnTo>
                  <a:pt x="14843" y="13140"/>
                </a:lnTo>
                <a:lnTo>
                  <a:pt x="14502" y="12751"/>
                </a:lnTo>
                <a:lnTo>
                  <a:pt x="14113" y="12386"/>
                </a:lnTo>
                <a:lnTo>
                  <a:pt x="13699" y="12070"/>
                </a:lnTo>
                <a:lnTo>
                  <a:pt x="13456" y="11924"/>
                </a:lnTo>
                <a:lnTo>
                  <a:pt x="13237" y="11778"/>
                </a:lnTo>
                <a:lnTo>
                  <a:pt x="12726" y="11559"/>
                </a:lnTo>
                <a:lnTo>
                  <a:pt x="12215" y="11388"/>
                </a:lnTo>
                <a:lnTo>
                  <a:pt x="11680" y="11242"/>
                </a:lnTo>
                <a:lnTo>
                  <a:pt x="11071" y="11121"/>
                </a:lnTo>
                <a:lnTo>
                  <a:pt x="10463" y="11023"/>
                </a:lnTo>
                <a:lnTo>
                  <a:pt x="10341" y="10999"/>
                </a:lnTo>
                <a:lnTo>
                  <a:pt x="10244" y="10975"/>
                </a:lnTo>
                <a:lnTo>
                  <a:pt x="9879" y="10902"/>
                </a:lnTo>
                <a:lnTo>
                  <a:pt x="9684" y="10877"/>
                </a:lnTo>
                <a:lnTo>
                  <a:pt x="9490" y="10877"/>
                </a:lnTo>
                <a:lnTo>
                  <a:pt x="9490" y="10780"/>
                </a:lnTo>
                <a:lnTo>
                  <a:pt x="9490" y="10658"/>
                </a:lnTo>
                <a:lnTo>
                  <a:pt x="9490" y="10415"/>
                </a:lnTo>
                <a:lnTo>
                  <a:pt x="9490" y="10172"/>
                </a:lnTo>
                <a:lnTo>
                  <a:pt x="9465" y="10050"/>
                </a:lnTo>
                <a:lnTo>
                  <a:pt x="9441" y="9977"/>
                </a:lnTo>
                <a:lnTo>
                  <a:pt x="9660" y="9831"/>
                </a:lnTo>
                <a:lnTo>
                  <a:pt x="9879" y="9709"/>
                </a:lnTo>
                <a:lnTo>
                  <a:pt x="10098" y="9539"/>
                </a:lnTo>
                <a:lnTo>
                  <a:pt x="10293" y="9369"/>
                </a:lnTo>
                <a:lnTo>
                  <a:pt x="10463" y="9174"/>
                </a:lnTo>
                <a:lnTo>
                  <a:pt x="10633" y="8980"/>
                </a:lnTo>
                <a:lnTo>
                  <a:pt x="10804" y="8761"/>
                </a:lnTo>
                <a:lnTo>
                  <a:pt x="10950" y="8542"/>
                </a:lnTo>
                <a:lnTo>
                  <a:pt x="11193" y="8128"/>
                </a:lnTo>
                <a:lnTo>
                  <a:pt x="11363" y="7812"/>
                </a:lnTo>
                <a:lnTo>
                  <a:pt x="11509" y="7495"/>
                </a:lnTo>
                <a:lnTo>
                  <a:pt x="11582" y="7495"/>
                </a:lnTo>
                <a:lnTo>
                  <a:pt x="11655" y="7471"/>
                </a:lnTo>
                <a:lnTo>
                  <a:pt x="11801" y="7398"/>
                </a:lnTo>
                <a:lnTo>
                  <a:pt x="11947" y="7252"/>
                </a:lnTo>
                <a:lnTo>
                  <a:pt x="12093" y="7082"/>
                </a:lnTo>
                <a:lnTo>
                  <a:pt x="12215" y="6887"/>
                </a:lnTo>
                <a:lnTo>
                  <a:pt x="12288" y="6717"/>
                </a:lnTo>
                <a:lnTo>
                  <a:pt x="12409" y="6425"/>
                </a:lnTo>
                <a:lnTo>
                  <a:pt x="12458" y="6206"/>
                </a:lnTo>
                <a:lnTo>
                  <a:pt x="12482" y="5987"/>
                </a:lnTo>
                <a:lnTo>
                  <a:pt x="12482" y="5768"/>
                </a:lnTo>
                <a:lnTo>
                  <a:pt x="12458" y="5549"/>
                </a:lnTo>
                <a:lnTo>
                  <a:pt x="12434" y="5330"/>
                </a:lnTo>
                <a:lnTo>
                  <a:pt x="12361" y="5111"/>
                </a:lnTo>
                <a:lnTo>
                  <a:pt x="12263" y="4916"/>
                </a:lnTo>
                <a:lnTo>
                  <a:pt x="12142" y="4721"/>
                </a:lnTo>
                <a:lnTo>
                  <a:pt x="12190" y="4697"/>
                </a:lnTo>
                <a:lnTo>
                  <a:pt x="12239" y="4648"/>
                </a:lnTo>
                <a:lnTo>
                  <a:pt x="12263" y="4551"/>
                </a:lnTo>
                <a:lnTo>
                  <a:pt x="12239" y="4454"/>
                </a:lnTo>
                <a:lnTo>
                  <a:pt x="12166" y="4356"/>
                </a:lnTo>
                <a:lnTo>
                  <a:pt x="12166" y="3797"/>
                </a:lnTo>
                <a:lnTo>
                  <a:pt x="12142" y="3237"/>
                </a:lnTo>
                <a:lnTo>
                  <a:pt x="12093" y="2969"/>
                </a:lnTo>
                <a:lnTo>
                  <a:pt x="12044" y="2677"/>
                </a:lnTo>
                <a:lnTo>
                  <a:pt x="11971" y="2410"/>
                </a:lnTo>
                <a:lnTo>
                  <a:pt x="11899" y="2142"/>
                </a:lnTo>
                <a:lnTo>
                  <a:pt x="11801" y="1874"/>
                </a:lnTo>
                <a:lnTo>
                  <a:pt x="11680" y="1631"/>
                </a:lnTo>
                <a:lnTo>
                  <a:pt x="11534" y="1412"/>
                </a:lnTo>
                <a:lnTo>
                  <a:pt x="11363" y="1193"/>
                </a:lnTo>
                <a:lnTo>
                  <a:pt x="11193" y="974"/>
                </a:lnTo>
                <a:lnTo>
                  <a:pt x="10974" y="804"/>
                </a:lnTo>
                <a:lnTo>
                  <a:pt x="10755" y="634"/>
                </a:lnTo>
                <a:lnTo>
                  <a:pt x="10487" y="488"/>
                </a:lnTo>
                <a:lnTo>
                  <a:pt x="10171" y="342"/>
                </a:lnTo>
                <a:lnTo>
                  <a:pt x="9782" y="220"/>
                </a:lnTo>
                <a:lnTo>
                  <a:pt x="9417" y="123"/>
                </a:lnTo>
                <a:lnTo>
                  <a:pt x="9003" y="50"/>
                </a:lnTo>
                <a:lnTo>
                  <a:pt x="8589" y="25"/>
                </a:lnTo>
                <a:lnTo>
                  <a:pt x="8200" y="1"/>
                </a:lnTo>
                <a:close/>
              </a:path>
            </a:pathLst>
          </a:custGeom>
          <a:solidFill>
            <a:schemeClr val="bg1"/>
          </a:solidFill>
          <a:ln w="3175" cmpd="dbl">
            <a:noFill/>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dirty="0">
              <a:noFill/>
            </a:endParaRPr>
          </a:p>
        </p:txBody>
      </p:sp>
    </p:spTree>
    <p:extLst>
      <p:ext uri="{BB962C8B-B14F-4D97-AF65-F5344CB8AC3E}">
        <p14:creationId xmlns:p14="http://schemas.microsoft.com/office/powerpoint/2010/main" val="2230710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5</a:t>
            </a:fld>
            <a:endParaRPr dirty="0"/>
          </a:p>
        </p:txBody>
      </p:sp>
      <p:sp>
        <p:nvSpPr>
          <p:cNvPr id="4" name="TextBox 3"/>
          <p:cNvSpPr txBox="1"/>
          <p:nvPr/>
        </p:nvSpPr>
        <p:spPr>
          <a:xfrm>
            <a:off x="0" y="1524000"/>
            <a:ext cx="8458200" cy="3416320"/>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Mj_Faraz" pitchFamily="2" charset="-78"/>
              </a:rPr>
              <a:t>سنت اگزوپری در همین چند جمله  ی ساده اما بسیار با معنا تفاوت های دنیای کودکی با بزرگ‌سالی را آشکار کرده است.</a:t>
            </a:r>
          </a:p>
          <a:p>
            <a:pPr marL="342900" indent="-342900" algn="r" rtl="1">
              <a:buFont typeface="Arial" pitchFamily="34" charset="0"/>
              <a:buChar char="•"/>
            </a:pPr>
            <a:r>
              <a:rPr lang="fa-IR" sz="2400" dirty="0" smtClean="0">
                <a:cs typeface="Mj_Faraz" pitchFamily="2" charset="-78"/>
              </a:rPr>
              <a:t>یکی از تفاوت های بزرگ دنیای کودکی و بزرگسالی در این است که کودکان در یکی از دنیایی که با عددها و ارقام ساخته شده باشد، ندارند. کودکان چیرگی یا سیطره ی چندی ها یا کمیت ها را نمی پذیرند و در گوهر خویش زیر آسمانی زندگی می کنند که چونی ها یا کیفیت ها چیره است. کیفیت‌هایی چون بازی، شادی، ایمنی و شکم سیر.</a:t>
            </a:r>
          </a:p>
          <a:p>
            <a:pPr marL="342900" indent="-342900" algn="r" rtl="1">
              <a:buFont typeface="Arial" pitchFamily="34" charset="0"/>
              <a:buChar char="•"/>
            </a:pPr>
            <a:r>
              <a:rPr lang="fa-IR" sz="2400" dirty="0" smtClean="0">
                <a:cs typeface="Mj_Faraz" pitchFamily="2" charset="-78"/>
              </a:rPr>
              <a:t>با این همه با وجود اینکه ما این چیزها را می دانیم و حتی هنگامی که این جمله های شاعرانه را از دهان شازده کوچولو می شنویم، باز کودکان را وادار می کنیم که شب</a:t>
            </a:r>
            <a:r>
              <a:rPr lang="fa-IR" sz="2400" dirty="0">
                <a:cs typeface="Mj_Faraz" pitchFamily="2" charset="-78"/>
              </a:rPr>
              <a:t>ه</a:t>
            </a:r>
            <a:r>
              <a:rPr lang="fa-IR" sz="2400" dirty="0" smtClean="0">
                <a:cs typeface="Mj_Faraz" pitchFamily="2" charset="-78"/>
              </a:rPr>
              <a:t> دانشی را که  به آن نام ریاضی داده ایم، بیاموزند بدون اینکه خودمان هم مطمئن باشیم که آن چیز ها دانش ریاضی هست یا نه، چرا؟</a:t>
            </a:r>
          </a:p>
        </p:txBody>
      </p:sp>
    </p:spTree>
    <p:extLst>
      <p:ext uri="{BB962C8B-B14F-4D97-AF65-F5344CB8AC3E}">
        <p14:creationId xmlns:p14="http://schemas.microsoft.com/office/powerpoint/2010/main" val="497470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6</a:t>
            </a:fld>
            <a:endParaRPr dirty="0"/>
          </a:p>
        </p:txBody>
      </p:sp>
      <p:sp>
        <p:nvSpPr>
          <p:cNvPr id="4" name="TextBox 3"/>
          <p:cNvSpPr txBox="1"/>
          <p:nvPr/>
        </p:nvSpPr>
        <p:spPr>
          <a:xfrm>
            <a:off x="304800" y="2133600"/>
            <a:ext cx="8458200" cy="2308324"/>
          </a:xfrm>
          <a:prstGeom prst="rect">
            <a:avLst/>
          </a:prstGeom>
          <a:noFill/>
        </p:spPr>
        <p:txBody>
          <a:bodyPr wrap="square" rtlCol="0">
            <a:spAutoFit/>
          </a:bodyPr>
          <a:lstStyle/>
          <a:p>
            <a:pPr algn="ctr" rtl="1"/>
            <a:r>
              <a:rPr lang="fa-IR" sz="7200" dirty="0" smtClean="0">
                <a:cs typeface="B Titr" pitchFamily="2" charset="-78"/>
              </a:rPr>
              <a:t>جلسه اول</a:t>
            </a:r>
            <a:endParaRPr lang="en-US" sz="7200" dirty="0" smtClean="0">
              <a:cs typeface="B Titr" pitchFamily="2" charset="-78"/>
            </a:endParaRPr>
          </a:p>
          <a:p>
            <a:pPr algn="ctr" rtl="1"/>
            <a:r>
              <a:rPr lang="fa-IR" sz="7200" dirty="0" smtClean="0">
                <a:cs typeface="B Titr" pitchFamily="2" charset="-78"/>
              </a:rPr>
              <a:t>ساختار کتاب های درسی</a:t>
            </a:r>
          </a:p>
        </p:txBody>
      </p:sp>
    </p:spTree>
    <p:extLst>
      <p:ext uri="{BB962C8B-B14F-4D97-AF65-F5344CB8AC3E}">
        <p14:creationId xmlns:p14="http://schemas.microsoft.com/office/powerpoint/2010/main" val="24613270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7</a:t>
            </a:fld>
            <a:endParaRPr dirty="0"/>
          </a:p>
        </p:txBody>
      </p:sp>
      <p:sp>
        <p:nvSpPr>
          <p:cNvPr id="4" name="TextBox 3"/>
          <p:cNvSpPr txBox="1"/>
          <p:nvPr/>
        </p:nvSpPr>
        <p:spPr>
          <a:xfrm>
            <a:off x="0" y="1524000"/>
            <a:ext cx="8458200" cy="3785652"/>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کتاب ریاضی اول دبستان 25 بخش دارد که هر بخش با یک صفحه تصویری آغاز میشود. این صفحات چند هدفی هستند و در آموزش 6 صفحه دیگر آن بخش نقش دارند و در مدت زمان تدریس آن بخش چندین مرتبه به صفحه آغازین رجوع می شود.به طور معمول تدریس هر صفحه با مراجعه به صفحه ی آغازین شروع می شود.</a:t>
            </a:r>
          </a:p>
          <a:p>
            <a:pPr marL="342900" indent="-342900" algn="r" rtl="1">
              <a:buFont typeface="Arial" pitchFamily="34" charset="0"/>
              <a:buChar char="•"/>
            </a:pPr>
            <a:r>
              <a:rPr lang="fa-IR" sz="2400" dirty="0" smtClean="0">
                <a:cs typeface="2  Baran" pitchFamily="2" charset="-78"/>
              </a:rPr>
              <a:t>استفاده از صفحه ی آغازین هر بخش، یاد آور همان فعالیت های دست ورزی و مقدمه چینی‌های ورود به موضوع است. قبل ازینکه موضوع ریاضی هر یک از صفحات کتاب ریاضی آغاز می شود با مراجعه به صفحه ی آغازین بخش ضمن انجام فعالیت های دستورزی از آن صفحه برای مقدمه چینی و طرح موضوع استفاده می شود .</a:t>
            </a:r>
          </a:p>
          <a:p>
            <a:pPr marL="342900" indent="-342900" algn="r" rtl="1">
              <a:buFont typeface="Arial" pitchFamily="34" charset="0"/>
              <a:buChar char="•"/>
            </a:pPr>
            <a:r>
              <a:rPr lang="fa-IR" sz="2400" dirty="0" smtClean="0">
                <a:cs typeface="2  Baran" pitchFamily="2" charset="-78"/>
              </a:rPr>
              <a:t>بنابراین می توان جمع بندی کرد که محتوای آموزشی کتاب ریاضی اول دبستان 150 صفحه است و 25 صفحه که شامل 25 صفحه ی آغازین است مکمل همان 150 صفحه است.</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ساختار کتاب های درسی پایه‌ی اول</a:t>
            </a:r>
          </a:p>
        </p:txBody>
      </p:sp>
      <p:sp>
        <p:nvSpPr>
          <p:cNvPr id="6" name="TextBox 5"/>
          <p:cNvSpPr txBox="1"/>
          <p:nvPr/>
        </p:nvSpPr>
        <p:spPr>
          <a:xfrm>
            <a:off x="-16931" y="6102783"/>
            <a:ext cx="9144000" cy="369332"/>
          </a:xfrm>
          <a:prstGeom prst="rect">
            <a:avLst/>
          </a:prstGeom>
          <a:noFill/>
        </p:spPr>
        <p:txBody>
          <a:bodyPr wrap="square" rtlCol="0">
            <a:spAutoFit/>
          </a:bodyPr>
          <a:lstStyle/>
          <a:p>
            <a:pPr algn="ctr"/>
            <a:r>
              <a:rPr lang="fa-IR" dirty="0" smtClean="0"/>
              <a:t>محمد صلاحی</a:t>
            </a:r>
            <a:endParaRPr lang="fa-IR" kern="0" dirty="0">
              <a:ea typeface="Sniglet"/>
              <a:cs typeface="2  Baran" pitchFamily="2" charset="-78"/>
              <a:sym typeface="Sniglet"/>
            </a:endParaRPr>
          </a:p>
        </p:txBody>
      </p:sp>
    </p:spTree>
    <p:extLst>
      <p:ext uri="{BB962C8B-B14F-4D97-AF65-F5344CB8AC3E}">
        <p14:creationId xmlns:p14="http://schemas.microsoft.com/office/powerpoint/2010/main" val="42664298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8</a:t>
            </a:fld>
            <a:endParaRPr dirty="0"/>
          </a:p>
        </p:txBody>
      </p:sp>
      <p:sp>
        <p:nvSpPr>
          <p:cNvPr id="4" name="TextBox 3"/>
          <p:cNvSpPr txBox="1"/>
          <p:nvPr/>
        </p:nvSpPr>
        <p:spPr>
          <a:xfrm>
            <a:off x="0" y="1524000"/>
            <a:ext cx="8458200" cy="2062103"/>
          </a:xfrm>
          <a:prstGeom prst="rect">
            <a:avLst/>
          </a:prstGeom>
          <a:noFill/>
        </p:spPr>
        <p:txBody>
          <a:bodyPr wrap="square" rtlCol="0">
            <a:spAutoFit/>
          </a:bodyPr>
          <a:lstStyle/>
          <a:p>
            <a:pPr marL="342900" indent="-342900" algn="r" rtl="1">
              <a:buFont typeface="Arial" pitchFamily="34" charset="0"/>
              <a:buChar char="•"/>
            </a:pPr>
            <a:r>
              <a:rPr lang="fa-IR" sz="3200" dirty="0" smtClean="0">
                <a:cs typeface="2  Baran" pitchFamily="2" charset="-78"/>
              </a:rPr>
              <a:t>روش تدریس نیز َشامل 3 قسمت هست:</a:t>
            </a:r>
          </a:p>
          <a:p>
            <a:pPr marL="342900" indent="-342900" algn="r" rtl="1">
              <a:buFont typeface="Arial" pitchFamily="34" charset="0"/>
              <a:buChar char="•"/>
            </a:pPr>
            <a:r>
              <a:rPr lang="fa-IR" sz="3200" dirty="0" smtClean="0">
                <a:cs typeface="2  Baran" pitchFamily="2" charset="-78"/>
              </a:rPr>
              <a:t>الف)شروع کار با فعالیت های پیشنهادی عملی و دست ورزی؛</a:t>
            </a:r>
          </a:p>
          <a:p>
            <a:pPr marL="342900" indent="-342900" algn="r" rtl="1">
              <a:buFont typeface="Arial" pitchFamily="34" charset="0"/>
              <a:buChar char="•"/>
            </a:pPr>
            <a:r>
              <a:rPr lang="fa-IR" sz="3200" dirty="0" smtClean="0">
                <a:cs typeface="2  Baran" pitchFamily="2" charset="-78"/>
              </a:rPr>
              <a:t>ب)ارتباط با صفحه ی آغازین؛</a:t>
            </a:r>
          </a:p>
          <a:p>
            <a:pPr marL="342900" indent="-342900" algn="r" rtl="1">
              <a:buFont typeface="Arial" pitchFamily="34" charset="0"/>
              <a:buChar char="•"/>
            </a:pPr>
            <a:r>
              <a:rPr lang="fa-IR" sz="3200" dirty="0" smtClean="0">
                <a:cs typeface="2  Baran" pitchFamily="2" charset="-78"/>
              </a:rPr>
              <a:t>ج)رجوع به آن صفحه در کتب درسی.</a:t>
            </a:r>
          </a:p>
        </p:txBody>
      </p:sp>
    </p:spTree>
    <p:extLst>
      <p:ext uri="{BB962C8B-B14F-4D97-AF65-F5344CB8AC3E}">
        <p14:creationId xmlns:p14="http://schemas.microsoft.com/office/powerpoint/2010/main" val="3556765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9</a:t>
            </a:fld>
            <a:endParaRPr dirty="0"/>
          </a:p>
        </p:txBody>
      </p:sp>
      <p:sp>
        <p:nvSpPr>
          <p:cNvPr id="4" name="TextBox 3"/>
          <p:cNvSpPr txBox="1"/>
          <p:nvPr/>
        </p:nvSpPr>
        <p:spPr>
          <a:xfrm>
            <a:off x="0" y="1524000"/>
            <a:ext cx="8458200" cy="3785652"/>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صفحه ی عنوانی (1 صفحه ):</a:t>
            </a:r>
          </a:p>
          <a:p>
            <a:pPr marL="342900" indent="-342900" algn="r" rtl="1">
              <a:buFont typeface="Arial" pitchFamily="34" charset="0"/>
              <a:buChar char="•"/>
            </a:pPr>
            <a:r>
              <a:rPr lang="fa-IR" sz="2400" dirty="0" smtClean="0">
                <a:cs typeface="2  Baran" pitchFamily="2" charset="-78"/>
              </a:rPr>
              <a:t>حل مسئله (2 صفحه ):</a:t>
            </a:r>
          </a:p>
          <a:p>
            <a:pPr marL="342900" indent="-342900" algn="r" rtl="1">
              <a:buFont typeface="Arial" pitchFamily="34" charset="0"/>
              <a:buChar char="•"/>
            </a:pPr>
            <a:r>
              <a:rPr lang="fa-IR" sz="2400" dirty="0" smtClean="0">
                <a:cs typeface="2  Baran" pitchFamily="2" charset="-78"/>
              </a:rPr>
              <a:t>هر فصل با تعدادی مسئله جهت یادآوری راهبرد های حل مسئله شروع می شود. تعدادی از این مسئله ها زمینه ساز آموزش مفاهیم آن فصل بوده و مورد نظر در انجام فعالیت های فصل به کار می رود.</a:t>
            </a:r>
          </a:p>
          <a:p>
            <a:pPr marL="342900" indent="-342900" algn="r" rtl="1">
              <a:buFont typeface="Arial" pitchFamily="34" charset="0"/>
              <a:buChar char="•"/>
            </a:pPr>
            <a:r>
              <a:rPr lang="fa-IR" sz="2400" dirty="0" smtClean="0">
                <a:cs typeface="2  Baran" pitchFamily="2" charset="-78"/>
              </a:rPr>
              <a:t>واحد های یادگیری:</a:t>
            </a:r>
          </a:p>
          <a:p>
            <a:pPr marL="342900" indent="-342900" algn="r" rtl="1">
              <a:buFont typeface="Arial" pitchFamily="34" charset="0"/>
              <a:buChar char="•"/>
            </a:pPr>
            <a:r>
              <a:rPr lang="fa-IR" sz="2400" dirty="0" smtClean="0">
                <a:cs typeface="2  Baran" pitchFamily="2" charset="-78"/>
              </a:rPr>
              <a:t>هر فصل دارای 4 درس هست. هر درس شامل فعالیت، کار در کلاس و تمرین می باشد.</a:t>
            </a:r>
          </a:p>
          <a:p>
            <a:pPr marL="342900" indent="-342900" algn="r" rtl="1">
              <a:buFont typeface="Arial" pitchFamily="34" charset="0"/>
              <a:buChar char="•"/>
            </a:pPr>
            <a:r>
              <a:rPr lang="fa-IR" sz="2400" dirty="0" smtClean="0">
                <a:cs typeface="2  Baran" pitchFamily="2" charset="-78"/>
              </a:rPr>
              <a:t>مرور فصل:</a:t>
            </a:r>
          </a:p>
          <a:p>
            <a:pPr marL="342900" indent="-342900" algn="r" rtl="1">
              <a:buFont typeface="Arial" pitchFamily="34" charset="0"/>
              <a:buChar char="•"/>
            </a:pPr>
            <a:r>
              <a:rPr lang="fa-IR" sz="2400" dirty="0" smtClean="0">
                <a:cs typeface="2  Baran" pitchFamily="2" charset="-78"/>
              </a:rPr>
              <a:t>در پایان هر فصل در این قسمت مطالب، مفاهیم فصل مرور می شود. این قسمت شامل فرهنگ نوشتن، تمرین های دوره ای، سرگرمی و ریاضی، فرهنگ خواندن است.</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ساختار کتاب های دوم تا ششم</a:t>
            </a:r>
          </a:p>
        </p:txBody>
      </p:sp>
    </p:spTree>
    <p:extLst>
      <p:ext uri="{BB962C8B-B14F-4D97-AF65-F5344CB8AC3E}">
        <p14:creationId xmlns:p14="http://schemas.microsoft.com/office/powerpoint/2010/main" val="35567650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2150</TotalTime>
  <Words>1404</Words>
  <Application>Microsoft Office PowerPoint</Application>
  <PresentationFormat>On-screen Show (4:3)</PresentationFormat>
  <Paragraphs>105</Paragraphs>
  <Slides>20</Slides>
  <Notes>19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Adjacency</vt:lpstr>
      <vt:lpstr>آموزش مفاهیم ریاضی  ابتدایی                           </vt:lpstr>
      <vt:lpstr>PowerPoint Presentation</vt:lpstr>
      <vt:lpstr>PowerPoint Presentation</vt:lpstr>
      <vt:lpstr>مقدمه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کارگاه آموزش مفاهیم ریاضی ابتدایی</dc:title>
  <dc:creator>a</dc:creator>
  <cp:lastModifiedBy>a</cp:lastModifiedBy>
  <cp:revision>140</cp:revision>
  <dcterms:created xsi:type="dcterms:W3CDTF">2020-04-06T08:37:43Z</dcterms:created>
  <dcterms:modified xsi:type="dcterms:W3CDTF">2020-05-04T13:36:28Z</dcterms:modified>
</cp:coreProperties>
</file>