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08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D81D-7CB0-4ABC-AA4E-9CC0BC71DAD2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C63D-4C5A-455F-962A-FB785AE4C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89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D81D-7CB0-4ABC-AA4E-9CC0BC71DAD2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C63D-4C5A-455F-962A-FB785AE4C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43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D81D-7CB0-4ABC-AA4E-9CC0BC71DAD2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C63D-4C5A-455F-962A-FB785AE4C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82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D81D-7CB0-4ABC-AA4E-9CC0BC71DAD2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C63D-4C5A-455F-962A-FB785AE4C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6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D81D-7CB0-4ABC-AA4E-9CC0BC71DAD2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C63D-4C5A-455F-962A-FB785AE4C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35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D81D-7CB0-4ABC-AA4E-9CC0BC71DAD2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C63D-4C5A-455F-962A-FB785AE4C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13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D81D-7CB0-4ABC-AA4E-9CC0BC71DAD2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C63D-4C5A-455F-962A-FB785AE4C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37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D81D-7CB0-4ABC-AA4E-9CC0BC71DAD2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C63D-4C5A-455F-962A-FB785AE4C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67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D81D-7CB0-4ABC-AA4E-9CC0BC71DAD2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C63D-4C5A-455F-962A-FB785AE4C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9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D81D-7CB0-4ABC-AA4E-9CC0BC71DAD2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C63D-4C5A-455F-962A-FB785AE4C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25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D81D-7CB0-4ABC-AA4E-9CC0BC71DAD2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C63D-4C5A-455F-962A-FB785AE4C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36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9D81D-7CB0-4ABC-AA4E-9CC0BC71DAD2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1C63D-4C5A-455F-962A-FB785AE4C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07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9800"/>
            <a:ext cx="7772400" cy="1470025"/>
          </a:xfrm>
        </p:spPr>
        <p:txBody>
          <a:bodyPr>
            <a:noAutofit/>
          </a:bodyPr>
          <a:lstStyle/>
          <a:p>
            <a:pPr>
              <a:lnSpc>
                <a:spcPct val="250000"/>
              </a:lnSpc>
            </a:pPr>
            <a:r>
              <a:rPr lang="fa-IR" sz="4000" dirty="0" smtClean="0"/>
              <a:t>بخش 3و4تحلیل کتب</a:t>
            </a:r>
            <a:br>
              <a:rPr lang="fa-IR" sz="4000" dirty="0" smtClean="0"/>
            </a:br>
            <a:r>
              <a:rPr lang="fa-IR" sz="4000" dirty="0" smtClean="0"/>
              <a:t>مدرس:قره دینگه</a:t>
            </a:r>
            <a:endParaRPr lang="en-US" sz="4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6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355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sz="4000" dirty="0" smtClean="0"/>
              <a:t>9-چه ویژگیهایی ازمتن بریادگیری تاثیر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fa-IR" sz="4000" dirty="0" smtClean="0"/>
              <a:t>می گذارد؟(ص52و53).</a:t>
            </a:r>
            <a:endParaRPr lang="en-US" sz="40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4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54562"/>
          </a:xfrm>
        </p:spPr>
        <p:txBody>
          <a:bodyPr>
            <a:normAutofit/>
          </a:bodyPr>
          <a:lstStyle/>
          <a:p>
            <a:r>
              <a:rPr lang="fa-IR" sz="4000" dirty="0" smtClean="0"/>
              <a:t>10-منظورازراهبردهای شناختی؟(ص54).</a:t>
            </a:r>
            <a:endParaRPr lang="en-US" sz="40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5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25962"/>
          </a:xfrm>
        </p:spPr>
        <p:txBody>
          <a:bodyPr>
            <a:normAutofit/>
          </a:bodyPr>
          <a:lstStyle/>
          <a:p>
            <a:r>
              <a:rPr lang="fa-IR" sz="6000" dirty="0" smtClean="0"/>
              <a:t>پایان</a:t>
            </a:r>
            <a:endParaRPr lang="en-US" sz="60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5395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6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783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sz="4000" dirty="0" smtClean="0"/>
              <a:t>1-درنظامهای متمرکزمحتوای کتب درسی چگونه نوشته می شود؟(ص41).</a:t>
            </a:r>
            <a:endParaRPr lang="en-US" sz="40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5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4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6858000" cy="48307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sz="4000" dirty="0" smtClean="0"/>
              <a:t>2-ملاکهای انتخاب محتواازنظرخانم هیلداتابا؟(ص42).</a:t>
            </a:r>
            <a:endParaRPr lang="en-US" sz="40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6781800" cy="49831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dirty="0" smtClean="0"/>
              <a:t>3-چهارموردازخصوصیات عمومی محتوا؟(ص43).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1341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5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96200" cy="51355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sz="4000" dirty="0" smtClean="0"/>
              <a:t>4-سازماندهی محتواراتعریف کرده ویکی ازدلایل آن راشرح دهید.(ص44و45).</a:t>
            </a:r>
            <a:endParaRPr lang="en-US" sz="40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783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sz="3600" dirty="0" smtClean="0"/>
              <a:t>5-معیارهای سازماندهی محتوارانام برده وهرکدام راشرح دهید.(ص45)</a:t>
            </a:r>
            <a:endParaRPr lang="en-US" sz="3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3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735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sz="4000" dirty="0" smtClean="0"/>
              <a:t>6-پنج اصلی که درتوالی محتوابایدرعایت شوندرابنویسید.(ص45).</a:t>
            </a:r>
            <a:endParaRPr lang="en-US" sz="40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0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40362"/>
          </a:xfrm>
        </p:spPr>
        <p:txBody>
          <a:bodyPr>
            <a:normAutofit/>
          </a:bodyPr>
          <a:lstStyle/>
          <a:p>
            <a:r>
              <a:rPr lang="fa-IR" sz="4000" dirty="0" smtClean="0"/>
              <a:t>7-تعریف کتاب درسی؟(ص51).</a:t>
            </a:r>
            <a:endParaRPr lang="en-US" sz="40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5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sz="4000" dirty="0" smtClean="0"/>
              <a:t>8-عوامل مثردرطراحی وتهیه کتابهای درسی؟(ص52).</a:t>
            </a:r>
            <a:endParaRPr lang="en-US" sz="40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240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6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82</Words>
  <Application>Microsoft Office PowerPoint</Application>
  <PresentationFormat>On-screen Show (4:3)</PresentationFormat>
  <Paragraphs>12</Paragraphs>
  <Slides>12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بخش 3و4تحلیل کتب مدرس:قره دینگه</vt:lpstr>
      <vt:lpstr>1-درنظامهای متمرکزمحتوای کتب درسی چگونه نوشته می شود؟(ص41).</vt:lpstr>
      <vt:lpstr>2-ملاکهای انتخاب محتواازنظرخانم هیلداتابا؟(ص42).</vt:lpstr>
      <vt:lpstr>3-چهارموردازخصوصیات عمومی محتوا؟(ص43).</vt:lpstr>
      <vt:lpstr>4-سازماندهی محتواراتعریف کرده ویکی ازدلایل آن راشرح دهید.(ص44و45).</vt:lpstr>
      <vt:lpstr>5-معیارهای سازماندهی محتوارانام برده وهرکدام راشرح دهید.(ص45)</vt:lpstr>
      <vt:lpstr>6-پنج اصلی که درتوالی محتوابایدرعایت شوندرابنویسید.(ص45).</vt:lpstr>
      <vt:lpstr>7-تعریف کتاب درسی؟(ص51).</vt:lpstr>
      <vt:lpstr>8-عوامل مثردرطراحی وتهیه کتابهای درسی؟(ص52).</vt:lpstr>
      <vt:lpstr>9-چه ویژگیهایی ازمتن بریادگیری تاثیر می گذارد؟(ص52و53).</vt:lpstr>
      <vt:lpstr>10-منظورازراهبردهای شناختی؟(ص54).</vt:lpstr>
      <vt:lpstr>پایان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بخش 3و4تحلیل کتب مدرس:قره دینگه</dc:title>
  <dc:creator>Windows 7</dc:creator>
  <cp:lastModifiedBy>Windows 7</cp:lastModifiedBy>
  <cp:revision>12</cp:revision>
  <dcterms:created xsi:type="dcterms:W3CDTF">2020-05-12T20:07:11Z</dcterms:created>
  <dcterms:modified xsi:type="dcterms:W3CDTF">2020-05-15T12:20:40Z</dcterms:modified>
</cp:coreProperties>
</file>