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6" autoAdjust="0"/>
    <p:restoredTop sz="86533" autoAdjust="0"/>
  </p:normalViewPr>
  <p:slideViewPr>
    <p:cSldViewPr>
      <p:cViewPr varScale="1">
        <p:scale>
          <a:sx n="38" d="100"/>
          <a:sy n="38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7649C0-B16F-473E-8E71-7CA3925E0C3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2E1675-9FD5-45F5-BF84-302136B5F2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78162"/>
          </a:xfrm>
        </p:spPr>
        <p:txBody>
          <a:bodyPr>
            <a:normAutofit/>
          </a:bodyPr>
          <a:lstStyle/>
          <a:p>
            <a:pPr algn="ctr"/>
            <a:r>
              <a:rPr lang="fa-IR" sz="6000" b="1" dirty="0" smtClean="0"/>
              <a:t>روش ویلیام رومی</a:t>
            </a:r>
            <a:endParaRPr lang="en-US" sz="60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696200" cy="2286000"/>
          </a:xfrm>
        </p:spPr>
        <p:txBody>
          <a:bodyPr>
            <a:noAutofit/>
          </a:bodyPr>
          <a:lstStyle/>
          <a:p>
            <a:pPr marL="228600" marR="0" indent="1143000" algn="ctr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4000" b="1" dirty="0" smtClean="0">
                <a:latin typeface="Calibri"/>
                <a:ea typeface="Calibri"/>
                <a:cs typeface="Arial"/>
              </a:rPr>
              <a:t/>
            </a:r>
            <a:br>
              <a:rPr lang="fa-IR" sz="4000" b="1" dirty="0" smtClean="0">
                <a:latin typeface="Calibri"/>
                <a:ea typeface="Calibri"/>
                <a:cs typeface="Arial"/>
              </a:rPr>
            </a:br>
            <a:r>
              <a:rPr lang="fa-IR" sz="4000" b="1" dirty="0" smtClean="0">
                <a:latin typeface="Calibri"/>
                <a:ea typeface="Calibri"/>
                <a:cs typeface="Arial"/>
              </a:rPr>
              <a:t>    مراحل </a:t>
            </a:r>
            <a:r>
              <a:rPr lang="fa-IR" sz="4000" b="1" dirty="0">
                <a:latin typeface="Calibri"/>
                <a:ea typeface="Calibri"/>
                <a:cs typeface="Arial"/>
              </a:rPr>
              <a:t>کارعملی تحلیل محتوای 1</a:t>
            </a:r>
            <a:r>
              <a:rPr lang="en-US" sz="4000" b="1" dirty="0">
                <a:latin typeface="Calibri"/>
                <a:ea typeface="Calibri"/>
                <a:cs typeface="Arial"/>
              </a:rPr>
              <a:t/>
            </a:r>
            <a:br>
              <a:rPr lang="en-US" sz="4000" b="1" dirty="0">
                <a:latin typeface="Calibri"/>
                <a:ea typeface="Calibri"/>
                <a:cs typeface="Arial"/>
              </a:rPr>
            </a:br>
            <a:r>
              <a:rPr lang="fa-IR" sz="4000" b="1" dirty="0" smtClean="0">
                <a:latin typeface="Calibri"/>
                <a:ea typeface="Calibri"/>
                <a:cs typeface="Arial"/>
              </a:rPr>
              <a:t>مدرس:قره دینگه</a:t>
            </a:r>
            <a:endParaRPr lang="en-US" sz="40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09800"/>
            <a:ext cx="7467600" cy="1752600"/>
          </a:xfrm>
        </p:spPr>
        <p:txBody>
          <a:bodyPr>
            <a:noAutofit/>
          </a:bodyPr>
          <a:lstStyle/>
          <a:p>
            <a:pPr algn="r"/>
            <a:r>
              <a:rPr lang="fa-IR" sz="4000" dirty="0"/>
              <a:t>1-یکی ازکتابهای دوره ابتدایی رابه دلخواه انتخاب کرده وبعدصفحات آن راتقسیم برسه میکنیم.(فهرست مطالب،ومطالب غیردرس راازاول وآخرکم میکنیم).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105835"/>
            <a:ext cx="7162800" cy="182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4000" dirty="0" smtClean="0"/>
              <a:t>2-ازهرقسمت 25 جمله جداکرده وبترتیب وشماره گذاری شده بنویسید.(ص260کتاب)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67600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4000" dirty="0"/>
              <a:t>3-مولفه های هرجمله راباتوجه به توضیحات ص96و97 کتاب مشخص کنید.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29257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/>
              <a:t>دانشجویان عزیزلطفاتکالیف خودرادرگروه قراردهیدتاجهت نمره عملی یاداشت کنم.نام ونام </a:t>
            </a:r>
            <a:r>
              <a:rPr lang="fa-IR" sz="3600" dirty="0" smtClean="0"/>
              <a:t> </a:t>
            </a:r>
            <a:br>
              <a:rPr lang="fa-IR" sz="3600" dirty="0" smtClean="0"/>
            </a:br>
            <a:r>
              <a:rPr lang="fa-IR" sz="3600" dirty="0" smtClean="0"/>
              <a:t>خانوادگی </a:t>
            </a:r>
            <a:r>
              <a:rPr lang="fa-IR" sz="3600" dirty="0"/>
              <a:t>فراموش نشود.</a:t>
            </a:r>
            <a:endParaRPr lang="en-US" sz="3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rmAutofit/>
          </a:bodyPr>
          <a:lstStyle/>
          <a:p>
            <a:pPr algn="ctr"/>
            <a:r>
              <a:rPr lang="fa-IR" sz="4800" b="1" dirty="0" smtClean="0"/>
              <a:t>پایان قسمت اول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739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59</Words>
  <Application>Microsoft Office PowerPoint</Application>
  <PresentationFormat>On-screen Show (4:3)</PresentationFormat>
  <Paragraphs>7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روش ویلیام رومی</vt:lpstr>
      <vt:lpstr>     مراحل کارعملی تحلیل محتوای 1 مدرس:قره دینگه</vt:lpstr>
      <vt:lpstr>1-یکی ازکتابهای دوره ابتدایی رابه دلخواه انتخاب کرده وبعدصفحات آن راتقسیم برسه میکنیم.(فهرست مطالب،ومطالب غیردرس راازاول وآخرکم میکنیم).</vt:lpstr>
      <vt:lpstr>PowerPoint Presentation</vt:lpstr>
      <vt:lpstr>3-مولفه های هرجمله راباتوجه به توضیحات ص96و97 کتاب مشخص کنید.</vt:lpstr>
      <vt:lpstr>دانشجویان عزیزلطفاتکالیف خودرادرگروه قراردهیدتاجهت نمره عملی یاداشت کنم.نام ونام   خانوادگی فراموش نشود.</vt:lpstr>
      <vt:lpstr>پایان قسمت اول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7</dc:creator>
  <cp:lastModifiedBy>Windows 7</cp:lastModifiedBy>
  <cp:revision>6</cp:revision>
  <dcterms:created xsi:type="dcterms:W3CDTF">2020-04-29T17:45:16Z</dcterms:created>
  <dcterms:modified xsi:type="dcterms:W3CDTF">2020-04-29T18:41:16Z</dcterms:modified>
</cp:coreProperties>
</file>