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5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90DCA-341A-41E3-B805-9B81E67C7F8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11148-2790-495F-86F8-2581625E84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11148-2790-495F-86F8-2581625E841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11148-2790-495F-86F8-2581625E841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C2FA5-0FFE-4C48-BC17-CB1870AC161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10B4B-07AA-4F29-BDAF-7B0FA4CE5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7.png" /><Relationship Id="rId4" Type="http://schemas.openxmlformats.org/officeDocument/2006/relationships/image" Target="../media/image6.jpe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1190" y="3657600"/>
            <a:ext cx="4062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000" dirty="0"/>
              <a:t>به نام خدا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4800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/>
              <a:t>درس ششم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5562600"/>
            <a:ext cx="373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/>
              <a:t>آرش کمانگیر</a:t>
            </a:r>
            <a:endParaRPr lang="en-US" sz="4800" dirty="0"/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-20200420-WA000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-20200420-WA000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-20200420-WA000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3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طرح درس :                                         </a:t>
            </a:r>
            <a:endParaRPr lang="en-US" dirty="0"/>
          </a:p>
        </p:txBody>
      </p:sp>
      <p:pic>
        <p:nvPicPr>
          <p:cNvPr id="3" name="Picture 2" descr="IMG-20200420-WA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1219200"/>
            <a:ext cx="917448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مدرس : شراره عبدالهی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67000" y="2057400"/>
            <a:ext cx="536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/>
              <a:t>استاد : خانم دکتریوسف لو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3733800"/>
            <a:ext cx="5787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/>
              <a:t>درس : آرش کمانگیر</a:t>
            </a:r>
            <a:endParaRPr lang="en-US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9115425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tory-of-Arash-Kamangir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\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 descr="IMG-20200420-WA0002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0"/>
            <a:ext cx="9829800" cy="6858000"/>
          </a:xfrm>
          <a:prstGeom prst="rect">
            <a:avLst/>
          </a:prstGeom>
        </p:spPr>
      </p:pic>
      <p:pic>
        <p:nvPicPr>
          <p:cNvPr id="4" name="4_5850551927456139325.mp3">
            <a:hlinkClick r:id="" action="ppaction://media"/>
            <a:extLst>
              <a:ext uri="{FF2B5EF4-FFF2-40B4-BE49-F238E27FC236}">
                <a16:creationId xmlns:a16="http://schemas.microsoft.com/office/drawing/2014/main" id="{B613977A-AABB-864A-A174-A1F29344C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2004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shot_20200414-22564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-20200420-WA000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0"/>
            <a:ext cx="91643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-20200420-WA000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34</Words>
  <Application>Microsoft Office PowerPoint</Application>
  <PresentationFormat>نمایش روی صفحه (4:3)</PresentationFormat>
  <Paragraphs>11</Paragraphs>
  <Slides>14</Slides>
  <Notes>2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14</vt:i4>
      </vt:variant>
    </vt:vector>
  </HeadingPairs>
  <TitlesOfParts>
    <vt:vector size="15" baseType="lpstr">
      <vt:lpstr>Office Theme</vt:lpstr>
      <vt:lpstr>ارائه PowerPoint</vt:lpstr>
      <vt:lpstr>ارائه PowerPoint</vt:lpstr>
      <vt:lpstr>ارائه PowerPoint</vt:lpstr>
      <vt:lpstr>ارائه PowerPoint</vt:lpstr>
      <vt:lpstr>ارائه PowerPoint</vt:lpstr>
      <vt:lpstr>\  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طرح درس :                                         </vt:lpstr>
      <vt:lpstr>مدرس : شراره عبدالهی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کاربر ناشناخته</cp:lastModifiedBy>
  <cp:revision>11</cp:revision>
  <dcterms:created xsi:type="dcterms:W3CDTF">2020-04-15T18:07:22Z</dcterms:created>
  <dcterms:modified xsi:type="dcterms:W3CDTF">2020-05-02T23:21:10Z</dcterms:modified>
</cp:coreProperties>
</file>