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عنوان اسلای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a-IR"/>
              <a:t>برای ویرایش نسخه اصلی سبک زیرنویس کلیک کنید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تصویر پانوراما با زیرنوی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a-IR"/>
              <a:t>برای افزودن تصویر نماد را کلیک کنید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و زیرنوی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نقل قول با زیرنوی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کارت نا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ستو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ستون 3 تصویر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a-IR"/>
              <a:t>برای افزودن تصویر نماد را کلیک کنید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a-IR"/>
              <a:t>برای افزودن تصویر نماد را کلیک کنید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a-IR"/>
              <a:t>برای افزودن تصویر نماد را کلیک کنید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 متن عمود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عمودی و 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 محتو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سربرگ بخ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دو محتو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یس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تنه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خال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ا ب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تصویر ب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a-IR"/>
              <a:t>برای افزودن تصویر نماد را کلیک کنید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/>
              <a:t>برای ویرایش سبک‌های متن اصلی، کلیک کنید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a-IR"/>
              <a:t>برای ویرایش نسخه اصلی سبک عنوان کلیک کنید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60AE83-C671-E947-9FB9-EF79ACA03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0424" y="703138"/>
            <a:ext cx="8689976" cy="2509213"/>
          </a:xfrm>
        </p:spPr>
        <p:txBody>
          <a:bodyPr anchor="ctr">
            <a:normAutofit/>
          </a:bodyPr>
          <a:lstStyle/>
          <a:p>
            <a:r>
              <a:rPr lang="fa-IR" sz="6000" b="1">
                <a:solidFill>
                  <a:schemeClr val="tx2"/>
                </a:solidFill>
              </a:rPr>
              <a:t>به نام خدا</a:t>
            </a:r>
          </a:p>
        </p:txBody>
      </p:sp>
      <p:sp>
        <p:nvSpPr>
          <p:cNvPr id="3" name="زیر نویس 2">
            <a:extLst>
              <a:ext uri="{FF2B5EF4-FFF2-40B4-BE49-F238E27FC236}">
                <a16:creationId xmlns:a16="http://schemas.microsoft.com/office/drawing/2014/main" id="{146D18B7-C5ED-EA4E-91BF-2EFA355EE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424" y="2959850"/>
            <a:ext cx="8689976" cy="1371599"/>
          </a:xfrm>
        </p:spPr>
        <p:txBody>
          <a:bodyPr>
            <a:normAutofit/>
          </a:bodyPr>
          <a:lstStyle/>
          <a:p>
            <a:r>
              <a:rPr lang="fa-IR" sz="3600" b="1">
                <a:solidFill>
                  <a:schemeClr val="bg2">
                    <a:lumMod val="50000"/>
                  </a:schemeClr>
                </a:solidFill>
              </a:rPr>
              <a:t>روش تدریس درس هفدهم از کتاب فارسی ششم</a:t>
            </a:r>
          </a:p>
        </p:txBody>
      </p:sp>
    </p:spTree>
    <p:extLst>
      <p:ext uri="{BB962C8B-B14F-4D97-AF65-F5344CB8AC3E}">
        <p14:creationId xmlns:p14="http://schemas.microsoft.com/office/powerpoint/2010/main" val="2282692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48B573-E1D2-F340-80D5-6F7DE8D9B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2" name="تصویر 12">
            <a:extLst>
              <a:ext uri="{FF2B5EF4-FFF2-40B4-BE49-F238E27FC236}">
                <a16:creationId xmlns:a16="http://schemas.microsoft.com/office/drawing/2014/main" id="{A7AA6109-76DC-BD4F-8182-AEA5F0F805A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-2147794" y="0"/>
            <a:ext cx="14339794" cy="6858000"/>
          </a:xfrm>
        </p:spPr>
      </p:pic>
    </p:spTree>
    <p:extLst>
      <p:ext uri="{BB962C8B-B14F-4D97-AF65-F5344CB8AC3E}">
        <p14:creationId xmlns:p14="http://schemas.microsoft.com/office/powerpoint/2010/main" val="1801053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758475-D287-EC42-B4DA-6437B835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8F7BDBAD-CC7E-D542-98C7-97621090268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-130735" y="618517"/>
            <a:ext cx="12191999" cy="4855557"/>
          </a:xfrm>
        </p:spPr>
      </p:pic>
    </p:spTree>
    <p:extLst>
      <p:ext uri="{BB962C8B-B14F-4D97-AF65-F5344CB8AC3E}">
        <p14:creationId xmlns:p14="http://schemas.microsoft.com/office/powerpoint/2010/main" val="156335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BE1739-08E0-5444-8555-AB7F4E18A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FB874934-C673-9648-97D5-60ADABF183A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6" name="کادر متن 5">
            <a:extLst>
              <a:ext uri="{FF2B5EF4-FFF2-40B4-BE49-F238E27FC236}">
                <a16:creationId xmlns:a16="http://schemas.microsoft.com/office/drawing/2014/main" id="{A2062840-6D0B-7442-9E5F-D713BCD075C6}"/>
              </a:ext>
            </a:extLst>
          </p:cNvPr>
          <p:cNvSpPr txBox="1"/>
          <p:nvPr/>
        </p:nvSpPr>
        <p:spPr>
          <a:xfrm>
            <a:off x="5183467" y="2512732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0730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5DE434-F311-B446-BA12-E3B80C293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2AA90D7E-5D64-9B4D-99A5-88595FB754B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357258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9620A5-8892-9442-B65A-65FFF2B8D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5589"/>
            <a:ext cx="10364451" cy="2214694"/>
          </a:xfrm>
        </p:spPr>
        <p:txBody>
          <a:bodyPr/>
          <a:lstStyle/>
          <a:p>
            <a:endParaRPr lang="fa-IR"/>
          </a:p>
        </p:txBody>
      </p:sp>
      <p:pic>
        <p:nvPicPr>
          <p:cNvPr id="8" name="تصویر 8">
            <a:extLst>
              <a:ext uri="{FF2B5EF4-FFF2-40B4-BE49-F238E27FC236}">
                <a16:creationId xmlns:a16="http://schemas.microsoft.com/office/drawing/2014/main" id="{A54C8F7E-5C19-1148-9F29-851D5F23C4C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1999" cy="1904999"/>
          </a:xfrm>
        </p:spPr>
      </p:pic>
      <p:pic>
        <p:nvPicPr>
          <p:cNvPr id="10" name="تصویر 10">
            <a:extLst>
              <a:ext uri="{FF2B5EF4-FFF2-40B4-BE49-F238E27FC236}">
                <a16:creationId xmlns:a16="http://schemas.microsoft.com/office/drawing/2014/main" id="{66883A10-820C-3C4E-94AB-93FFF7DC4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87500"/>
            <a:ext cx="12191999" cy="527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9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10F33D-A7C4-0045-A866-AF29FE9EB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203A7B67-64CE-1541-B4E0-CFEB2554F40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73541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09419C-6E83-804A-8200-A82C485B0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8" name="تصویر 8">
            <a:extLst>
              <a:ext uri="{FF2B5EF4-FFF2-40B4-BE49-F238E27FC236}">
                <a16:creationId xmlns:a16="http://schemas.microsoft.com/office/drawing/2014/main" id="{3C02C60A-7388-404B-9F80-9F352A0419D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24413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F885D1-FF8A-FC48-973C-FA6D43B70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B090F75C-B8A0-0343-904A-9F2AA38689E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134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E0A1CC-56CA-C043-A158-BA6515E0F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62E22081-954D-044F-B3AD-04D5A862136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4275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37D6E8-19D4-244E-8B8B-30D84E030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تصویر 4">
            <a:extLst>
              <a:ext uri="{FF2B5EF4-FFF2-40B4-BE49-F238E27FC236}">
                <a16:creationId xmlns:a16="http://schemas.microsoft.com/office/drawing/2014/main" id="{01B77F73-33AE-2C40-B9A6-C79D9EA3E00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2495889016"/>
      </p:ext>
    </p:extLst>
  </p:cSld>
  <p:clrMapOvr>
    <a:masterClrMapping/>
  </p:clrMapOvr>
</p:sld>
</file>

<file path=ppt/theme/theme1.xml><?xml version="1.0" encoding="utf-8"?>
<a:theme xmlns:a="http://schemas.openxmlformats.org/drawingml/2006/main" name="قطره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صفحه گسترده</PresentationFormat>
  <Slides>11</Slides>
  <Notes>0</Notes>
  <HiddenSlides>0</HiddenSlides>
  <ScaleCrop>false</ScaleCrop>
  <HeadingPairs>
    <vt:vector size="4" baseType="variant">
      <vt:variant>
        <vt:lpstr>طرح زمینه</vt:lpstr>
      </vt:variant>
      <vt:variant>
        <vt:i4>1</vt:i4>
      </vt:variant>
      <vt:variant>
        <vt:lpstr>عنوان های اسلاید</vt:lpstr>
      </vt:variant>
      <vt:variant>
        <vt:i4>11</vt:i4>
      </vt:variant>
    </vt:vector>
  </HeadingPairs>
  <TitlesOfParts>
    <vt:vector size="12" baseType="lpstr">
      <vt:lpstr>قطره</vt:lpstr>
      <vt:lpstr>به نام خدا</vt:lpstr>
      <vt:lpstr>ارائه PowerPoint</vt:lpstr>
      <vt:lpstr>ارائه PowerPoint</vt:lpstr>
      <vt:lpstr>ارائه PowerPoint</vt:lpstr>
      <vt:lpstr>ارائه PowerPoint</vt:lpstr>
      <vt:lpstr>ارائه PowerPoint</vt:lpstr>
      <vt:lpstr>ارائه PowerPoint</vt:lpstr>
      <vt:lpstr>ارائه PowerPoint</vt:lpstr>
      <vt:lpstr>ارائه PowerPoint</vt:lpstr>
      <vt:lpstr>ارائه PowerPoint</vt:lpstr>
      <vt:lpstr>ارائه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کاربر ناشناخته</dc:creator>
  <cp:lastModifiedBy>کاربر ناشناخته</cp:lastModifiedBy>
  <cp:revision>4</cp:revision>
  <dcterms:created xsi:type="dcterms:W3CDTF">2020-05-20T11:53:45Z</dcterms:created>
  <dcterms:modified xsi:type="dcterms:W3CDTF">2020-05-20T13:40:37Z</dcterms:modified>
</cp:coreProperties>
</file>