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288F-B41A-4EAE-BA86-DDBB4B3D8A48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40E-0179-4CFA-9AB5-59B488EF398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4217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288F-B41A-4EAE-BA86-DDBB4B3D8A48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40E-0179-4CFA-9AB5-59B488EF398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11391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288F-B41A-4EAE-BA86-DDBB4B3D8A48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40E-0179-4CFA-9AB5-59B488EF398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8481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288F-B41A-4EAE-BA86-DDBB4B3D8A48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40E-0179-4CFA-9AB5-59B488EF398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0507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288F-B41A-4EAE-BA86-DDBB4B3D8A48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40E-0179-4CFA-9AB5-59B488EF398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6759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288F-B41A-4EAE-BA86-DDBB4B3D8A48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40E-0179-4CFA-9AB5-59B488EF398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6905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288F-B41A-4EAE-BA86-DDBB4B3D8A48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40E-0179-4CFA-9AB5-59B488EF398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786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288F-B41A-4EAE-BA86-DDBB4B3D8A48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40E-0179-4CFA-9AB5-59B488EF398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2052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288F-B41A-4EAE-BA86-DDBB4B3D8A48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40E-0179-4CFA-9AB5-59B488EF398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4468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288F-B41A-4EAE-BA86-DDBB4B3D8A48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40E-0179-4CFA-9AB5-59B488EF398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5595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288F-B41A-4EAE-BA86-DDBB4B3D8A48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5740E-0179-4CFA-9AB5-59B488EF398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2280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3288F-B41A-4EAE-BA86-DDBB4B3D8A48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5740E-0179-4CFA-9AB5-59B488EF398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0696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بسم الله الرحمن الرحیم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آموزش زبان فارسی</a:t>
            </a:r>
          </a:p>
          <a:p>
            <a:r>
              <a:rPr lang="fa-IR" dirty="0" smtClean="0"/>
              <a:t>جلسه چهارم</a:t>
            </a:r>
          </a:p>
          <a:p>
            <a:r>
              <a:rPr lang="fa-IR" dirty="0" smtClean="0"/>
              <a:t>حاجی قاسملو</a:t>
            </a:r>
            <a:endParaRPr lang="fa-IR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3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74"/>
    </mc:Choice>
    <mc:Fallback>
      <p:transition spd="slow" advTm="15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29" y="0"/>
            <a:ext cx="5138142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2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93"/>
    </mc:Choice>
    <mc:Fallback>
      <p:transition spd="slow" advTm="87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8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49"/>
    </mc:Choice>
    <mc:Fallback>
      <p:transition spd="slow" advTm="13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0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"/>
    </mc:Choice>
    <mc:Fallback>
      <p:transition spd="slow" advTm="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جناس</a:t>
            </a:r>
            <a:r>
              <a:rPr lang="fa-IR" dirty="0" smtClean="0">
                <a:sym typeface="Wingdings" panose="05000000000000000000" pitchFamily="2" charset="2"/>
              </a:rPr>
              <a:t>: (تجنیس)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تجنیس مصدر باب تفعیل است و به معنای هم جنس آوردن کلماتی میباشد که شباهت ظاهری از نظر حروف و حرکات دارند ولی از نظر معنایی در اختلاف هستند.</a:t>
            </a:r>
          </a:p>
          <a:p>
            <a:r>
              <a:rPr lang="fa-IR" dirty="0" smtClean="0"/>
              <a:t>دو نوع جناس اصلی داریم که عبارتند از:</a:t>
            </a:r>
          </a:p>
          <a:p>
            <a:r>
              <a:rPr lang="fa-IR" dirty="0" smtClean="0"/>
              <a:t>1- جناس تام</a:t>
            </a:r>
          </a:p>
          <a:p>
            <a:r>
              <a:rPr lang="fa-IR" dirty="0" smtClean="0"/>
              <a:t>2-جناس ناقص</a:t>
            </a:r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9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62"/>
    </mc:Choice>
    <mc:Fallback>
      <p:transition spd="slow" advTm="2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جناس تام: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دو کلمه در گفتن و نوشتن یکی و فقط در معنی متفاوت باشند.</a:t>
            </a:r>
          </a:p>
          <a:p>
            <a:r>
              <a:rPr lang="fa-IR" dirty="0" smtClean="0"/>
              <a:t>مثال:</a:t>
            </a:r>
          </a:p>
          <a:p>
            <a:r>
              <a:rPr lang="fa-IR" dirty="0" smtClean="0"/>
              <a:t>برادر که در بند </a:t>
            </a:r>
            <a:r>
              <a:rPr lang="fa-IR" u="sng" dirty="0" smtClean="0"/>
              <a:t>خویش</a:t>
            </a:r>
            <a:r>
              <a:rPr lang="fa-IR" dirty="0" smtClean="0"/>
              <a:t> است نه برادر نه </a:t>
            </a:r>
            <a:r>
              <a:rPr lang="fa-IR" u="sng" dirty="0" smtClean="0"/>
              <a:t>خویش</a:t>
            </a:r>
            <a:r>
              <a:rPr lang="fa-IR" dirty="0" smtClean="0"/>
              <a:t> است.</a:t>
            </a:r>
          </a:p>
          <a:p>
            <a:r>
              <a:rPr lang="fa-IR" dirty="0" smtClean="0"/>
              <a:t>خویش اول به معنای خود--------خویش دوم به معنای  بستگان(فامیل) قوم</a:t>
            </a:r>
          </a:p>
          <a:p>
            <a:r>
              <a:rPr lang="fa-IR" dirty="0" smtClean="0"/>
              <a:t>بهرام که </a:t>
            </a:r>
            <a:r>
              <a:rPr lang="fa-IR" u="sng" dirty="0" smtClean="0"/>
              <a:t>گور</a:t>
            </a:r>
            <a:r>
              <a:rPr lang="fa-IR" dirty="0" smtClean="0"/>
              <a:t> میگرفتی همه عمر/ دیدی که چگونه </a:t>
            </a:r>
            <a:r>
              <a:rPr lang="fa-IR" u="sng" dirty="0" smtClean="0"/>
              <a:t>گور</a:t>
            </a:r>
            <a:r>
              <a:rPr lang="fa-IR" dirty="0" smtClean="0"/>
              <a:t> بهرام گرفت </a:t>
            </a:r>
          </a:p>
          <a:p>
            <a:r>
              <a:rPr lang="fa-IR" dirty="0" smtClean="0"/>
              <a:t> بری دان ز افعال چرخ برین را/ نشاید ز دانا نکوهش بری را        </a:t>
            </a:r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3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87"/>
    </mc:Choice>
    <mc:Fallback>
      <p:transition spd="slow" advTm="8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جناس ناقص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جناس ناقص مُحَرَّف :جناسی که کلمات در نوشتن یکی در حرکات و معنی متفاوت هستند.</a:t>
            </a:r>
          </a:p>
          <a:p>
            <a:r>
              <a:rPr lang="fa-IR" dirty="0" smtClean="0"/>
              <a:t>مِهر جمالت مرا </a:t>
            </a:r>
            <a:r>
              <a:rPr lang="fa-IR" u="sng" dirty="0" smtClean="0"/>
              <a:t>مُه</a:t>
            </a:r>
            <a:r>
              <a:rPr lang="fa-IR" dirty="0" smtClean="0"/>
              <a:t>ر وفا می نهد / دَرد فراقت مرا</a:t>
            </a:r>
            <a:r>
              <a:rPr lang="fa-IR" u="sng" dirty="0" smtClean="0"/>
              <a:t> دُرد </a:t>
            </a:r>
            <a:r>
              <a:rPr lang="fa-IR" dirty="0" smtClean="0"/>
              <a:t>جفا می دهد</a:t>
            </a:r>
          </a:p>
          <a:p>
            <a:r>
              <a:rPr lang="fa-IR" dirty="0" smtClean="0"/>
              <a:t>مکن تا توانی دل خلق ریش / و گر </a:t>
            </a:r>
            <a:r>
              <a:rPr lang="fa-IR" u="sng" dirty="0" smtClean="0"/>
              <a:t>می کُنی می کَنی </a:t>
            </a:r>
            <a:r>
              <a:rPr lang="fa-IR" dirty="0" smtClean="0"/>
              <a:t>بیخ خویش</a:t>
            </a:r>
          </a:p>
          <a:p>
            <a:r>
              <a:rPr lang="fa-IR" dirty="0" smtClean="0"/>
              <a:t>جناس ناقص زاید:جناسی که یکی از کلمات متجانس حرف یا حروفی بیشتر از کلمه دیگر داشته باشد.</a:t>
            </a:r>
          </a:p>
          <a:p>
            <a:r>
              <a:rPr lang="fa-IR" dirty="0" smtClean="0"/>
              <a:t>شرف مرد به </a:t>
            </a:r>
            <a:r>
              <a:rPr lang="fa-IR" u="sng" dirty="0" smtClean="0"/>
              <a:t>جود</a:t>
            </a:r>
            <a:r>
              <a:rPr lang="fa-IR" dirty="0" smtClean="0"/>
              <a:t> است و </a:t>
            </a:r>
            <a:r>
              <a:rPr lang="fa-IR" u="sng" dirty="0" smtClean="0"/>
              <a:t>سجود</a:t>
            </a:r>
            <a:r>
              <a:rPr lang="fa-IR" dirty="0" smtClean="0"/>
              <a:t>/ هر که این هر دو ندارد عدمش به ز وجود</a:t>
            </a:r>
          </a:p>
          <a:p>
            <a:r>
              <a:rPr lang="fa-IR" dirty="0" smtClean="0"/>
              <a:t>این که تو داری </a:t>
            </a:r>
            <a:r>
              <a:rPr lang="fa-IR" u="sng" dirty="0" smtClean="0"/>
              <a:t>قیامت</a:t>
            </a:r>
            <a:r>
              <a:rPr lang="fa-IR" dirty="0" smtClean="0"/>
              <a:t> است نه</a:t>
            </a:r>
            <a:r>
              <a:rPr lang="fa-IR" u="sng" dirty="0" smtClean="0"/>
              <a:t> قامت</a:t>
            </a:r>
            <a:r>
              <a:rPr lang="fa-IR" dirty="0" smtClean="0"/>
              <a:t>/ وین نه تبسم که معجزه است و کرامت</a:t>
            </a:r>
          </a:p>
          <a:p>
            <a:r>
              <a:rPr lang="fa-IR" dirty="0" smtClean="0"/>
              <a:t>از حسرت رخسار تو ای زیبا روی/ از ناله چو نال گشتم از مویه چو موی</a:t>
            </a:r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5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297"/>
    </mc:Choice>
    <mc:Fallback>
      <p:transition spd="slow" advTm="13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جناس اختلافی : دو کلمه متجانس در حرف یا حروفی با هم اختلاف دارند.</a:t>
            </a:r>
          </a:p>
          <a:p>
            <a:r>
              <a:rPr lang="fa-IR" dirty="0" smtClean="0"/>
              <a:t>لاله به شمشاد بر </a:t>
            </a:r>
            <a:r>
              <a:rPr lang="fa-IR" dirty="0" smtClean="0"/>
              <a:t>آمیختند </a:t>
            </a:r>
            <a:r>
              <a:rPr lang="fa-IR" dirty="0" smtClean="0"/>
              <a:t>/ </a:t>
            </a:r>
            <a:r>
              <a:rPr lang="fa-IR" dirty="0" smtClean="0"/>
              <a:t>ژاله </a:t>
            </a:r>
            <a:r>
              <a:rPr lang="fa-IR" dirty="0" smtClean="0"/>
              <a:t>به گلنار در آویختند</a:t>
            </a:r>
          </a:p>
          <a:p>
            <a:r>
              <a:rPr lang="fa-IR" dirty="0" smtClean="0"/>
              <a:t>جناس لفظ: وقتی </a:t>
            </a:r>
            <a:r>
              <a:rPr lang="fa-IR" dirty="0" smtClean="0"/>
              <a:t>کلمات </a:t>
            </a:r>
            <a:r>
              <a:rPr lang="fa-IR" dirty="0" smtClean="0"/>
              <a:t>متجانس در لفظ یکی ولی در </a:t>
            </a:r>
            <a:r>
              <a:rPr lang="fa-IR" dirty="0" smtClean="0"/>
              <a:t>نوشتن </a:t>
            </a:r>
            <a:r>
              <a:rPr lang="fa-IR" dirty="0" smtClean="0"/>
              <a:t>مختلف و متفاوت هستند</a:t>
            </a:r>
          </a:p>
          <a:p>
            <a:r>
              <a:rPr lang="fa-IR" dirty="0" smtClean="0"/>
              <a:t>ای هدهد صبا به سبا می فرستمت/ بنگر که از کجا به کجا می فرستمت</a:t>
            </a:r>
          </a:p>
          <a:p>
            <a:r>
              <a:rPr lang="fa-IR" dirty="0" smtClean="0"/>
              <a:t>جناس خط: جناسی که درآن متجانس ها در نوشتن مثل هم در نقطه گذاری مختلف هستند.</a:t>
            </a:r>
          </a:p>
          <a:p>
            <a:r>
              <a:rPr lang="fa-IR" dirty="0" smtClean="0"/>
              <a:t>بساط سبزه لگدکوب شد به پای نشاط/ ز بس که عارف و عامی به رقص برجستند.</a:t>
            </a:r>
          </a:p>
          <a:p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028"/>
    </mc:Choice>
    <mc:Fallback>
      <p:transition spd="slow" advTm="155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345</Words>
  <Application>Microsoft Office PowerPoint</Application>
  <PresentationFormat>Widescreen</PresentationFormat>
  <Paragraphs>30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Office Theme</vt:lpstr>
      <vt:lpstr>بسم الله الرحمن الرحیم </vt:lpstr>
      <vt:lpstr>PowerPoint Presentation</vt:lpstr>
      <vt:lpstr>PowerPoint Presentation</vt:lpstr>
      <vt:lpstr>PowerPoint Presentation</vt:lpstr>
      <vt:lpstr>جناس: (تجنیس)</vt:lpstr>
      <vt:lpstr>جناس تام:</vt:lpstr>
      <vt:lpstr>جناس ناقص</vt:lpstr>
      <vt:lpstr>PowerPoint Presentation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 </dc:title>
  <dc:creator>MRT www.Win2Farsi.com</dc:creator>
  <cp:lastModifiedBy>MRT www.Win2Farsi.com</cp:lastModifiedBy>
  <cp:revision>8</cp:revision>
  <dcterms:created xsi:type="dcterms:W3CDTF">2020-05-10T20:08:35Z</dcterms:created>
  <dcterms:modified xsi:type="dcterms:W3CDTF">2020-05-10T21:44:24Z</dcterms:modified>
</cp:coreProperties>
</file>