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75645AE-39AC-674F-9763-CAAEF3667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C1593956-0C26-D447-B8CC-02F6A36D19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/>
              <a:t>برای ویرایش نسخه اصلی سبک زیرنویس کلیک کنید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3DFA44C9-080C-6644-BF57-6837053C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7D1589A4-59B6-2D41-954F-D4CE171F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E3A10639-AC84-184D-AFF2-A6E3987EB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2729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3535F4-49C1-3D42-A6F3-CFF6B33D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عمودی 2">
            <a:extLst>
              <a:ext uri="{FF2B5EF4-FFF2-40B4-BE49-F238E27FC236}">
                <a16:creationId xmlns:a16="http://schemas.microsoft.com/office/drawing/2014/main" id="{6A84FF1D-1BE9-6642-8FBA-C8D197D26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623782A4-6420-9245-8BB1-F869F03C9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1578BC04-C99A-0F4C-B913-15B268A2D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798FE72D-0A51-6549-8280-C3D2481A5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72376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>
            <a:extLst>
              <a:ext uri="{FF2B5EF4-FFF2-40B4-BE49-F238E27FC236}">
                <a16:creationId xmlns:a16="http://schemas.microsoft.com/office/drawing/2014/main" id="{8E2F45A0-E3E3-684A-894B-B18578CAF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عمودی 2">
            <a:extLst>
              <a:ext uri="{FF2B5EF4-FFF2-40B4-BE49-F238E27FC236}">
                <a16:creationId xmlns:a16="http://schemas.microsoft.com/office/drawing/2014/main" id="{FE6D24E3-DD66-F94D-9B54-630BBA917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B27D0895-A214-4248-AEEC-AF16D1E9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0613909B-AC43-C444-A996-7362AD0F6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05339207-FDD7-6F47-9E2F-7FDBB956D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81084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BAA09A-B50D-3B4A-AC4D-279E42E21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70419A5F-B63E-B14E-B9FD-16D24A43D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D43C8970-D0E3-FB48-827E-2854FCBC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7990E514-3664-404B-A7E1-3A2FB131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C9FD23B4-0CDA-094C-B350-05ABFA12B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179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C2F57B-A040-E341-8B10-23B4C171A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1C8B43CE-9BE4-3741-B83A-5C66B4A04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58F2A2A9-29B7-A641-B147-1543ED0DC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7703A797-1D66-1342-ACCB-29DCE2B2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27F17B0A-B6A2-F04E-83AB-ADE3B98B5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09454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EA2D8F5-5092-EC49-8D34-A6EF56D8A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5DAADC56-54F0-1245-A8CF-57D576E25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محتوا 3">
            <a:extLst>
              <a:ext uri="{FF2B5EF4-FFF2-40B4-BE49-F238E27FC236}">
                <a16:creationId xmlns:a16="http://schemas.microsoft.com/office/drawing/2014/main" id="{22C3116B-95CB-D248-9ACF-8E330E1948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D65C2A18-AF47-BD46-A915-3A1F7EDD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5BC74384-5C07-D744-8CCD-99C6259A4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B0B5EDDB-BEFA-4045-BA77-4F645FD67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33220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6223DB7-A0B2-A24A-BF22-AA503CCA8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404BC661-695E-E045-BF86-246CD8F92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4" name="نگهدارنده مکان محتوا 3">
            <a:extLst>
              <a:ext uri="{FF2B5EF4-FFF2-40B4-BE49-F238E27FC236}">
                <a16:creationId xmlns:a16="http://schemas.microsoft.com/office/drawing/2014/main" id="{0E56C343-203A-4741-87C2-9B8F8694A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5" name="نگهدارنده مکان متن 4">
            <a:extLst>
              <a:ext uri="{FF2B5EF4-FFF2-40B4-BE49-F238E27FC236}">
                <a16:creationId xmlns:a16="http://schemas.microsoft.com/office/drawing/2014/main" id="{B19F8BC3-6FA7-5541-BCAC-BF73CB1B7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6" name="نگهدارنده مکان محتوا 5">
            <a:extLst>
              <a:ext uri="{FF2B5EF4-FFF2-40B4-BE49-F238E27FC236}">
                <a16:creationId xmlns:a16="http://schemas.microsoft.com/office/drawing/2014/main" id="{5400CC0A-3A56-E445-BA75-A6FE4AB015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7" name="نگهدارنده مکان تاریخ 6">
            <a:extLst>
              <a:ext uri="{FF2B5EF4-FFF2-40B4-BE49-F238E27FC236}">
                <a16:creationId xmlns:a16="http://schemas.microsoft.com/office/drawing/2014/main" id="{46353587-023E-1044-97B0-F1531CFE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8" name="نگهدارنده مکان پانویس 7">
            <a:extLst>
              <a:ext uri="{FF2B5EF4-FFF2-40B4-BE49-F238E27FC236}">
                <a16:creationId xmlns:a16="http://schemas.microsoft.com/office/drawing/2014/main" id="{54E49FC1-39C4-8C4F-A276-F24EAB998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>
            <a:extLst>
              <a:ext uri="{FF2B5EF4-FFF2-40B4-BE49-F238E27FC236}">
                <a16:creationId xmlns:a16="http://schemas.microsoft.com/office/drawing/2014/main" id="{69C88DF3-DA6F-C84E-87A4-B1AF832C1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6977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4508395-F3C8-0F49-98F1-FE1A10AA9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تاریخ 2">
            <a:extLst>
              <a:ext uri="{FF2B5EF4-FFF2-40B4-BE49-F238E27FC236}">
                <a16:creationId xmlns:a16="http://schemas.microsoft.com/office/drawing/2014/main" id="{B1973982-65DD-6B40-ABA9-2182EEE90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4" name="نگهدارنده مکان پانویس 3">
            <a:extLst>
              <a:ext uri="{FF2B5EF4-FFF2-40B4-BE49-F238E27FC236}">
                <a16:creationId xmlns:a16="http://schemas.microsoft.com/office/drawing/2014/main" id="{74D6D77E-5535-B246-8FFA-9712A1DB3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>
            <a:extLst>
              <a:ext uri="{FF2B5EF4-FFF2-40B4-BE49-F238E27FC236}">
                <a16:creationId xmlns:a16="http://schemas.microsoft.com/office/drawing/2014/main" id="{6CD6113D-73B9-D444-A268-AC73265D1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1112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>
            <a:extLst>
              <a:ext uri="{FF2B5EF4-FFF2-40B4-BE49-F238E27FC236}">
                <a16:creationId xmlns:a16="http://schemas.microsoft.com/office/drawing/2014/main" id="{CA5A35F0-8E9B-AC4B-A12A-5D1A22139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3" name="نگهدارنده مکان پانویس 2">
            <a:extLst>
              <a:ext uri="{FF2B5EF4-FFF2-40B4-BE49-F238E27FC236}">
                <a16:creationId xmlns:a16="http://schemas.microsoft.com/office/drawing/2014/main" id="{BD2D41FB-9C0F-FF45-B4DC-B448C5392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>
            <a:extLst>
              <a:ext uri="{FF2B5EF4-FFF2-40B4-BE49-F238E27FC236}">
                <a16:creationId xmlns:a16="http://schemas.microsoft.com/office/drawing/2014/main" id="{47F3504B-FE06-8845-B262-0AFB18CE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587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DC985B7-912D-714D-A901-36DA8081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حتوا 2">
            <a:extLst>
              <a:ext uri="{FF2B5EF4-FFF2-40B4-BE49-F238E27FC236}">
                <a16:creationId xmlns:a16="http://schemas.microsoft.com/office/drawing/2014/main" id="{7793595B-1FF2-714E-8D82-374CD7951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متن 3">
            <a:extLst>
              <a:ext uri="{FF2B5EF4-FFF2-40B4-BE49-F238E27FC236}">
                <a16:creationId xmlns:a16="http://schemas.microsoft.com/office/drawing/2014/main" id="{F2C2D141-4282-3C44-BA86-1EC504795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09CD46AE-2387-C441-A30F-538AA1441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BF3677A5-4AA4-7E4D-A943-84A3E14C3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1B2AC18E-0948-6143-AE30-BB759610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1237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85BBEF7-9E9E-EC42-9BDC-F1F70FC18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تصویر 2">
            <a:extLst>
              <a:ext uri="{FF2B5EF4-FFF2-40B4-BE49-F238E27FC236}">
                <a16:creationId xmlns:a16="http://schemas.microsoft.com/office/drawing/2014/main" id="{CB192539-CA40-904D-BA5A-B180861447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>
            <a:extLst>
              <a:ext uri="{FF2B5EF4-FFF2-40B4-BE49-F238E27FC236}">
                <a16:creationId xmlns:a16="http://schemas.microsoft.com/office/drawing/2014/main" id="{45B6432A-A0BD-0544-84FF-405A9AE70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/>
              <a:t>برای ویرایش سبک‌های متن اصلی، کلیک کنید</a:t>
            </a:r>
          </a:p>
        </p:txBody>
      </p:sp>
      <p:sp>
        <p:nvSpPr>
          <p:cNvPr id="5" name="نگهدارنده مکان تاریخ 4">
            <a:extLst>
              <a:ext uri="{FF2B5EF4-FFF2-40B4-BE49-F238E27FC236}">
                <a16:creationId xmlns:a16="http://schemas.microsoft.com/office/drawing/2014/main" id="{2370EA3A-8183-8F45-BA00-4C7FC2B7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6" name="نگهدارنده مکان پانویس 5">
            <a:extLst>
              <a:ext uri="{FF2B5EF4-FFF2-40B4-BE49-F238E27FC236}">
                <a16:creationId xmlns:a16="http://schemas.microsoft.com/office/drawing/2014/main" id="{118B902F-94D5-6244-AAEA-C2EA79A4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>
            <a:extLst>
              <a:ext uri="{FF2B5EF4-FFF2-40B4-BE49-F238E27FC236}">
                <a16:creationId xmlns:a16="http://schemas.microsoft.com/office/drawing/2014/main" id="{92AE7959-1429-7C40-B1EC-27355089C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3874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>
            <a:extLst>
              <a:ext uri="{FF2B5EF4-FFF2-40B4-BE49-F238E27FC236}">
                <a16:creationId xmlns:a16="http://schemas.microsoft.com/office/drawing/2014/main" id="{C08B76A2-891E-1141-AD8D-7A626EB2D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/>
              <a:t>برای ویرایش نسخه اصلی سبک عنوان کلیک کنید</a:t>
            </a:r>
          </a:p>
        </p:txBody>
      </p:sp>
      <p:sp>
        <p:nvSpPr>
          <p:cNvPr id="3" name="نگهدارنده مکان متن 2">
            <a:extLst>
              <a:ext uri="{FF2B5EF4-FFF2-40B4-BE49-F238E27FC236}">
                <a16:creationId xmlns:a16="http://schemas.microsoft.com/office/drawing/2014/main" id="{9BD2FC67-628D-4446-B25E-721F999C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/>
              <a:t>برای ویرایش سبک‌های متن اصلی، کلیک کنید</a:t>
            </a:r>
          </a:p>
          <a:p>
            <a:pPr lvl="1"/>
            <a:r>
              <a:rPr lang="fa-IR"/>
              <a:t>سطح دوم</a:t>
            </a:r>
          </a:p>
          <a:p>
            <a:pPr lvl="2"/>
            <a:r>
              <a:rPr lang="fa-IR"/>
              <a:t>سطح سوم</a:t>
            </a:r>
          </a:p>
          <a:p>
            <a:pPr lvl="3"/>
            <a:r>
              <a:rPr lang="fa-IR"/>
              <a:t>سطح چهارم</a:t>
            </a:r>
          </a:p>
          <a:p>
            <a:pPr lvl="4"/>
            <a:r>
              <a:rPr lang="fa-IR"/>
              <a:t>سطح پنجم</a:t>
            </a:r>
          </a:p>
        </p:txBody>
      </p:sp>
      <p:sp>
        <p:nvSpPr>
          <p:cNvPr id="4" name="نگهدارنده مکان تاریخ 3">
            <a:extLst>
              <a:ext uri="{FF2B5EF4-FFF2-40B4-BE49-F238E27FC236}">
                <a16:creationId xmlns:a16="http://schemas.microsoft.com/office/drawing/2014/main" id="{7E4C92E9-825E-204B-8656-856A73991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1C2C07-4453-8E4C-9056-0EF70FEE5421}" type="datetimeFigureOut">
              <a:rPr lang="fa-IR"/>
              <a:t>11/09/1441</a:t>
            </a:fld>
            <a:endParaRPr lang="fa-IR"/>
          </a:p>
        </p:txBody>
      </p:sp>
      <p:sp>
        <p:nvSpPr>
          <p:cNvPr id="5" name="نگهدارنده مکان پانویس 4">
            <a:extLst>
              <a:ext uri="{FF2B5EF4-FFF2-40B4-BE49-F238E27FC236}">
                <a16:creationId xmlns:a16="http://schemas.microsoft.com/office/drawing/2014/main" id="{09073925-5120-7643-9A9A-80EC2D98A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>
            <a:extLst>
              <a:ext uri="{FF2B5EF4-FFF2-40B4-BE49-F238E27FC236}">
                <a16:creationId xmlns:a16="http://schemas.microsoft.com/office/drawing/2014/main" id="{2D41D5D0-26B9-7847-BF45-929ADAF3DA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A69A-41A6-944E-A540-234108AB968C}" type="slidenum">
              <a:rPr lang="fa-IR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1459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5" Type="http://schemas.openxmlformats.org/officeDocument/2006/relationships/image" Target="../media/image2.png" /><Relationship Id="rId4" Type="http://schemas.openxmlformats.org/officeDocument/2006/relationships/image" Target="../media/image1.jpe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EFD36CB-EAE4-7B4A-836C-338B4D4BD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61BC68D8-5A9F-2242-8DDC-FC9DD2D1D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1" y="-2667001"/>
            <a:ext cx="6857999" cy="12192002"/>
          </a:xfrm>
        </p:spPr>
      </p:pic>
      <p:pic>
        <p:nvPicPr>
          <p:cNvPr id="3" name="4_5870664804036773882.mp3">
            <a:hlinkClick r:id="" action="ppaction://media"/>
            <a:extLst>
              <a:ext uri="{FF2B5EF4-FFF2-40B4-BE49-F238E27FC236}">
                <a16:creationId xmlns:a16="http://schemas.microsoft.com/office/drawing/2014/main" id="{EA8EF9CE-F7DF-2846-9A65-88C4948709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3200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0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BAE869-D4EC-4E43-B9DA-18D8BC006D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زیر نویس 2">
            <a:extLst>
              <a:ext uri="{FF2B5EF4-FFF2-40B4-BE49-F238E27FC236}">
                <a16:creationId xmlns:a16="http://schemas.microsoft.com/office/drawing/2014/main" id="{DBA08F98-DEEE-A748-A282-1A37B71276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5C337159-2D9E-F84B-BD13-442082182F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0"/>
            <a:ext cx="6857999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860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ADDA61-ACB8-F743-9898-D6E1E6D9C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F40F6783-52E7-FF4E-81B2-C16B79CE46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406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3A1B3D-ECBE-3C42-9152-EA2F00AE6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تصویر 4">
            <a:extLst>
              <a:ext uri="{FF2B5EF4-FFF2-40B4-BE49-F238E27FC236}">
                <a16:creationId xmlns:a16="http://schemas.microsoft.com/office/drawing/2014/main" id="{7FC6D118-DB39-704B-AA7D-4EB0402D33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0735"/>
            <a:ext cx="12192000" cy="6727265"/>
          </a:xfrm>
        </p:spPr>
      </p:pic>
    </p:spTree>
    <p:extLst>
      <p:ext uri="{BB962C8B-B14F-4D97-AF65-F5344CB8AC3E}">
        <p14:creationId xmlns:p14="http://schemas.microsoft.com/office/powerpoint/2010/main" val="2186075710"/>
      </p:ext>
    </p:extLst>
  </p:cSld>
  <p:clrMapOvr>
    <a:masterClrMapping/>
  </p:clrMapOvr>
</p:sld>
</file>

<file path=ppt/theme/theme1.xml><?xml version="1.0" encoding="utf-8"?>
<a:theme xmlns:a="http://schemas.openxmlformats.org/drawingml/2006/main" name="طرح زمینه Office">
  <a:themeElements>
    <a:clrScheme name="دفتر کا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دفتر کا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دفتر کا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صفحه گسترده</PresentationFormat>
  <Slides>4</Slides>
  <Notes>0</Notes>
  <HiddenSlides>0</HiddenSlides>
  <ScaleCrop>false</ScaleCrop>
  <HeadingPairs>
    <vt:vector size="4" baseType="variant"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4</vt:i4>
      </vt:variant>
    </vt:vector>
  </HeadingPairs>
  <TitlesOfParts>
    <vt:vector size="5" baseType="lpstr">
      <vt:lpstr>طرح زمینه Office</vt:lpstr>
      <vt:lpstr>ارائه PowerPoint</vt:lpstr>
      <vt:lpstr>ارائه PowerPoint</vt:lpstr>
      <vt:lpstr>ارائه PowerPoint</vt:lpstr>
      <vt:lpstr>ارائه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کاربر ناشناخته</dc:creator>
  <cp:lastModifiedBy>کاربر ناشناخته</cp:lastModifiedBy>
  <cp:revision>5</cp:revision>
  <dcterms:created xsi:type="dcterms:W3CDTF">2020-05-03T15:56:24Z</dcterms:created>
  <dcterms:modified xsi:type="dcterms:W3CDTF">2020-05-03T16:21:31Z</dcterms:modified>
</cp:coreProperties>
</file>