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115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297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20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674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3878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179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239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730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541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274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240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247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535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831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19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203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2875-2214-4F5B-BBC3-414D5AE78B54}" type="datetimeFigureOut">
              <a:rPr lang="fa-IR" smtClean="0"/>
              <a:t>09/28/1441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9C1A070-31B9-40BE-B3BF-03741D37137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971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الوحدة الاولی – الدرس السادس</a:t>
            </a:r>
            <a:endParaRPr lang="fa-IR" dirty="0"/>
          </a:p>
        </p:txBody>
      </p:sp>
      <p:pic>
        <p:nvPicPr>
          <p:cNvPr id="6" name="1-00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36400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الدرس السابع  الاسرة</a:t>
            </a:r>
            <a:br>
              <a:rPr lang="fa-IR" dirty="0" smtClean="0"/>
            </a:br>
            <a:r>
              <a:rPr lang="fa-IR" dirty="0"/>
              <a:t> </a:t>
            </a:r>
            <a:r>
              <a:rPr lang="fa-IR" dirty="0" smtClean="0"/>
              <a:t>استمعی الی الدرس ثم اجیبی عن الاسئلة</a:t>
            </a:r>
            <a:endParaRPr lang="fa-IR" dirty="0"/>
          </a:p>
        </p:txBody>
      </p:sp>
      <p:pic>
        <p:nvPicPr>
          <p:cNvPr id="4" name="1-007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630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الوحدة الثانیة</a:t>
            </a:r>
            <a:br>
              <a:rPr lang="fa-IR" dirty="0" smtClean="0"/>
            </a:br>
            <a:r>
              <a:rPr lang="fa-IR" dirty="0" smtClean="0"/>
              <a:t>اکتبی عشرین مفردة ثم ترجمی الی الفارسیة</a:t>
            </a:r>
            <a:endParaRPr lang="fa-IR" dirty="0"/>
          </a:p>
        </p:txBody>
      </p:sp>
      <p:pic>
        <p:nvPicPr>
          <p:cNvPr id="4" name="1-008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320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الدرس التاسع</a:t>
            </a:r>
            <a:br>
              <a:rPr lang="fa-IR" dirty="0" smtClean="0"/>
            </a:br>
            <a:r>
              <a:rPr lang="fa-IR" dirty="0" smtClean="0"/>
              <a:t>التراکیب النحویة</a:t>
            </a:r>
            <a:endParaRPr lang="fa-IR" dirty="0"/>
          </a:p>
        </p:txBody>
      </p:sp>
      <p:pic>
        <p:nvPicPr>
          <p:cNvPr id="4" name="1-009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042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الدرس العاشر </a:t>
            </a:r>
            <a:br>
              <a:rPr lang="fa-IR" dirty="0" smtClean="0"/>
            </a:br>
            <a:r>
              <a:rPr lang="fa-IR" dirty="0" smtClean="0"/>
              <a:t>الاصوات</a:t>
            </a:r>
            <a:endParaRPr lang="fa-IR" dirty="0"/>
          </a:p>
        </p:txBody>
      </p:sp>
      <p:pic>
        <p:nvPicPr>
          <p:cNvPr id="4" name="1-010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03958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الدرس الثانیة عشر</a:t>
            </a:r>
            <a:br>
              <a:rPr lang="fa-IR" dirty="0" smtClean="0"/>
            </a:br>
            <a:r>
              <a:rPr lang="fa-IR" dirty="0" smtClean="0"/>
              <a:t>القرائة</a:t>
            </a:r>
            <a:endParaRPr lang="fa-IR" dirty="0"/>
          </a:p>
        </p:txBody>
      </p:sp>
      <p:pic>
        <p:nvPicPr>
          <p:cNvPr id="4" name="1-01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3425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/>
              <a:t>الوحدة الثالثة</a:t>
            </a:r>
            <a:br>
              <a:rPr lang="fa-IR" smtClean="0"/>
            </a:br>
            <a:r>
              <a:rPr lang="fa-IR" smtClean="0"/>
              <a:t>السکن</a:t>
            </a:r>
            <a:endParaRPr lang="fa-IR" dirty="0"/>
          </a:p>
        </p:txBody>
      </p:sp>
      <p:pic>
        <p:nvPicPr>
          <p:cNvPr id="4" name="1-01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2013" y="37957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842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21</Words>
  <Application>Microsoft Office PowerPoint</Application>
  <PresentationFormat>Widescreen</PresentationFormat>
  <Paragraphs>7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Tahoma</vt:lpstr>
      <vt:lpstr>Trebuchet MS</vt:lpstr>
      <vt:lpstr>Wingdings 3</vt:lpstr>
      <vt:lpstr>Facet</vt:lpstr>
      <vt:lpstr> الوحدة الاولی – الدرس السادس</vt:lpstr>
      <vt:lpstr> الدرس السابع  الاسرة  استمعی الی الدرس ثم اجیبی عن الاسئلة</vt:lpstr>
      <vt:lpstr>الوحدة الثانیة اکتبی عشرین مفردة ثم ترجمی الی الفارسیة</vt:lpstr>
      <vt:lpstr>الدرس التاسع التراکیب النحویة</vt:lpstr>
      <vt:lpstr>الدرس العاشر  الاصوات</vt:lpstr>
      <vt:lpstr>الدرس الثانیة عشر القرائة</vt:lpstr>
      <vt:lpstr>الوحدة الثالثة السکن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الوحدة الاولی – الدرس السادس</dc:title>
  <dc:creator>MRT www.Win2Farsi.com</dc:creator>
  <cp:lastModifiedBy>MRT www.Win2Farsi.com</cp:lastModifiedBy>
  <cp:revision>2</cp:revision>
  <dcterms:created xsi:type="dcterms:W3CDTF">2020-05-20T15:01:21Z</dcterms:created>
  <dcterms:modified xsi:type="dcterms:W3CDTF">2020-05-20T15:12:11Z</dcterms:modified>
</cp:coreProperties>
</file>