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74" r:id="rId27"/>
    <p:sldId id="283" r:id="rId28"/>
    <p:sldId id="284" r:id="rId29"/>
    <p:sldId id="285" r:id="rId30"/>
    <p:sldId id="286" r:id="rId31"/>
    <p:sldId id="27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38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011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944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0820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9504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049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912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281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284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788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879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F820F-592E-4AFB-B01A-E9B736CAFB8F}" type="datetimeFigureOut">
              <a:rPr lang="fa-IR" smtClean="0"/>
              <a:t>09/09/1441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7A63-F184-4688-9E3F-E902140DE9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834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tm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3.tm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tm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4.tmp"/><Relationship Id="rId5" Type="http://schemas.openxmlformats.org/officeDocument/2006/relationships/image" Target="../media/image43.tm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1.tmp"/><Relationship Id="rId5" Type="http://schemas.openxmlformats.org/officeDocument/2006/relationships/image" Target="../media/image50.tm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9.tmp"/><Relationship Id="rId5" Type="http://schemas.openxmlformats.org/officeDocument/2006/relationships/image" Target="../media/image58.tmp"/><Relationship Id="rId4" Type="http://schemas.openxmlformats.org/officeDocument/2006/relationships/image" Target="../media/image57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8.tmp"/><Relationship Id="rId5" Type="http://schemas.openxmlformats.org/officeDocument/2006/relationships/image" Target="../media/image67.tm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3.tmp"/><Relationship Id="rId5" Type="http://schemas.openxmlformats.org/officeDocument/2006/relationships/image" Target="../media/image72.tmp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79.tmp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2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4.tmp"/><Relationship Id="rId5" Type="http://schemas.openxmlformats.org/officeDocument/2006/relationships/image" Target="../media/image83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0.png"/><Relationship Id="rId5" Type="http://schemas.openxmlformats.org/officeDocument/2006/relationships/image" Target="../media/image6.png"/><Relationship Id="rId4" Type="http://schemas.openxmlformats.org/officeDocument/2006/relationships/image" Target="../media/image89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tmp"/><Relationship Id="rId5" Type="http://schemas.openxmlformats.org/officeDocument/2006/relationships/image" Target="../media/image14.tm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046" y="985132"/>
            <a:ext cx="4407790" cy="3316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430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 invX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180" y="1815921"/>
            <a:ext cx="2072820" cy="142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40" y="2148182"/>
            <a:ext cx="7285351" cy="762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روش_پیشنهادی_برای_تدریس_ایران_زیبا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952" y="4321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6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0">
        <p15:prstTrans prst="pageCurlDouble" invX="1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18036" cy="871804"/>
          </a:xfrm>
          <a:prstGeom prst="rect">
            <a:avLst/>
          </a:prstGeom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8" t="12082" r="34930" b="1975"/>
          <a:stretch/>
        </p:blipFill>
        <p:spPr>
          <a:xfrm>
            <a:off x="8628845" y="910441"/>
            <a:ext cx="3412902" cy="5640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8" t="12473" r="34719" b="2172"/>
          <a:stretch/>
        </p:blipFill>
        <p:spPr>
          <a:xfrm>
            <a:off x="4881091" y="949078"/>
            <a:ext cx="3528813" cy="5602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 t="12473" r="34085" b="2172"/>
          <a:stretch/>
        </p:blipFill>
        <p:spPr>
          <a:xfrm>
            <a:off x="875759" y="949078"/>
            <a:ext cx="3786389" cy="5602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واژه_سازی_بیاموز_وبگو_ایران_زیب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688" y="4991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99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8000">
        <p15:prstTrans prst="pageCurlDouble" invX="1"/>
      </p:transition>
    </mc:Choice>
    <mc:Fallback xmlns="">
      <p:transition spd="slow" advTm="18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33870" cy="137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89" y="420363"/>
            <a:ext cx="5407621" cy="6017274"/>
          </a:xfrm>
          <a:prstGeom prst="rect">
            <a:avLst/>
          </a:prstGeom>
        </p:spPr>
      </p:pic>
      <p:pic>
        <p:nvPicPr>
          <p:cNvPr id="7" name="Picture 6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0" t="15024" r="34507" b="8844"/>
          <a:stretch/>
        </p:blipFill>
        <p:spPr>
          <a:xfrm>
            <a:off x="4353058" y="1159099"/>
            <a:ext cx="3709115" cy="4997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شعر ای خانه ی م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335" y="4489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6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9000">
        <p15:prstTrans prst="pageCurlDouble" invX="1"/>
      </p:transition>
    </mc:Choice>
    <mc:Fallback xmlns="">
      <p:transition spd="slow" advTm="7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138" y="211337"/>
            <a:ext cx="1908213" cy="1103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717" y="470439"/>
            <a:ext cx="6246255" cy="585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263" y="1314809"/>
            <a:ext cx="6389162" cy="4871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552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ageCurlDouble" invX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5318" cy="938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0" y="0"/>
            <a:ext cx="1407758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b="1" dirty="0" smtClean="0">
                <a:solidFill>
                  <a:srgbClr val="FF9900"/>
                </a:solidFill>
              </a:rPr>
              <a:t>جلسه33</a:t>
            </a:r>
          </a:p>
          <a:p>
            <a:r>
              <a:rPr lang="fa-IR" sz="2000" b="1" dirty="0" smtClean="0">
                <a:solidFill>
                  <a:srgbClr val="FF9900"/>
                </a:solidFill>
              </a:rPr>
              <a:t>درس چهاردهم</a:t>
            </a:r>
            <a:endParaRPr lang="fa-IR" sz="2000" b="1" dirty="0">
              <a:solidFill>
                <a:srgbClr val="FF9900"/>
              </a:solidFill>
            </a:endParaRPr>
          </a:p>
        </p:txBody>
      </p:sp>
      <p:pic>
        <p:nvPicPr>
          <p:cNvPr id="7" name="Picture 6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2277" r="32394" b="1976"/>
          <a:stretch/>
        </p:blipFill>
        <p:spPr>
          <a:xfrm>
            <a:off x="7804597" y="811369"/>
            <a:ext cx="4121240" cy="5628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12473" r="32289" b="2172"/>
          <a:stretch/>
        </p:blipFill>
        <p:spPr>
          <a:xfrm>
            <a:off x="3322749" y="837126"/>
            <a:ext cx="4108361" cy="5602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درس پرچمفارسی دوم ابتد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254" y="4515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4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000">
        <p15:prstTrans prst="pageCurlDouble" invX="1"/>
      </p:transition>
    </mc:Choice>
    <mc:Fallback xmlns="">
      <p:transition spd="slow" advTm="1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180" y="152810"/>
            <a:ext cx="2072820" cy="1426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7" y="1579398"/>
            <a:ext cx="8860665" cy="4679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روش_پیشنهادی_طرح_روشن_سازی_طرز_تلق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559" y="433481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7769" y="1587573"/>
            <a:ext cx="100059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>
                <a:solidFill>
                  <a:srgbClr val="002060"/>
                </a:solidFill>
              </a:rPr>
              <a:t>(مشارکتی)</a:t>
            </a:r>
            <a:endParaRPr lang="fa-I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81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7000">
        <p15:prstTrans prst="pageCurlDouble" invX="1"/>
      </p:transition>
    </mc:Choice>
    <mc:Fallback xmlns="">
      <p:transition spd="slow" advTm="19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19" y="0"/>
            <a:ext cx="1518036" cy="871804"/>
          </a:xfrm>
          <a:prstGeom prst="rect">
            <a:avLst/>
          </a:prstGeom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2" t="12867" r="32289" b="2172"/>
          <a:stretch/>
        </p:blipFill>
        <p:spPr>
          <a:xfrm>
            <a:off x="8860664" y="850006"/>
            <a:ext cx="3219719" cy="5576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7" t="12473" r="34085" b="2368"/>
          <a:stretch/>
        </p:blipFill>
        <p:spPr>
          <a:xfrm>
            <a:off x="5164428" y="850006"/>
            <a:ext cx="3515932" cy="5589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1" t="12081" r="33345" b="2760"/>
          <a:stretch/>
        </p:blipFill>
        <p:spPr>
          <a:xfrm>
            <a:off x="1133341" y="837126"/>
            <a:ext cx="3850783" cy="5589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واژه_سازی_بیاموز_وبگو_صفحه_۸۹فارسی_دوم_ابتد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019" y="4450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4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000">
        <p15:prstTrans prst="pageCurlDouble" invX="1"/>
      </p:transition>
    </mc:Choice>
    <mc:Fallback xmlns="">
      <p:transition spd="slow" advTm="2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3870" cy="137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777" y="304453"/>
            <a:ext cx="5413717" cy="6017274"/>
          </a:xfrm>
          <a:prstGeom prst="rect">
            <a:avLst/>
          </a:prstGeom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17574" r="36726" b="4331"/>
          <a:stretch/>
        </p:blipFill>
        <p:spPr>
          <a:xfrm>
            <a:off x="4546242" y="1056068"/>
            <a:ext cx="3451538" cy="512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278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ageCurlDouble" invX="1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591" y="146943"/>
            <a:ext cx="1908213" cy="1103472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3168202" y="875764"/>
            <a:ext cx="6890197" cy="4610636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02" y="1753003"/>
            <a:ext cx="6890197" cy="21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3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 invX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5318" cy="93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312" y="115489"/>
            <a:ext cx="129554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b="1" dirty="0" smtClean="0">
                <a:solidFill>
                  <a:srgbClr val="FF9900"/>
                </a:solidFill>
              </a:rPr>
              <a:t>جلسه34</a:t>
            </a:r>
          </a:p>
          <a:p>
            <a:r>
              <a:rPr lang="fa-IR" sz="2000" b="1" dirty="0" smtClean="0">
                <a:solidFill>
                  <a:srgbClr val="FF9900"/>
                </a:solidFill>
              </a:rPr>
              <a:t>درس پانزدهم</a:t>
            </a:r>
            <a:endParaRPr lang="fa-IR" sz="2000" b="1" dirty="0">
              <a:solidFill>
                <a:srgbClr val="FF9900"/>
              </a:solidFill>
            </a:endParaRPr>
          </a:p>
        </p:txBody>
      </p:sp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12866" r="32183" b="1976"/>
          <a:stretch/>
        </p:blipFill>
        <p:spPr>
          <a:xfrm>
            <a:off x="7959144" y="823375"/>
            <a:ext cx="4134119" cy="5589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12754" r="31760" b="2087"/>
          <a:stretch/>
        </p:blipFill>
        <p:spPr>
          <a:xfrm>
            <a:off x="3773509" y="823374"/>
            <a:ext cx="4185635" cy="5589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درس_نوروز_فارسی_دوم_ابتدایی_۹۵_۹۴_۹۳_۹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170" y="4386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8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0000">
        <p15:prstTrans prst="pageCurlDouble" invX="1"/>
      </p:transition>
    </mc:Choice>
    <mc:Fallback xmlns="">
      <p:transition spd="slow" advTm="1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725770" cy="991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961" y="0"/>
            <a:ext cx="1356462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b="1" dirty="0" smtClean="0">
                <a:solidFill>
                  <a:srgbClr val="FF9900"/>
                </a:solidFill>
              </a:rPr>
              <a:t>جلسه31</a:t>
            </a:r>
          </a:p>
          <a:p>
            <a:r>
              <a:rPr lang="fa-IR" sz="2000" b="1" dirty="0" smtClean="0">
                <a:solidFill>
                  <a:srgbClr val="FF9900"/>
                </a:solidFill>
              </a:rPr>
              <a:t>درس دوازدهم</a:t>
            </a:r>
            <a:endParaRPr lang="fa-IR" sz="2000" b="1" dirty="0">
              <a:solidFill>
                <a:srgbClr val="FF9900"/>
              </a:solidFill>
            </a:endParaRPr>
          </a:p>
        </p:txBody>
      </p:sp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12082" r="32183" b="1975"/>
          <a:stretch/>
        </p:blipFill>
        <p:spPr>
          <a:xfrm>
            <a:off x="7714445" y="811368"/>
            <a:ext cx="4134119" cy="5640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12278" r="31866" b="1779"/>
          <a:stretch/>
        </p:blipFill>
        <p:spPr>
          <a:xfrm>
            <a:off x="3065172" y="811369"/>
            <a:ext cx="4172755" cy="5640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درس_دوازدهم_فارسی_دوم_ابتدایی_با_عنوان_فرد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284" y="4334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3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2000">
        <p15:prstTrans prst="pageCurlDouble" invX="1"/>
      </p:transition>
    </mc:Choice>
    <mc:Fallback xmlns="">
      <p:transition spd="slow" advTm="1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t="12082" r="31972" b="1975"/>
          <a:stretch/>
        </p:blipFill>
        <p:spPr>
          <a:xfrm>
            <a:off x="7843234" y="798489"/>
            <a:ext cx="4198512" cy="5640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12081" r="31866" b="1779"/>
          <a:stretch/>
        </p:blipFill>
        <p:spPr>
          <a:xfrm>
            <a:off x="3670479" y="785610"/>
            <a:ext cx="4172755" cy="5653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55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7810">
        <p15:prstTrans prst="pageCurlDouble" invX="1"/>
      </p:transition>
    </mc:Choice>
    <mc:Fallback xmlns="">
      <p:transition spd="slow" advTm="1178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/>
          <p:cNvSpPr/>
          <p:nvPr/>
        </p:nvSpPr>
        <p:spPr>
          <a:xfrm>
            <a:off x="3350723" y="144416"/>
            <a:ext cx="6153886" cy="3978197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23" y="788360"/>
            <a:ext cx="6153886" cy="2173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198" y="4686173"/>
            <a:ext cx="2072820" cy="1426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92" y="4875165"/>
            <a:ext cx="7364606" cy="1048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061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ageCurlDouble" invX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0" t="14435" r="34401" b="3349"/>
          <a:stretch/>
        </p:blipFill>
        <p:spPr>
          <a:xfrm>
            <a:off x="8435662" y="953035"/>
            <a:ext cx="3335628" cy="5396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8" t="15024" r="35141" b="2368"/>
          <a:stretch/>
        </p:blipFill>
        <p:spPr>
          <a:xfrm>
            <a:off x="4662153" y="940157"/>
            <a:ext cx="3593205" cy="5422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1" t="14045" r="34824" b="3544"/>
          <a:stretch/>
        </p:blipFill>
        <p:spPr>
          <a:xfrm>
            <a:off x="785611" y="940158"/>
            <a:ext cx="3554569" cy="5409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93" y="0"/>
            <a:ext cx="1518036" cy="871804"/>
          </a:xfrm>
          <a:prstGeom prst="rect">
            <a:avLst/>
          </a:prstGeom>
        </p:spPr>
      </p:pic>
      <p:pic>
        <p:nvPicPr>
          <p:cNvPr id="8" name="واژه سازی وبیاموز وبگو ۹۷-۹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011" y="4502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66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8000">
        <p15:prstTrans prst="pageCurlDouble" invX="1"/>
      </p:transition>
    </mc:Choice>
    <mc:Fallback xmlns="">
      <p:transition spd="slow" advTm="1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12277" r="31972" b="1976"/>
          <a:stretch/>
        </p:blipFill>
        <p:spPr>
          <a:xfrm>
            <a:off x="6529587" y="875763"/>
            <a:ext cx="4146997" cy="5628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12670" r="32183" b="2172"/>
          <a:stretch/>
        </p:blipFill>
        <p:spPr>
          <a:xfrm>
            <a:off x="2214718" y="895080"/>
            <a:ext cx="4134119" cy="5589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206" y="0"/>
            <a:ext cx="1761897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138" y="134064"/>
            <a:ext cx="1908213" cy="1103472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2840501" y="1596980"/>
            <a:ext cx="6844412" cy="4043966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01" y="2170426"/>
            <a:ext cx="6844412" cy="220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72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670" r="32183" b="1976"/>
          <a:stretch/>
        </p:blipFill>
        <p:spPr>
          <a:xfrm>
            <a:off x="3760630" y="1"/>
            <a:ext cx="5084075" cy="6846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19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 invX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5318" cy="93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372" y="146266"/>
            <a:ext cx="126348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b="1" dirty="0" smtClean="0">
                <a:solidFill>
                  <a:srgbClr val="FF9900"/>
                </a:solidFill>
              </a:rPr>
              <a:t>جلسه35</a:t>
            </a:r>
          </a:p>
          <a:p>
            <a:r>
              <a:rPr lang="fa-IR" b="1" dirty="0" smtClean="0">
                <a:solidFill>
                  <a:srgbClr val="FF9900"/>
                </a:solidFill>
              </a:rPr>
              <a:t>درس شانزدهم</a:t>
            </a:r>
            <a:endParaRPr lang="fa-IR" b="1" dirty="0">
              <a:solidFill>
                <a:srgbClr val="FF9900"/>
              </a:solidFill>
            </a:endParaRPr>
          </a:p>
        </p:txBody>
      </p:sp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12670" r="32077" b="2564"/>
          <a:stretch/>
        </p:blipFill>
        <p:spPr>
          <a:xfrm>
            <a:off x="7907628" y="938865"/>
            <a:ext cx="4146997" cy="5563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12472" r="32289" b="1781"/>
          <a:stretch/>
        </p:blipFill>
        <p:spPr>
          <a:xfrm>
            <a:off x="3309871" y="938865"/>
            <a:ext cx="4121240" cy="5628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پرواز_قطره_فارسی_دوم_ابتدایی_درس_پانزده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059" y="4437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000">
        <p15:prstTrans prst="pageCurlDouble" invX="1"/>
      </p:transition>
    </mc:Choice>
    <mc:Fallback xmlns="">
      <p:transition spd="slow" advTm="1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624" y="276412"/>
            <a:ext cx="6413548" cy="4218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683" y="4969509"/>
            <a:ext cx="2072820" cy="1426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624" y="5201177"/>
            <a:ext cx="631600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000">
        <p15:prstTrans prst="pageCurlDouble" invX="1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اژه سازی بیاموز وبگو ۱۰۵-۱۰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69" y="4424966"/>
            <a:ext cx="609600" cy="609600"/>
          </a:xfrm>
          <a:prstGeom prst="rect">
            <a:avLst/>
          </a:prstGeom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474" r="32289" b="2368"/>
          <a:stretch/>
        </p:blipFill>
        <p:spPr>
          <a:xfrm>
            <a:off x="7443988" y="682580"/>
            <a:ext cx="4146997" cy="5589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12081" r="31760" b="1779"/>
          <a:stretch/>
        </p:blipFill>
        <p:spPr>
          <a:xfrm>
            <a:off x="3078049" y="650382"/>
            <a:ext cx="4172755" cy="5653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69" y="214480"/>
            <a:ext cx="151803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28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9000">
        <p15:prstTrans prst="pageCurlDouble" invX="1"/>
      </p:transition>
    </mc:Choice>
    <mc:Fallback xmlns="">
      <p:transition spd="slow" advTm="1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12278" r="32289" b="1582"/>
          <a:stretch/>
        </p:blipFill>
        <p:spPr>
          <a:xfrm>
            <a:off x="4430332" y="721217"/>
            <a:ext cx="4121240" cy="565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8" y="0"/>
            <a:ext cx="140220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2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 invX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180" y="5431412"/>
            <a:ext cx="2072820" cy="1426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120" y="164615"/>
            <a:ext cx="6236749" cy="5395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403" y="5818541"/>
            <a:ext cx="6706181" cy="652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07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ageCurlDouble" invX="1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696" y="217881"/>
            <a:ext cx="8426476" cy="1393040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3500696" y="1600050"/>
            <a:ext cx="5215028" cy="4504536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96" y="1828800"/>
            <a:ext cx="5215028" cy="3438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5526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ageCurlDouble" invX="1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5318" cy="93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618" y="146266"/>
            <a:ext cx="109036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b="1" dirty="0" smtClean="0">
                <a:solidFill>
                  <a:srgbClr val="FF9900"/>
                </a:solidFill>
              </a:rPr>
              <a:t>جلسه36</a:t>
            </a:r>
          </a:p>
          <a:p>
            <a:r>
              <a:rPr lang="fa-IR" b="1" dirty="0" smtClean="0">
                <a:solidFill>
                  <a:srgbClr val="FF9900"/>
                </a:solidFill>
              </a:rPr>
              <a:t>درس هفدهم</a:t>
            </a:r>
            <a:endParaRPr lang="fa-IR" b="1" dirty="0">
              <a:solidFill>
                <a:srgbClr val="FF9900"/>
              </a:solidFill>
            </a:endParaRPr>
          </a:p>
        </p:txBody>
      </p:sp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3061" r="32183" b="2368"/>
          <a:stretch/>
        </p:blipFill>
        <p:spPr>
          <a:xfrm>
            <a:off x="5215944" y="792597"/>
            <a:ext cx="4159876" cy="5550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درس_هفدهم_مثل_دانشمندان_فارسی_دوم_ابتد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199" y="4347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14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6000">
        <p15:prstTrans prst="pageCurlDouble" invX="1"/>
      </p:transition>
    </mc:Choice>
    <mc:Fallback xmlns="">
      <p:transition spd="slow" advTm="10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2277" r="31972" b="2172"/>
          <a:stretch/>
        </p:blipFill>
        <p:spPr>
          <a:xfrm>
            <a:off x="7675807" y="772732"/>
            <a:ext cx="4172755" cy="5615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5" t="12866" r="32007" b="1896"/>
          <a:stretch/>
        </p:blipFill>
        <p:spPr>
          <a:xfrm>
            <a:off x="3271420" y="793264"/>
            <a:ext cx="4168275" cy="559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59" y="146867"/>
            <a:ext cx="1518036" cy="871804"/>
          </a:xfrm>
          <a:prstGeom prst="rect">
            <a:avLst/>
          </a:prstGeom>
        </p:spPr>
      </p:pic>
      <p:pic>
        <p:nvPicPr>
          <p:cNvPr id="2" name="واژه_سازی_وبیاموز_وبگو_صفحه_۱۰۹_۱۰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77" y="4476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000">
        <p15:prstTrans prst="pageCurlDouble" invX="1"/>
      </p:transition>
    </mc:Choice>
    <mc:Fallback xmlns="">
      <p:transition spd="slow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33870" cy="137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141" y="420363"/>
            <a:ext cx="5413717" cy="6017274"/>
          </a:xfrm>
          <a:prstGeom prst="rect">
            <a:avLst/>
          </a:prstGeom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19929" r="34612" b="2565"/>
          <a:stretch/>
        </p:blipFill>
        <p:spPr>
          <a:xfrm>
            <a:off x="4479700" y="1249251"/>
            <a:ext cx="3380754" cy="475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شعر درخت کاری فارسی دوم ابتد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506" y="4334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0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0">
        <p15:prstTrans prst="pageCurlDouble" invX="1"/>
      </p:transition>
    </mc:Choice>
    <mc:Fallback xmlns="">
      <p:transition spd="slow" advTm="7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081" r="32183" b="1583"/>
          <a:stretch/>
        </p:blipFill>
        <p:spPr>
          <a:xfrm>
            <a:off x="4314423" y="966833"/>
            <a:ext cx="3979571" cy="542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443" y="198670"/>
            <a:ext cx="767552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0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175" y="199448"/>
            <a:ext cx="1761897" cy="1024217"/>
          </a:xfrm>
          <a:prstGeom prst="rect">
            <a:avLst/>
          </a:prstGeom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5" t="12867" r="34085" b="2172"/>
          <a:stretch/>
        </p:blipFill>
        <p:spPr>
          <a:xfrm>
            <a:off x="6181859" y="837127"/>
            <a:ext cx="3863662" cy="5576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5" t="12867" r="32500" b="2172"/>
          <a:stretch/>
        </p:blipFill>
        <p:spPr>
          <a:xfrm>
            <a:off x="1867435" y="837127"/>
            <a:ext cx="4056845" cy="5576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426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12670" r="31972" b="2564"/>
          <a:stretch/>
        </p:blipFill>
        <p:spPr>
          <a:xfrm>
            <a:off x="4172754" y="631063"/>
            <a:ext cx="4159876" cy="5563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نیایش صفحه۱۱۴فارسی دوم ابتد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254" y="439920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0946" y="173823"/>
            <a:ext cx="157290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2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498" y="275731"/>
            <a:ext cx="8803387" cy="1103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212" y="1576341"/>
            <a:ext cx="6645216" cy="3731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65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ageCurlDouble" invX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21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 invX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383"/>
            <a:ext cx="1518036" cy="871804"/>
          </a:xfrm>
          <a:prstGeom prst="rect">
            <a:avLst/>
          </a:prstGeom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277" r="32394" b="1976"/>
          <a:stretch/>
        </p:blipFill>
        <p:spPr>
          <a:xfrm>
            <a:off x="7727325" y="746975"/>
            <a:ext cx="4134118" cy="5628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2473" r="32289" b="1584"/>
          <a:stretch/>
        </p:blipFill>
        <p:spPr>
          <a:xfrm>
            <a:off x="2781835" y="746975"/>
            <a:ext cx="4134119" cy="5640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واڗه سازی-بیاموز وبگو ۷۵-۷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405" y="4373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5000">
        <p15:prstTrans prst="pageCurlDouble" invX="1"/>
      </p:transition>
    </mc:Choice>
    <mc:Fallback xmlns="">
      <p:transition spd="slow" advTm="2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327" y="135054"/>
            <a:ext cx="1761897" cy="1024217"/>
          </a:xfrm>
          <a:prstGeom prst="rect">
            <a:avLst/>
          </a:prstGeom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670" r="32077" b="2172"/>
          <a:stretch/>
        </p:blipFill>
        <p:spPr>
          <a:xfrm>
            <a:off x="6116573" y="824247"/>
            <a:ext cx="4172754" cy="5589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2670" r="32183" b="1387"/>
          <a:stretch/>
        </p:blipFill>
        <p:spPr>
          <a:xfrm>
            <a:off x="1545464" y="824247"/>
            <a:ext cx="4146998" cy="5640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بخوان وبیندیش یک کلاغ وچهل کلا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011" y="4334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2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6000">
        <p15:prstTrans prst="pageCurlDouble" invX="1"/>
      </p:transition>
    </mc:Choice>
    <mc:Fallback xmlns="">
      <p:transition spd="slow" advTm="7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609" y="0"/>
            <a:ext cx="2298391" cy="1493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552" y="1493649"/>
            <a:ext cx="6620830" cy="4541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552" y="405418"/>
            <a:ext cx="656596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22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000">
        <p15:prstTrans prst="pageCurlDouble" invX="1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12670" r="31972" b="1583"/>
          <a:stretch/>
        </p:blipFill>
        <p:spPr>
          <a:xfrm>
            <a:off x="4108360" y="90153"/>
            <a:ext cx="4901426" cy="6651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91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 invX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5318" cy="940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608" y="116135"/>
            <a:ext cx="132119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b="1" dirty="0" smtClean="0">
                <a:solidFill>
                  <a:srgbClr val="FF9900"/>
                </a:solidFill>
              </a:rPr>
              <a:t>جلسه32</a:t>
            </a:r>
          </a:p>
          <a:p>
            <a:r>
              <a:rPr lang="fa-IR" sz="2000" b="1" dirty="0" smtClean="0">
                <a:solidFill>
                  <a:srgbClr val="FF9900"/>
                </a:solidFill>
              </a:rPr>
              <a:t>درس سیزدهم</a:t>
            </a:r>
            <a:endParaRPr lang="fa-IR" sz="2000" b="1" dirty="0">
              <a:solidFill>
                <a:srgbClr val="FF9900"/>
              </a:solidFill>
            </a:endParaRPr>
          </a:p>
        </p:txBody>
      </p:sp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7" t="12278" r="34085" b="1779"/>
          <a:stretch/>
        </p:blipFill>
        <p:spPr>
          <a:xfrm>
            <a:off x="8319752" y="850810"/>
            <a:ext cx="3721994" cy="5640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8" t="12473" r="33028" b="1976"/>
          <a:stretch/>
        </p:blipFill>
        <p:spPr>
          <a:xfrm>
            <a:off x="4391696" y="876567"/>
            <a:ext cx="3709115" cy="561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 t="13246" r="32289" b="2172"/>
          <a:stretch/>
        </p:blipFill>
        <p:spPr>
          <a:xfrm>
            <a:off x="360608" y="940157"/>
            <a:ext cx="3812147" cy="5551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درس_ایرانِ_زیبا_فارسی_دوم_ابتدایی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667" y="6186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6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7000">
        <p15:prstTrans prst="pageCurlDouble" invX="1"/>
      </p:transition>
    </mc:Choice>
    <mc:Fallback xmlns="">
      <p:transition spd="slow" advTm="1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094" y="418688"/>
            <a:ext cx="6316003" cy="5041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37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ageCurlDouble" invX="1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21</Words>
  <Application>Microsoft Office PowerPoint</Application>
  <PresentationFormat>Widescreen</PresentationFormat>
  <Paragraphs>13</Paragraphs>
  <Slides>38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pirouz</dc:creator>
  <cp:lastModifiedBy>Compiran</cp:lastModifiedBy>
  <cp:revision>28</cp:revision>
  <dcterms:created xsi:type="dcterms:W3CDTF">2020-02-12T14:59:51Z</dcterms:created>
  <dcterms:modified xsi:type="dcterms:W3CDTF">2020-05-01T18:15:36Z</dcterms:modified>
</cp:coreProperties>
</file>