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708" r:id="rId1"/>
  </p:sldMasterIdLst>
  <p:sldIdLst>
    <p:sldId id="256" r:id="rId2"/>
    <p:sldId id="257" r:id="rId3"/>
    <p:sldId id="258" r:id="rId4"/>
    <p:sldId id="259" r:id="rId5"/>
    <p:sldId id="260" r:id="rId6"/>
    <p:sldId id="261" r:id="rId7"/>
  </p:sldIdLst>
  <p:sldSz cx="9144000" cy="6858000" type="screen4x3"/>
  <p:notesSz cx="6858000" cy="9144000"/>
  <p:defaultTextStyle>
    <a:defPPr>
      <a:defRPr lang="fa-IR"/>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4380"/>
    <p:restoredTop sz="94660"/>
  </p:normalViewPr>
  <p:slideViewPr>
    <p:cSldViewPr>
      <p:cViewPr varScale="1">
        <p:scale>
          <a:sx n="66" d="100"/>
          <a:sy n="66" d="100"/>
        </p:scale>
        <p:origin x="-1506" y="-11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762000" y="3200400"/>
            <a:ext cx="7543800" cy="1524000"/>
          </a:xfrm>
        </p:spPr>
        <p:txBody>
          <a:bodyPr>
            <a:noAutofit/>
          </a:bodyPr>
          <a:lstStyle>
            <a:lvl1pPr>
              <a:defRPr sz="8000"/>
            </a:lvl1pPr>
          </a:lstStyle>
          <a:p>
            <a:r>
              <a:rPr lang="en-US" smtClean="0"/>
              <a:t>Click to edit Master title style</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8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11C601E1-B482-443D-8D4D-D13B858F3CE3}" type="datetimeFigureOut">
              <a:rPr lang="fa-IR" smtClean="0"/>
              <a:t>03/01/1431</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F67A4B15-3146-47DC-A7B2-BBE7A15E47E8}" type="slidenum">
              <a:rPr lang="fa-IR" smtClean="0"/>
              <a:t>‹#›</a:t>
            </a:fld>
            <a:endParaRPr lang="fa-IR"/>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1C601E1-B482-443D-8D4D-D13B858F3CE3}" type="datetimeFigureOut">
              <a:rPr lang="fa-IR" smtClean="0"/>
              <a:t>03/01/1431</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F67A4B15-3146-47DC-A7B2-BBE7A15E47E8}" type="slidenum">
              <a:rPr lang="fa-IR" smtClean="0"/>
              <a:t>‹#›</a:t>
            </a:fld>
            <a:endParaRPr lang="fa-I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1"/>
            <a:ext cx="1828800" cy="5410199"/>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1C601E1-B482-443D-8D4D-D13B858F3CE3}" type="datetimeFigureOut">
              <a:rPr lang="fa-IR" smtClean="0"/>
              <a:t>03/01/1431</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F67A4B15-3146-47DC-A7B2-BBE7A15E47E8}" type="slidenum">
              <a:rPr lang="fa-IR" smtClean="0"/>
              <a:t>‹#›</a:t>
            </a:fld>
            <a:endParaRPr lang="fa-I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1C601E1-B482-443D-8D4D-D13B858F3CE3}" type="datetimeFigureOut">
              <a:rPr lang="fa-IR" smtClean="0"/>
              <a:t>03/01/1431</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F67A4B15-3146-47DC-A7B2-BBE7A15E47E8}" type="slidenum">
              <a:rPr lang="fa-IR" smtClean="0"/>
              <a:t>‹#›</a:t>
            </a:fld>
            <a:endParaRPr lang="fa-I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762000" y="3276600"/>
            <a:ext cx="7543800" cy="1676400"/>
          </a:xfrm>
        </p:spPr>
        <p:txBody>
          <a:bodyPr anchor="b" anchorCtr="0"/>
          <a:lstStyle>
            <a:lvl1pPr algn="l">
              <a:defRPr sz="54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8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1C601E1-B482-443D-8D4D-D13B858F3CE3}" type="datetimeFigureOut">
              <a:rPr lang="fa-IR" smtClean="0"/>
              <a:t>03/01/1431</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F67A4B15-3146-47DC-A7B2-BBE7A15E47E8}" type="slidenum">
              <a:rPr lang="fa-IR" smtClean="0"/>
              <a:t>‹#›</a:t>
            </a:fld>
            <a:endParaRPr lang="fa-IR"/>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7620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1C601E1-B482-443D-8D4D-D13B858F3CE3}" type="datetimeFigureOut">
              <a:rPr lang="fa-IR" smtClean="0"/>
              <a:t>03/01/1431</a:t>
            </a:fld>
            <a:endParaRPr lang="fa-IR"/>
          </a:p>
        </p:txBody>
      </p:sp>
      <p:sp>
        <p:nvSpPr>
          <p:cNvPr id="6" name="Footer Placeholder 5"/>
          <p:cNvSpPr>
            <a:spLocks noGrp="1"/>
          </p:cNvSpPr>
          <p:nvPr>
            <p:ph type="ftr" sz="quarter" idx="11"/>
          </p:nvPr>
        </p:nvSpPr>
        <p:spPr/>
        <p:txBody>
          <a:bodyPr/>
          <a:lstStyle/>
          <a:p>
            <a:endParaRPr lang="fa-IR"/>
          </a:p>
        </p:txBody>
      </p:sp>
      <p:sp>
        <p:nvSpPr>
          <p:cNvPr id="7" name="Slide Number Placeholder 6"/>
          <p:cNvSpPr>
            <a:spLocks noGrp="1"/>
          </p:cNvSpPr>
          <p:nvPr>
            <p:ph type="sldNum" sz="quarter" idx="12"/>
          </p:nvPr>
        </p:nvSpPr>
        <p:spPr/>
        <p:txBody>
          <a:bodyPr/>
          <a:lstStyle/>
          <a:p>
            <a:fld id="{F67A4B15-3146-47DC-A7B2-BBE7A15E47E8}" type="slidenum">
              <a:rPr lang="fa-IR" smtClean="0"/>
              <a:t>‹#›</a:t>
            </a:fld>
            <a:endParaRPr lang="fa-I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7589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1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1C601E1-B482-443D-8D4D-D13B858F3CE3}" type="datetimeFigureOut">
              <a:rPr lang="fa-IR" smtClean="0"/>
              <a:t>03/01/1431</a:t>
            </a:fld>
            <a:endParaRPr lang="fa-IR"/>
          </a:p>
        </p:txBody>
      </p:sp>
      <p:sp>
        <p:nvSpPr>
          <p:cNvPr id="8" name="Footer Placeholder 7"/>
          <p:cNvSpPr>
            <a:spLocks noGrp="1"/>
          </p:cNvSpPr>
          <p:nvPr>
            <p:ph type="ftr" sz="quarter" idx="11"/>
          </p:nvPr>
        </p:nvSpPr>
        <p:spPr/>
        <p:txBody>
          <a:bodyPr/>
          <a:lstStyle/>
          <a:p>
            <a:endParaRPr lang="fa-IR"/>
          </a:p>
        </p:txBody>
      </p:sp>
      <p:sp>
        <p:nvSpPr>
          <p:cNvPr id="9" name="Slide Number Placeholder 8"/>
          <p:cNvSpPr>
            <a:spLocks noGrp="1"/>
          </p:cNvSpPr>
          <p:nvPr>
            <p:ph type="sldNum" sz="quarter" idx="12"/>
          </p:nvPr>
        </p:nvSpPr>
        <p:spPr/>
        <p:txBody>
          <a:bodyPr/>
          <a:lstStyle/>
          <a:p>
            <a:fld id="{F67A4B15-3146-47DC-A7B2-BBE7A15E47E8}" type="slidenum">
              <a:rPr lang="fa-IR" smtClean="0"/>
              <a:t>‹#›</a:t>
            </a:fld>
            <a:endParaRPr lang="fa-IR"/>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11C601E1-B482-443D-8D4D-D13B858F3CE3}" type="datetimeFigureOut">
              <a:rPr lang="fa-IR" smtClean="0"/>
              <a:t>03/01/1431</a:t>
            </a:fld>
            <a:endParaRPr lang="fa-IR"/>
          </a:p>
        </p:txBody>
      </p:sp>
      <p:sp>
        <p:nvSpPr>
          <p:cNvPr id="4" name="Footer Placeholder 3"/>
          <p:cNvSpPr>
            <a:spLocks noGrp="1"/>
          </p:cNvSpPr>
          <p:nvPr>
            <p:ph type="ftr" sz="quarter" idx="11"/>
          </p:nvPr>
        </p:nvSpPr>
        <p:spPr/>
        <p:txBody>
          <a:bodyPr/>
          <a:lstStyle/>
          <a:p>
            <a:endParaRPr lang="fa-IR"/>
          </a:p>
        </p:txBody>
      </p:sp>
      <p:sp>
        <p:nvSpPr>
          <p:cNvPr id="5" name="Slide Number Placeholder 4"/>
          <p:cNvSpPr>
            <a:spLocks noGrp="1"/>
          </p:cNvSpPr>
          <p:nvPr>
            <p:ph type="sldNum" sz="quarter" idx="12"/>
          </p:nvPr>
        </p:nvSpPr>
        <p:spPr/>
        <p:txBody>
          <a:bodyPr/>
          <a:lstStyle/>
          <a:p>
            <a:fld id="{F67A4B15-3146-47DC-A7B2-BBE7A15E47E8}" type="slidenum">
              <a:rPr lang="fa-IR" smtClean="0"/>
              <a:t>‹#›</a:t>
            </a:fld>
            <a:endParaRPr lang="fa-I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1C601E1-B482-443D-8D4D-D13B858F3CE3}" type="datetimeFigureOut">
              <a:rPr lang="fa-IR" smtClean="0"/>
              <a:t>03/01/1431</a:t>
            </a:fld>
            <a:endParaRPr lang="fa-IR"/>
          </a:p>
        </p:txBody>
      </p:sp>
      <p:sp>
        <p:nvSpPr>
          <p:cNvPr id="3" name="Footer Placeholder 2"/>
          <p:cNvSpPr>
            <a:spLocks noGrp="1"/>
          </p:cNvSpPr>
          <p:nvPr>
            <p:ph type="ftr" sz="quarter" idx="11"/>
          </p:nvPr>
        </p:nvSpPr>
        <p:spPr/>
        <p:txBody>
          <a:bodyPr/>
          <a:lstStyle/>
          <a:p>
            <a:endParaRPr lang="fa-IR"/>
          </a:p>
        </p:txBody>
      </p:sp>
      <p:sp>
        <p:nvSpPr>
          <p:cNvPr id="4" name="Slide Number Placeholder 3"/>
          <p:cNvSpPr>
            <a:spLocks noGrp="1"/>
          </p:cNvSpPr>
          <p:nvPr>
            <p:ph type="sldNum" sz="quarter" idx="12"/>
          </p:nvPr>
        </p:nvSpPr>
        <p:spPr/>
        <p:txBody>
          <a:bodyPr/>
          <a:lstStyle/>
          <a:p>
            <a:fld id="{F67A4B15-3146-47DC-A7B2-BBE7A15E47E8}" type="slidenum">
              <a:rPr lang="fa-IR" smtClean="0"/>
              <a:t>‹#›</a:t>
            </a:fld>
            <a:endParaRPr lang="fa-I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5400" b="0"/>
            </a:lvl1pPr>
          </a:lstStyle>
          <a:p>
            <a:r>
              <a:rPr lang="en-US" smtClean="0"/>
              <a:t>Click to edit Master title style</a:t>
            </a:r>
            <a:endParaRPr lang="en-US"/>
          </a:p>
        </p:txBody>
      </p:sp>
      <p:sp>
        <p:nvSpPr>
          <p:cNvPr id="3" name="Content Placeholder 2"/>
          <p:cNvSpPr>
            <a:spLocks noGrp="1"/>
          </p:cNvSpPr>
          <p:nvPr>
            <p:ph idx="1"/>
          </p:nvPr>
        </p:nvSpPr>
        <p:spPr>
          <a:xfrm>
            <a:off x="3710866" y="457200"/>
            <a:ext cx="4594934" cy="4114799"/>
          </a:xfrm>
        </p:spPr>
        <p:txBody>
          <a:bodyPr/>
          <a:lstStyle>
            <a:lvl1pPr>
              <a:defRPr sz="2400"/>
            </a:lvl1pPr>
            <a:lvl2pPr>
              <a:defRPr sz="2200"/>
            </a:lvl2pPr>
            <a:lvl3pPr>
              <a:defRPr sz="2000"/>
            </a:lvl3pPr>
            <a:lvl4pPr>
              <a:defRPr sz="1800"/>
            </a:lvl4pPr>
            <a:lvl5pPr>
              <a:defRPr sz="18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762001" y="457200"/>
            <a:ext cx="2673657" cy="4114800"/>
          </a:xfrm>
        </p:spPr>
        <p:txBody>
          <a:bodyPr>
            <a:normAutofit/>
          </a:bodyPr>
          <a:lstStyle>
            <a:lvl1pPr marL="0" indent="0">
              <a:buNone/>
              <a:defRPr sz="21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1C601E1-B482-443D-8D4D-D13B858F3CE3}" type="datetimeFigureOut">
              <a:rPr lang="fa-IR" smtClean="0"/>
              <a:t>03/01/1431</a:t>
            </a:fld>
            <a:endParaRPr lang="fa-IR"/>
          </a:p>
        </p:txBody>
      </p:sp>
      <p:sp>
        <p:nvSpPr>
          <p:cNvPr id="6" name="Footer Placeholder 5"/>
          <p:cNvSpPr>
            <a:spLocks noGrp="1"/>
          </p:cNvSpPr>
          <p:nvPr>
            <p:ph type="ftr" sz="quarter" idx="11"/>
          </p:nvPr>
        </p:nvSpPr>
        <p:spPr/>
        <p:txBody>
          <a:bodyPr/>
          <a:lstStyle/>
          <a:p>
            <a:endParaRPr lang="fa-IR"/>
          </a:p>
        </p:txBody>
      </p:sp>
      <p:sp>
        <p:nvSpPr>
          <p:cNvPr id="7" name="Slide Number Placeholder 6"/>
          <p:cNvSpPr>
            <a:spLocks noGrp="1"/>
          </p:cNvSpPr>
          <p:nvPr>
            <p:ph type="sldNum" sz="quarter" idx="12"/>
          </p:nvPr>
        </p:nvSpPr>
        <p:spPr/>
        <p:txBody>
          <a:bodyPr/>
          <a:lstStyle/>
          <a:p>
            <a:fld id="{F67A4B15-3146-47DC-A7B2-BBE7A15E47E8}" type="slidenum">
              <a:rPr lang="fa-IR" smtClean="0"/>
              <a:t>‹#›</a:t>
            </a:fld>
            <a:endParaRPr lang="fa-IR"/>
          </a:p>
        </p:txBody>
      </p:sp>
      <p:cxnSp>
        <p:nvCxnSpPr>
          <p:cNvPr id="10" name="Straight Connector 9"/>
          <p:cNvCxnSpPr/>
          <p:nvPr/>
        </p:nvCxnSpPr>
        <p:spPr>
          <a:xfrm rot="5400000">
            <a:off x="1677194" y="2514600"/>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5400" b="0"/>
            </a:lvl1pPr>
          </a:lstStyle>
          <a:p>
            <a:r>
              <a:rPr lang="en-US" smtClean="0"/>
              <a:t>Click to edit Master title style</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1C601E1-B482-443D-8D4D-D13B858F3CE3}" type="datetimeFigureOut">
              <a:rPr lang="fa-IR" smtClean="0"/>
              <a:t>03/01/1431</a:t>
            </a:fld>
            <a:endParaRPr lang="fa-IR"/>
          </a:p>
        </p:txBody>
      </p:sp>
      <p:sp>
        <p:nvSpPr>
          <p:cNvPr id="6" name="Footer Placeholder 5"/>
          <p:cNvSpPr>
            <a:spLocks noGrp="1"/>
          </p:cNvSpPr>
          <p:nvPr>
            <p:ph type="ftr" sz="quarter" idx="11"/>
          </p:nvPr>
        </p:nvSpPr>
        <p:spPr/>
        <p:txBody>
          <a:bodyPr/>
          <a:lstStyle/>
          <a:p>
            <a:endParaRPr lang="fa-IR"/>
          </a:p>
        </p:txBody>
      </p:sp>
      <p:sp>
        <p:nvSpPr>
          <p:cNvPr id="7" name="Slide Number Placeholder 6"/>
          <p:cNvSpPr>
            <a:spLocks noGrp="1"/>
          </p:cNvSpPr>
          <p:nvPr>
            <p:ph type="sldNum" sz="quarter" idx="12"/>
          </p:nvPr>
        </p:nvSpPr>
        <p:spPr/>
        <p:txBody>
          <a:bodyPr/>
          <a:lstStyle/>
          <a:p>
            <a:fld id="{F67A4B15-3146-47DC-A7B2-BBE7A15E47E8}" type="slidenum">
              <a:rPr lang="fa-IR" smtClean="0"/>
              <a:t>‹#›</a:t>
            </a:fld>
            <a:endParaRPr lang="fa-I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6248400" y="6208776"/>
            <a:ext cx="2133600" cy="365125"/>
          </a:xfrm>
          <a:prstGeom prst="rect">
            <a:avLst/>
          </a:prstGeom>
        </p:spPr>
        <p:txBody>
          <a:bodyPr vert="horz" lIns="91440" tIns="45720" rIns="91440" bIns="45720" rtlCol="0" anchor="ctr"/>
          <a:lstStyle>
            <a:lvl1pPr algn="r">
              <a:defRPr sz="1200" b="1">
                <a:solidFill>
                  <a:schemeClr val="tx2">
                    <a:lumMod val="90000"/>
                    <a:lumOff val="10000"/>
                  </a:schemeClr>
                </a:solidFill>
                <a:latin typeface="+mn-lt"/>
              </a:defRPr>
            </a:lvl1pPr>
          </a:lstStyle>
          <a:p>
            <a:fld id="{11C601E1-B482-443D-8D4D-D13B858F3CE3}" type="datetimeFigureOut">
              <a:rPr lang="fa-IR" smtClean="0"/>
              <a:t>03/01/1431</a:t>
            </a:fld>
            <a:endParaRPr lang="fa-IR"/>
          </a:p>
        </p:txBody>
      </p:sp>
      <p:sp>
        <p:nvSpPr>
          <p:cNvPr id="5" name="Footer Placeholder 4"/>
          <p:cNvSpPr>
            <a:spLocks noGrp="1"/>
          </p:cNvSpPr>
          <p:nvPr>
            <p:ph type="ftr" sz="quarter" idx="3"/>
          </p:nvPr>
        </p:nvSpPr>
        <p:spPr>
          <a:xfrm>
            <a:off x="761999" y="6208776"/>
            <a:ext cx="4873869" cy="365125"/>
          </a:xfrm>
          <a:prstGeom prst="rect">
            <a:avLst/>
          </a:prstGeom>
        </p:spPr>
        <p:txBody>
          <a:bodyPr vert="horz" lIns="91440" tIns="45720" rIns="91440" bIns="45720" rtlCol="0" anchor="ctr"/>
          <a:lstStyle>
            <a:lvl1pPr algn="l">
              <a:defRPr sz="1200" b="1">
                <a:solidFill>
                  <a:schemeClr val="tx2">
                    <a:lumMod val="90000"/>
                    <a:lumOff val="10000"/>
                  </a:schemeClr>
                </a:solidFill>
              </a:defRPr>
            </a:lvl1pPr>
          </a:lstStyle>
          <a:p>
            <a:endParaRPr lang="fa-IR"/>
          </a:p>
        </p:txBody>
      </p:sp>
      <p:sp>
        <p:nvSpPr>
          <p:cNvPr id="6" name="Slide Number Placeholder 5"/>
          <p:cNvSpPr>
            <a:spLocks noGrp="1"/>
          </p:cNvSpPr>
          <p:nvPr>
            <p:ph type="sldNum" sz="quarter" idx="4"/>
          </p:nvPr>
        </p:nvSpPr>
        <p:spPr>
          <a:xfrm>
            <a:off x="7620000" y="5687568"/>
            <a:ext cx="762000" cy="365125"/>
          </a:xfrm>
          <a:prstGeom prst="rect">
            <a:avLst/>
          </a:prstGeom>
        </p:spPr>
        <p:txBody>
          <a:bodyPr vert="horz" lIns="91440" tIns="45720" rIns="91440" bIns="45720" rtlCol="0" anchor="ctr"/>
          <a:lstStyle>
            <a:lvl1pPr algn="r">
              <a:defRPr sz="2400">
                <a:solidFill>
                  <a:schemeClr val="tx1">
                    <a:lumMod val="85000"/>
                    <a:lumOff val="15000"/>
                  </a:schemeClr>
                </a:solidFill>
                <a:latin typeface="+mj-lt"/>
              </a:defRPr>
            </a:lvl1pPr>
          </a:lstStyle>
          <a:p>
            <a:fld id="{F67A4B15-3146-47DC-A7B2-BBE7A15E47E8}" type="slidenum">
              <a:rPr lang="fa-IR" smtClean="0"/>
              <a:t>‹#›</a:t>
            </a:fld>
            <a:endParaRPr lang="fa-IR"/>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l" defTabSz="914400" rtl="1" eaLnBrk="1" latinLnBrk="0" hangingPunct="1">
        <a:spcBef>
          <a:spcPct val="0"/>
        </a:spcBef>
        <a:buNone/>
        <a:defRPr sz="5400" kern="1200">
          <a:solidFill>
            <a:schemeClr val="tx1">
              <a:lumMod val="85000"/>
              <a:lumOff val="15000"/>
            </a:schemeClr>
          </a:solidFill>
          <a:latin typeface="+mj-lt"/>
          <a:ea typeface="+mj-ea"/>
          <a:cs typeface="+mj-cs"/>
        </a:defRPr>
      </a:lvl1pPr>
      <a:lvl2pPr rtl="1" eaLnBrk="1" hangingPunct="1">
        <a:defRPr>
          <a:solidFill>
            <a:schemeClr val="tx2"/>
          </a:solidFill>
        </a:defRPr>
      </a:lvl2pPr>
      <a:lvl3pPr rtl="1" eaLnBrk="1" hangingPunct="1">
        <a:defRPr>
          <a:solidFill>
            <a:schemeClr val="tx2"/>
          </a:solidFill>
        </a:defRPr>
      </a:lvl3pPr>
      <a:lvl4pPr rtl="1" eaLnBrk="1" hangingPunct="1">
        <a:defRPr>
          <a:solidFill>
            <a:schemeClr val="tx2"/>
          </a:solidFill>
        </a:defRPr>
      </a:lvl4pPr>
      <a:lvl5pPr rtl="1" eaLnBrk="1" hangingPunct="1">
        <a:defRPr>
          <a:solidFill>
            <a:schemeClr val="tx2"/>
          </a:solidFill>
        </a:defRPr>
      </a:lvl5pPr>
      <a:lvl6pPr rtl="1" eaLnBrk="1" hangingPunct="1">
        <a:defRPr>
          <a:solidFill>
            <a:schemeClr val="tx2"/>
          </a:solidFill>
        </a:defRPr>
      </a:lvl6pPr>
      <a:lvl7pPr rtl="1" eaLnBrk="1" hangingPunct="1">
        <a:defRPr>
          <a:solidFill>
            <a:schemeClr val="tx2"/>
          </a:solidFill>
        </a:defRPr>
      </a:lvl7pPr>
      <a:lvl8pPr rtl="1" eaLnBrk="1" hangingPunct="1">
        <a:defRPr>
          <a:solidFill>
            <a:schemeClr val="tx2"/>
          </a:solidFill>
        </a:defRPr>
      </a:lvl8pPr>
      <a:lvl9pPr rtl="1" eaLnBrk="1" hangingPunct="1">
        <a:defRPr>
          <a:solidFill>
            <a:schemeClr val="tx2"/>
          </a:solidFill>
        </a:defRPr>
      </a:lvl9pPr>
    </p:titleStyle>
    <p:bodyStyle>
      <a:lvl1pPr marL="274320" indent="-274320" algn="r" defTabSz="914400" rtl="1"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594360" indent="-274320" algn="r" defTabSz="914400" rtl="1" eaLnBrk="1" latinLnBrk="0" hangingPunct="1">
        <a:spcBef>
          <a:spcPct val="20000"/>
        </a:spcBef>
        <a:buClr>
          <a:schemeClr val="accent1"/>
        </a:buClr>
        <a:buFont typeface="Arial" pitchFamily="34" charset="0"/>
        <a:buChar char="•"/>
        <a:defRPr sz="2200" kern="1200">
          <a:solidFill>
            <a:schemeClr val="tx2"/>
          </a:solidFill>
          <a:latin typeface="+mn-lt"/>
          <a:ea typeface="+mn-ea"/>
          <a:cs typeface="+mn-cs"/>
        </a:defRPr>
      </a:lvl2pPr>
      <a:lvl3pPr marL="868680" indent="-228600" algn="r" defTabSz="914400" rtl="1" eaLnBrk="1" latinLnBrk="0" hangingPunct="1">
        <a:spcBef>
          <a:spcPct val="20000"/>
        </a:spcBef>
        <a:buClr>
          <a:schemeClr val="accent1"/>
        </a:buClr>
        <a:buFont typeface="Arial" pitchFamily="34" charset="0"/>
        <a:buChar char="•"/>
        <a:defRPr sz="2000" kern="1200">
          <a:solidFill>
            <a:schemeClr val="tx2"/>
          </a:solidFill>
          <a:latin typeface="+mn-lt"/>
          <a:ea typeface="+mn-ea"/>
          <a:cs typeface="+mn-cs"/>
        </a:defRPr>
      </a:lvl3pPr>
      <a:lvl4pPr marL="1143000" indent="-228600" algn="r" defTabSz="914400" rtl="1"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4pPr>
      <a:lvl5pPr marL="1371600" indent="-228600" algn="r" defTabSz="914400" rtl="1" eaLnBrk="1" latinLnBrk="0" hangingPunct="1">
        <a:spcBef>
          <a:spcPct val="20000"/>
        </a:spcBef>
        <a:buClr>
          <a:schemeClr val="accent1"/>
        </a:buClr>
        <a:buFont typeface="Arial" pitchFamily="34" charset="0"/>
        <a:buChar char="•"/>
        <a:defRPr sz="1800" kern="1200" baseline="0">
          <a:solidFill>
            <a:schemeClr val="tx2"/>
          </a:solidFill>
          <a:latin typeface="+mn-lt"/>
          <a:ea typeface="+mn-ea"/>
          <a:cs typeface="+mn-cs"/>
        </a:defRPr>
      </a:lvl5pPr>
      <a:lvl6pPr marL="1645920" indent="-228600" algn="r" defTabSz="914400" rtl="1"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6pPr>
      <a:lvl7pPr marL="1901952" indent="-228600" algn="r" defTabSz="914400" rtl="1"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7pPr>
      <a:lvl8pPr marL="2194560" indent="-228600" algn="r" defTabSz="914400" rtl="1"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8pPr>
      <a:lvl9pPr marL="2468880" indent="-228600" algn="r" defTabSz="914400" rtl="1"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9pPr>
    </p:bodyStyle>
    <p:otherStyle>
      <a:defPPr>
        <a:defRPr lang="en-US"/>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55576" y="404664"/>
            <a:ext cx="7543800" cy="1512168"/>
          </a:xfrm>
        </p:spPr>
        <p:txBody>
          <a:bodyPr/>
          <a:lstStyle/>
          <a:p>
            <a:pPr algn="ctr"/>
            <a:r>
              <a:rPr lang="fa-IR" sz="4000" dirty="0" smtClean="0">
                <a:solidFill>
                  <a:schemeClr val="tx1"/>
                </a:solidFill>
                <a:cs typeface="2  Majid Shadow" pitchFamily="2" charset="-78"/>
              </a:rPr>
              <a:t>بسم الله الرحمن الرحیم</a:t>
            </a:r>
            <a:endParaRPr lang="fa-IR" sz="4000" dirty="0">
              <a:solidFill>
                <a:schemeClr val="tx1"/>
              </a:solidFill>
              <a:cs typeface="2  Majid Shadow" pitchFamily="2" charset="-78"/>
            </a:endParaRPr>
          </a:p>
        </p:txBody>
      </p:sp>
      <p:sp>
        <p:nvSpPr>
          <p:cNvPr id="3" name="Subtitle 2"/>
          <p:cNvSpPr>
            <a:spLocks noGrp="1"/>
          </p:cNvSpPr>
          <p:nvPr>
            <p:ph type="subTitle" idx="1"/>
          </p:nvPr>
        </p:nvSpPr>
        <p:spPr>
          <a:xfrm>
            <a:off x="1259632" y="3375490"/>
            <a:ext cx="7046168" cy="2357766"/>
          </a:xfrm>
        </p:spPr>
        <p:txBody>
          <a:bodyPr>
            <a:normAutofit fontScale="85000" lnSpcReduction="20000"/>
          </a:bodyPr>
          <a:lstStyle/>
          <a:p>
            <a:pPr algn="ctr"/>
            <a:endParaRPr lang="fa-IR" dirty="0" smtClean="0"/>
          </a:p>
          <a:p>
            <a:pPr algn="ctr"/>
            <a:r>
              <a:rPr lang="fa-IR" dirty="0" smtClean="0"/>
              <a:t>نگارش خلاق_4</a:t>
            </a:r>
          </a:p>
          <a:p>
            <a:pPr algn="ctr"/>
            <a:r>
              <a:rPr lang="fa-IR" dirty="0" smtClean="0"/>
              <a:t>تربیت بدنی 97</a:t>
            </a:r>
          </a:p>
          <a:p>
            <a:pPr algn="ctr"/>
            <a:r>
              <a:rPr lang="fa-IR" dirty="0" smtClean="0"/>
              <a:t>مدرس:کامرانی</a:t>
            </a:r>
          </a:p>
          <a:p>
            <a:pPr algn="ctr"/>
            <a:endParaRPr lang="fa-IR" dirty="0"/>
          </a:p>
          <a:p>
            <a:pPr algn="ctr"/>
            <a:r>
              <a:rPr lang="fa-IR" dirty="0" smtClean="0"/>
              <a:t>دانشگاه فرهنگیان خوی</a:t>
            </a:r>
          </a:p>
        </p:txBody>
      </p:sp>
    </p:spTree>
    <p:extLst>
      <p:ext uri="{BB962C8B-B14F-4D97-AF65-F5344CB8AC3E}">
        <p14:creationId xmlns:p14="http://schemas.microsoft.com/office/powerpoint/2010/main" val="312324121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2267744" y="260648"/>
            <a:ext cx="4824536" cy="979512"/>
          </a:xfrm>
        </p:spPr>
        <p:txBody>
          <a:bodyPr/>
          <a:lstStyle/>
          <a:p>
            <a:r>
              <a:rPr lang="fa-IR" dirty="0" smtClean="0">
                <a:solidFill>
                  <a:srgbClr val="FF0000"/>
                </a:solidFill>
              </a:rPr>
              <a:t>گزارش نویسی</a:t>
            </a:r>
            <a:endParaRPr lang="fa-IR" dirty="0">
              <a:solidFill>
                <a:srgbClr val="FF0000"/>
              </a:solidFill>
            </a:endParaRPr>
          </a:p>
        </p:txBody>
      </p:sp>
      <p:sp>
        <p:nvSpPr>
          <p:cNvPr id="2" name="Content Placeholder 1"/>
          <p:cNvSpPr>
            <a:spLocks noGrp="1"/>
          </p:cNvSpPr>
          <p:nvPr>
            <p:ph idx="1"/>
          </p:nvPr>
        </p:nvSpPr>
        <p:spPr>
          <a:xfrm>
            <a:off x="683568" y="1628800"/>
            <a:ext cx="7543800" cy="4392488"/>
          </a:xfrm>
        </p:spPr>
        <p:txBody>
          <a:bodyPr>
            <a:normAutofit fontScale="92500" lnSpcReduction="20000"/>
          </a:bodyPr>
          <a:lstStyle/>
          <a:p>
            <a:pPr>
              <a:lnSpc>
                <a:spcPct val="170000"/>
              </a:lnSpc>
            </a:pPr>
            <a:r>
              <a:rPr lang="fa-IR" dirty="0" smtClean="0"/>
              <a:t>یکی از ابزارهای اطلاع رسانی درروابط اداری و شخصی بین افراد و گروهها،گزارش و گزارش نویسی است.</a:t>
            </a:r>
          </a:p>
          <a:p>
            <a:pPr>
              <a:lnSpc>
                <a:spcPct val="170000"/>
              </a:lnSpc>
            </a:pPr>
            <a:r>
              <a:rPr lang="fa-IR" dirty="0" smtClean="0">
                <a:solidFill>
                  <a:srgbClr val="FF0000"/>
                </a:solidFill>
              </a:rPr>
              <a:t>گزارش در لغت</a:t>
            </a:r>
            <a:r>
              <a:rPr lang="fa-IR" dirty="0" smtClean="0">
                <a:solidFill>
                  <a:schemeClr val="tx2"/>
                </a:solidFill>
              </a:rPr>
              <a:t>:</a:t>
            </a:r>
            <a:r>
              <a:rPr lang="fa-IR" dirty="0" smtClean="0">
                <a:solidFill>
                  <a:schemeClr val="tx1"/>
                </a:solidFill>
              </a:rPr>
              <a:t>گزارش</a:t>
            </a:r>
            <a:r>
              <a:rPr lang="fa-IR" dirty="0" smtClean="0">
                <a:solidFill>
                  <a:schemeClr val="tx2"/>
                </a:solidFill>
              </a:rPr>
              <a:t> </a:t>
            </a:r>
            <a:r>
              <a:rPr lang="fa-IR" dirty="0" smtClean="0"/>
              <a:t>از مصدر گزاردن به معنای خبر دادن و تحلیل و تفسیر خبر گرفته شده است.</a:t>
            </a:r>
          </a:p>
          <a:p>
            <a:pPr>
              <a:lnSpc>
                <a:spcPct val="170000"/>
              </a:lnSpc>
            </a:pPr>
            <a:r>
              <a:rPr lang="fa-IR" dirty="0" smtClean="0">
                <a:solidFill>
                  <a:srgbClr val="FF0000"/>
                </a:solidFill>
              </a:rPr>
              <a:t>گزارش در اصطلاح</a:t>
            </a:r>
            <a:r>
              <a:rPr lang="fa-IR" dirty="0" smtClean="0"/>
              <a:t>:نوشته ای است که در آن نویسنده پس از رفتن به مکانی وبازدید دقیق از آن جا دیده ها و شنیده های خود را در موضوعی ویژه برای فرد یا افرادی که از آن موضوع بی اطلاع هستند می نویسد و در پایان به تحلیل و تفسیر دیده های خود می پردازد.</a:t>
            </a:r>
          </a:p>
          <a:p>
            <a:pPr>
              <a:lnSpc>
                <a:spcPct val="170000"/>
              </a:lnSpc>
            </a:pPr>
            <a:endParaRPr lang="fa-IR" dirty="0" smtClean="0"/>
          </a:p>
        </p:txBody>
      </p:sp>
      <p:sp>
        <p:nvSpPr>
          <p:cNvPr id="4" name="Rectangle 3"/>
          <p:cNvSpPr/>
          <p:nvPr/>
        </p:nvSpPr>
        <p:spPr>
          <a:xfrm>
            <a:off x="3059832" y="-35895"/>
            <a:ext cx="2598788" cy="369332"/>
          </a:xfrm>
          <a:prstGeom prst="rect">
            <a:avLst/>
          </a:prstGeom>
        </p:spPr>
        <p:txBody>
          <a:bodyPr wrap="none">
            <a:spAutoFit/>
          </a:bodyPr>
          <a:lstStyle/>
          <a:p>
            <a:r>
              <a:rPr lang="fa-IR" dirty="0" smtClean="0"/>
              <a:t>دانشگاه فرهنگیان خوی*کامرانی</a:t>
            </a:r>
            <a:endParaRPr lang="en-US" dirty="0"/>
          </a:p>
        </p:txBody>
      </p:sp>
    </p:spTree>
    <p:extLst>
      <p:ext uri="{BB962C8B-B14F-4D97-AF65-F5344CB8AC3E}">
        <p14:creationId xmlns:p14="http://schemas.microsoft.com/office/powerpoint/2010/main" val="177014631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331640" y="6311"/>
            <a:ext cx="6781800" cy="1231032"/>
          </a:xfrm>
        </p:spPr>
        <p:txBody>
          <a:bodyPr/>
          <a:lstStyle/>
          <a:p>
            <a:pPr algn="ctr"/>
            <a:r>
              <a:rPr lang="fa-IR" dirty="0" smtClean="0">
                <a:solidFill>
                  <a:schemeClr val="accent1"/>
                </a:solidFill>
              </a:rPr>
              <a:t>انواع گزارش</a:t>
            </a:r>
            <a:endParaRPr lang="fa-IR" dirty="0">
              <a:solidFill>
                <a:schemeClr val="accent1"/>
              </a:solidFill>
            </a:endParaRPr>
          </a:p>
        </p:txBody>
      </p:sp>
      <p:sp>
        <p:nvSpPr>
          <p:cNvPr id="2" name="Content Placeholder 1"/>
          <p:cNvSpPr>
            <a:spLocks noGrp="1"/>
          </p:cNvSpPr>
          <p:nvPr>
            <p:ph idx="1"/>
          </p:nvPr>
        </p:nvSpPr>
        <p:spPr>
          <a:xfrm>
            <a:off x="827584" y="1556792"/>
            <a:ext cx="7560840" cy="4536504"/>
          </a:xfrm>
        </p:spPr>
        <p:txBody>
          <a:bodyPr/>
          <a:lstStyle/>
          <a:p>
            <a:r>
              <a:rPr lang="fa-IR" dirty="0" smtClean="0">
                <a:solidFill>
                  <a:schemeClr val="accent1"/>
                </a:solidFill>
              </a:rPr>
              <a:t>گزارش شخصی:</a:t>
            </a:r>
          </a:p>
          <a:p>
            <a:r>
              <a:rPr lang="fa-IR" dirty="0" smtClean="0"/>
              <a:t>گزارش شخصی به دستور شخص،سازمان یا مسئولی نگاشته نمیشود،بلکه فردی دیده ها و شنیده های خود را هنگام بازدید از طرح یا مکانی به صورت دوستانه و داوطلبانه برای شخص یا اشخاصی می نویسد مانند گزارش گردش علمی.</a:t>
            </a:r>
          </a:p>
          <a:p>
            <a:r>
              <a:rPr lang="fa-IR" dirty="0" smtClean="0">
                <a:solidFill>
                  <a:schemeClr val="accent1"/>
                </a:solidFill>
              </a:rPr>
              <a:t>گزارش رسمی:</a:t>
            </a:r>
          </a:p>
          <a:p>
            <a:r>
              <a:rPr lang="fa-IR" dirty="0" smtClean="0"/>
              <a:t>گزارشی که از طرف یک کارمند اداری برای مسئول یا رئیس یک اداره یا از طرف یک اداره برای اداره کل یا سازمانی نوشته می شود.این نوع گزارش با هدف ویژه ای نگاشته می گردد وموضوع معینی را به صورت خبر و تحلیل و تفسیر ان به طور دقیق بیان کند،مانند گزارش یک کارمند بعد از بازدید از یک منطقه زلزله زده.</a:t>
            </a:r>
          </a:p>
        </p:txBody>
      </p:sp>
      <p:sp>
        <p:nvSpPr>
          <p:cNvPr id="4" name="Rectangle 3"/>
          <p:cNvSpPr/>
          <p:nvPr/>
        </p:nvSpPr>
        <p:spPr>
          <a:xfrm>
            <a:off x="3239633" y="0"/>
            <a:ext cx="2598788" cy="369332"/>
          </a:xfrm>
          <a:prstGeom prst="rect">
            <a:avLst/>
          </a:prstGeom>
        </p:spPr>
        <p:txBody>
          <a:bodyPr wrap="none">
            <a:spAutoFit/>
          </a:bodyPr>
          <a:lstStyle/>
          <a:p>
            <a:r>
              <a:rPr lang="fa-IR" dirty="0" smtClean="0"/>
              <a:t>دانشگاه فرهنگیان خوی*کامرانی</a:t>
            </a:r>
            <a:endParaRPr lang="en-US" dirty="0"/>
          </a:p>
        </p:txBody>
      </p:sp>
    </p:spTree>
    <p:extLst>
      <p:ext uri="{BB962C8B-B14F-4D97-AF65-F5344CB8AC3E}">
        <p14:creationId xmlns:p14="http://schemas.microsoft.com/office/powerpoint/2010/main" val="158962476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187624" y="0"/>
            <a:ext cx="6781800" cy="1204664"/>
          </a:xfrm>
        </p:spPr>
        <p:txBody>
          <a:bodyPr/>
          <a:lstStyle/>
          <a:p>
            <a:pPr algn="ctr"/>
            <a:r>
              <a:rPr lang="fa-IR" dirty="0" smtClean="0">
                <a:solidFill>
                  <a:schemeClr val="accent1"/>
                </a:solidFill>
              </a:rPr>
              <a:t>انواع</a:t>
            </a:r>
            <a:r>
              <a:rPr lang="fa-IR" dirty="0" smtClean="0"/>
              <a:t> </a:t>
            </a:r>
            <a:r>
              <a:rPr lang="fa-IR" dirty="0" smtClean="0">
                <a:solidFill>
                  <a:schemeClr val="accent1"/>
                </a:solidFill>
              </a:rPr>
              <a:t>گزارش</a:t>
            </a:r>
            <a:endParaRPr lang="fa-IR" dirty="0">
              <a:solidFill>
                <a:schemeClr val="accent1"/>
              </a:solidFill>
            </a:endParaRPr>
          </a:p>
        </p:txBody>
      </p:sp>
      <p:sp>
        <p:nvSpPr>
          <p:cNvPr id="2" name="Content Placeholder 1"/>
          <p:cNvSpPr>
            <a:spLocks noGrp="1"/>
          </p:cNvSpPr>
          <p:nvPr>
            <p:ph idx="1"/>
          </p:nvPr>
        </p:nvSpPr>
        <p:spPr>
          <a:xfrm>
            <a:off x="755576" y="1556792"/>
            <a:ext cx="7543800" cy="4750296"/>
          </a:xfrm>
        </p:spPr>
        <p:txBody>
          <a:bodyPr/>
          <a:lstStyle/>
          <a:p>
            <a:r>
              <a:rPr lang="fa-IR" dirty="0" smtClean="0">
                <a:solidFill>
                  <a:schemeClr val="accent1"/>
                </a:solidFill>
              </a:rPr>
              <a:t>گزارش دوره ای:</a:t>
            </a:r>
          </a:p>
          <a:p>
            <a:r>
              <a:rPr lang="fa-IR" dirty="0" smtClean="0"/>
              <a:t>شامل تمام گزارش هایی که به صورت روزانه،هفتگی ماهانه یا سالانه یا در پایان هردوره کاری باید داده شود مثل گزارش میزان پالایش گاز یا نفت یک پالایشگاه در روز و...</a:t>
            </a:r>
          </a:p>
          <a:p>
            <a:r>
              <a:rPr lang="fa-IR" dirty="0" smtClean="0">
                <a:solidFill>
                  <a:schemeClr val="accent1"/>
                </a:solidFill>
              </a:rPr>
              <a:t>گزارش اتفاقی:</a:t>
            </a:r>
          </a:p>
          <a:p>
            <a:r>
              <a:rPr lang="fa-IR" dirty="0" smtClean="0"/>
              <a:t>که به دنبال گرفتن یک تصمیم یا هنگام بروز یک حادثه از طرف اداره ای از مامور یا کارمندی خواسته می شود  مثل گزارش سرقت از جایی یا گزارش سیل و خرابی های ناشی از آن.</a:t>
            </a:r>
          </a:p>
          <a:p>
            <a:endParaRPr lang="fa-IR" dirty="0"/>
          </a:p>
        </p:txBody>
      </p:sp>
      <p:sp>
        <p:nvSpPr>
          <p:cNvPr id="4" name="Rectangle 3"/>
          <p:cNvSpPr/>
          <p:nvPr/>
        </p:nvSpPr>
        <p:spPr>
          <a:xfrm>
            <a:off x="3253584" y="7648"/>
            <a:ext cx="2598788" cy="369332"/>
          </a:xfrm>
          <a:prstGeom prst="rect">
            <a:avLst/>
          </a:prstGeom>
        </p:spPr>
        <p:txBody>
          <a:bodyPr wrap="none">
            <a:spAutoFit/>
          </a:bodyPr>
          <a:lstStyle/>
          <a:p>
            <a:r>
              <a:rPr lang="fa-IR" dirty="0" smtClean="0"/>
              <a:t>دانشگاه فرهنگیان خوی*کامرانی</a:t>
            </a:r>
            <a:endParaRPr lang="en-US" dirty="0"/>
          </a:p>
        </p:txBody>
      </p:sp>
    </p:spTree>
    <p:extLst>
      <p:ext uri="{BB962C8B-B14F-4D97-AF65-F5344CB8AC3E}">
        <p14:creationId xmlns:p14="http://schemas.microsoft.com/office/powerpoint/2010/main" val="55269922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2051720" y="404664"/>
            <a:ext cx="5538192" cy="798984"/>
          </a:xfrm>
        </p:spPr>
        <p:txBody>
          <a:bodyPr>
            <a:normAutofit fontScale="90000"/>
          </a:bodyPr>
          <a:lstStyle/>
          <a:p>
            <a:pPr algn="ctr"/>
            <a:r>
              <a:rPr lang="fa-IR" dirty="0" smtClean="0">
                <a:solidFill>
                  <a:schemeClr val="accent1"/>
                </a:solidFill>
              </a:rPr>
              <a:t>انواع گزارش</a:t>
            </a:r>
            <a:endParaRPr lang="fa-IR" dirty="0">
              <a:solidFill>
                <a:schemeClr val="accent1"/>
              </a:solidFill>
            </a:endParaRPr>
          </a:p>
        </p:txBody>
      </p:sp>
      <p:sp>
        <p:nvSpPr>
          <p:cNvPr id="2" name="Content Placeholder 1"/>
          <p:cNvSpPr>
            <a:spLocks noGrp="1"/>
          </p:cNvSpPr>
          <p:nvPr>
            <p:ph idx="1"/>
          </p:nvPr>
        </p:nvSpPr>
        <p:spPr>
          <a:xfrm>
            <a:off x="971600" y="1628800"/>
            <a:ext cx="7543800" cy="4390256"/>
          </a:xfrm>
        </p:spPr>
        <p:txBody>
          <a:bodyPr/>
          <a:lstStyle/>
          <a:p>
            <a:r>
              <a:rPr lang="fa-IR" dirty="0" smtClean="0">
                <a:solidFill>
                  <a:schemeClr val="accent1"/>
                </a:solidFill>
              </a:rPr>
              <a:t>گزارش فردی:</a:t>
            </a:r>
          </a:p>
          <a:p>
            <a:r>
              <a:rPr lang="fa-IR" dirty="0" smtClean="0"/>
              <a:t>گزارش زمانی به صورت فردی نگاشته می شود که هدف از آن،به دست اوردن اطلاعات جزئی است و یک فرد به تنهایی توانایی به سامان رساندن آن را دارد مثل گزارش یک فرد از چگونگی کار یک واحد سازمانی یا گزارش مامور شهرداری از میزان قیمت بازار.</a:t>
            </a:r>
          </a:p>
          <a:p>
            <a:r>
              <a:rPr lang="fa-IR" dirty="0" smtClean="0">
                <a:solidFill>
                  <a:schemeClr val="accent1"/>
                </a:solidFill>
              </a:rPr>
              <a:t>گزار ش گروهی:</a:t>
            </a:r>
          </a:p>
          <a:p>
            <a:r>
              <a:rPr lang="fa-IR" dirty="0" smtClean="0"/>
              <a:t>گزارش زمانی به شکل گروهی نوشته می شود که برای انجام یک طرح بزرگ به بررسی جنبه های مختلف ان طرح نیاز است مثل گزارشی که پیش از ساخت یک شهرک باید نوشته شود.</a:t>
            </a:r>
            <a:endParaRPr lang="fa-IR" dirty="0"/>
          </a:p>
        </p:txBody>
      </p:sp>
      <p:sp>
        <p:nvSpPr>
          <p:cNvPr id="4" name="Rectangle 3"/>
          <p:cNvSpPr/>
          <p:nvPr/>
        </p:nvSpPr>
        <p:spPr>
          <a:xfrm>
            <a:off x="3272606" y="0"/>
            <a:ext cx="2598788" cy="369332"/>
          </a:xfrm>
          <a:prstGeom prst="rect">
            <a:avLst/>
          </a:prstGeom>
        </p:spPr>
        <p:txBody>
          <a:bodyPr wrap="none">
            <a:spAutoFit/>
          </a:bodyPr>
          <a:lstStyle/>
          <a:p>
            <a:r>
              <a:rPr lang="fa-IR" dirty="0" smtClean="0"/>
              <a:t>دانشگاه فرهنگیان خوی*کامرانی</a:t>
            </a:r>
            <a:endParaRPr lang="en-US" dirty="0"/>
          </a:p>
        </p:txBody>
      </p:sp>
    </p:spTree>
    <p:extLst>
      <p:ext uri="{BB962C8B-B14F-4D97-AF65-F5344CB8AC3E}">
        <p14:creationId xmlns:p14="http://schemas.microsoft.com/office/powerpoint/2010/main" val="262644322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115616" y="404664"/>
            <a:ext cx="6781800" cy="808112"/>
          </a:xfrm>
        </p:spPr>
        <p:txBody>
          <a:bodyPr>
            <a:normAutofit/>
          </a:bodyPr>
          <a:lstStyle/>
          <a:p>
            <a:pPr algn="ctr"/>
            <a:r>
              <a:rPr lang="fa-IR" sz="3600" dirty="0" smtClean="0">
                <a:solidFill>
                  <a:schemeClr val="accent1"/>
                </a:solidFill>
              </a:rPr>
              <a:t>مراحل تهیه گزارش</a:t>
            </a:r>
            <a:endParaRPr lang="fa-IR" sz="3600" dirty="0">
              <a:solidFill>
                <a:schemeClr val="accent1"/>
              </a:solidFill>
            </a:endParaRPr>
          </a:p>
        </p:txBody>
      </p:sp>
      <p:sp>
        <p:nvSpPr>
          <p:cNvPr id="2" name="Content Placeholder 1"/>
          <p:cNvSpPr>
            <a:spLocks noGrp="1"/>
          </p:cNvSpPr>
          <p:nvPr>
            <p:ph idx="1"/>
          </p:nvPr>
        </p:nvSpPr>
        <p:spPr>
          <a:xfrm>
            <a:off x="762000" y="1484784"/>
            <a:ext cx="7543800" cy="4608512"/>
          </a:xfrm>
        </p:spPr>
        <p:txBody>
          <a:bodyPr/>
          <a:lstStyle/>
          <a:p>
            <a:r>
              <a:rPr lang="fa-IR" dirty="0" smtClean="0"/>
              <a:t>1.تعیین هدف،موضوع و گیرنده گزارش.</a:t>
            </a:r>
          </a:p>
          <a:p>
            <a:r>
              <a:rPr lang="fa-IR" dirty="0" smtClean="0"/>
              <a:t>2.اندیشیدن درباره جنبه های مختلف موضوع.</a:t>
            </a:r>
          </a:p>
          <a:p>
            <a:r>
              <a:rPr lang="fa-IR" dirty="0" smtClean="0"/>
              <a:t>3.یافتن راه حل های پژوهش درمورد ان گزارش.</a:t>
            </a:r>
          </a:p>
          <a:p>
            <a:r>
              <a:rPr lang="fa-IR" dirty="0" smtClean="0"/>
              <a:t>4.گرداوری اطلاعات.</a:t>
            </a:r>
          </a:p>
          <a:p>
            <a:r>
              <a:rPr lang="fa-IR" dirty="0" smtClean="0"/>
              <a:t>5.تهیه طرح گزارش.</a:t>
            </a:r>
          </a:p>
          <a:p>
            <a:r>
              <a:rPr lang="fa-IR" dirty="0" smtClean="0"/>
              <a:t>6.تهیه پیش نویس گزارش.</a:t>
            </a:r>
          </a:p>
          <a:p>
            <a:r>
              <a:rPr lang="fa-IR" dirty="0" smtClean="0"/>
              <a:t>7.مطالعه و ویرایش.</a:t>
            </a:r>
          </a:p>
          <a:p>
            <a:r>
              <a:rPr lang="fa-IR" dirty="0" smtClean="0"/>
              <a:t>8.پاک نویس.</a:t>
            </a:r>
          </a:p>
          <a:p>
            <a:r>
              <a:rPr lang="fa-IR" dirty="0" smtClean="0"/>
              <a:t>9.ضمیمه کردن پیوست ها شامل نقشه،جدول و...</a:t>
            </a:r>
          </a:p>
          <a:p>
            <a:r>
              <a:rPr lang="fa-IR" dirty="0" smtClean="0"/>
              <a:t>10.نوشتن نام گزارش دهنده و گزارش گیرنده.</a:t>
            </a:r>
          </a:p>
        </p:txBody>
      </p:sp>
      <p:sp>
        <p:nvSpPr>
          <p:cNvPr id="4" name="Rectangle 3"/>
          <p:cNvSpPr/>
          <p:nvPr/>
        </p:nvSpPr>
        <p:spPr>
          <a:xfrm>
            <a:off x="3200035" y="7648"/>
            <a:ext cx="2598788" cy="369332"/>
          </a:xfrm>
          <a:prstGeom prst="rect">
            <a:avLst/>
          </a:prstGeom>
        </p:spPr>
        <p:txBody>
          <a:bodyPr wrap="none">
            <a:spAutoFit/>
          </a:bodyPr>
          <a:lstStyle/>
          <a:p>
            <a:r>
              <a:rPr lang="fa-IR" dirty="0" smtClean="0"/>
              <a:t>دانشگاه فرهنگیان خوی*کامرانی</a:t>
            </a:r>
            <a:endParaRPr lang="en-US" dirty="0"/>
          </a:p>
        </p:txBody>
      </p:sp>
    </p:spTree>
    <p:extLst>
      <p:ext uri="{BB962C8B-B14F-4D97-AF65-F5344CB8AC3E}">
        <p14:creationId xmlns:p14="http://schemas.microsoft.com/office/powerpoint/2010/main" val="620297631"/>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NewsPrint">
  <a:themeElements>
    <a:clrScheme name="NewsPrint">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NewsPrint">
      <a:majorFont>
        <a:latin typeface="Impact"/>
        <a:ea typeface=""/>
        <a:cs typeface=""/>
        <a:font script="Jpan" typeface="HGP創英角ｺﾞｼｯｸUB"/>
        <a:font script="Hang" typeface="HY견고딕"/>
        <a:font script="Hans" typeface="微软雅黑"/>
        <a:font script="Hant" typeface="微軟正黑體"/>
        <a:font script="Arab" typeface="Tahoma"/>
        <a:font script="Hebr" typeface="Tohoma"/>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imes New Roman"/>
        <a:ea typeface=""/>
        <a:cs typeface=""/>
        <a:font script="Jpan" typeface="ＭＳ Ｐ明朝"/>
        <a:font script="Hang" typeface="바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NewsPrint">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Newsprint</Template>
  <TotalTime>97</TotalTime>
  <Words>462</Words>
  <Application>Microsoft Office PowerPoint</Application>
  <PresentationFormat>On-screen Show (4:3)</PresentationFormat>
  <Paragraphs>42</Paragraphs>
  <Slides>6</Slides>
  <Notes>0</Notes>
  <HiddenSlides>0</HiddenSlides>
  <MMClips>0</MMClips>
  <ScaleCrop>false</ScaleCrop>
  <HeadingPairs>
    <vt:vector size="4" baseType="variant">
      <vt:variant>
        <vt:lpstr>Theme</vt:lpstr>
      </vt:variant>
      <vt:variant>
        <vt:i4>1</vt:i4>
      </vt:variant>
      <vt:variant>
        <vt:lpstr>Slide Titles</vt:lpstr>
      </vt:variant>
      <vt:variant>
        <vt:i4>6</vt:i4>
      </vt:variant>
    </vt:vector>
  </HeadingPairs>
  <TitlesOfParts>
    <vt:vector size="7" baseType="lpstr">
      <vt:lpstr>NewsPrint</vt:lpstr>
      <vt:lpstr>بسم الله الرحمن الرحیم</vt:lpstr>
      <vt:lpstr>گزارش نویسی</vt:lpstr>
      <vt:lpstr>انواع گزارش</vt:lpstr>
      <vt:lpstr>انواع گزارش</vt:lpstr>
      <vt:lpstr>انواع گزارش</vt:lpstr>
      <vt:lpstr>مراحل تهیه گزارش</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بسم الله الرحمن الرحیم</dc:title>
  <dc:creator>ABDALI</dc:creator>
  <cp:lastModifiedBy>ABDALI</cp:lastModifiedBy>
  <cp:revision>9</cp:revision>
  <dcterms:created xsi:type="dcterms:W3CDTF">2010-02-14T09:26:10Z</dcterms:created>
  <dcterms:modified xsi:type="dcterms:W3CDTF">2010-02-14T11:03:11Z</dcterms:modified>
</cp:coreProperties>
</file>