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2" r:id="rId4"/>
    <p:sldId id="287" r:id="rId5"/>
    <p:sldId id="257" r:id="rId6"/>
    <p:sldId id="258" r:id="rId7"/>
    <p:sldId id="259" r:id="rId8"/>
    <p:sldId id="260" r:id="rId9"/>
    <p:sldId id="279" r:id="rId10"/>
    <p:sldId id="261" r:id="rId11"/>
    <p:sldId id="262" r:id="rId12"/>
    <p:sldId id="264" r:id="rId13"/>
    <p:sldId id="263" r:id="rId14"/>
    <p:sldId id="265" r:id="rId15"/>
    <p:sldId id="288" r:id="rId16"/>
    <p:sldId id="291" r:id="rId17"/>
    <p:sldId id="266" r:id="rId18"/>
    <p:sldId id="290" r:id="rId19"/>
    <p:sldId id="269" r:id="rId20"/>
    <p:sldId id="292" r:id="rId21"/>
    <p:sldId id="270" r:id="rId22"/>
    <p:sldId id="271" r:id="rId23"/>
    <p:sldId id="273" r:id="rId24"/>
    <p:sldId id="272" r:id="rId25"/>
    <p:sldId id="274" r:id="rId26"/>
    <p:sldId id="293" r:id="rId27"/>
    <p:sldId id="280" r:id="rId28"/>
    <p:sldId id="289" r:id="rId29"/>
    <p:sldId id="275" r:id="rId30"/>
    <p:sldId id="276" r:id="rId31"/>
    <p:sldId id="277" r:id="rId32"/>
    <p:sldId id="278" r:id="rId33"/>
    <p:sldId id="283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9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9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8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6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0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4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3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7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3E54-A7A4-495B-8E0E-42CB7C2869D2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D5228-E090-4BA7-BCC4-657451762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5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1" y="274305"/>
            <a:ext cx="9157647" cy="5248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3048000"/>
            <a:ext cx="1050878" cy="3612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28" y="109182"/>
            <a:ext cx="1479503" cy="3875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11" y="4259807"/>
            <a:ext cx="819150" cy="24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7" y="274305"/>
            <a:ext cx="6667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421"/>
            <a:ext cx="12192000" cy="703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05219" y="368490"/>
            <a:ext cx="4599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/>
              <a:t>صوت روخوانی متن درس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6001" y="545910"/>
            <a:ext cx="864357" cy="136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ama.ir_FILE_7050_Gxrv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7606" y="31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/>
          <a:stretch/>
        </p:blipFill>
        <p:spPr>
          <a:xfrm>
            <a:off x="5172500" y="0"/>
            <a:ext cx="7019500" cy="6857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171734" y="2"/>
            <a:ext cx="4836994" cy="68579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63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>
          <a:xfrm>
            <a:off x="4148919" y="900753"/>
            <a:ext cx="532264" cy="504968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357349" y="1330660"/>
            <a:ext cx="559558" cy="586854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44202" y="1917514"/>
            <a:ext cx="627797" cy="477672"/>
          </a:xfrm>
          <a:prstGeom prst="smileyFac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3"/>
          <a:stretch/>
        </p:blipFill>
        <p:spPr>
          <a:xfrm>
            <a:off x="1614986" y="0"/>
            <a:ext cx="10577015" cy="1876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6425"/>
            <a:ext cx="12192002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455391" y="833357"/>
            <a:ext cx="249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خود + باور               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554036" y="1018023"/>
            <a:ext cx="491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61162" y="833357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خودباور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5707" y="1446662"/>
            <a:ext cx="113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خود+ بین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40991" y="1631328"/>
            <a:ext cx="4367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30554" y="1446662"/>
            <a:ext cx="141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خودبین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0615" y="2156346"/>
            <a:ext cx="246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خود + دار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977719" y="2341012"/>
            <a:ext cx="583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3325" y="2156345"/>
            <a:ext cx="28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خوددار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9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7" y="0"/>
            <a:ext cx="5954972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12"/>
            <a:ext cx="6086900" cy="70900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13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/>
        </p:blipFill>
        <p:spPr>
          <a:xfrm>
            <a:off x="818867" y="0"/>
            <a:ext cx="5026924" cy="6885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6836" y="1037230"/>
            <a:ext cx="301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 smtClean="0"/>
              <a:t>صوت گوش کن وبگو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734567" y="1951630"/>
            <a:ext cx="13648" cy="573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ama.ir_FILE_7621_w2HA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9767" y="3137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79427" y="365792"/>
            <a:ext cx="397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/>
              <a:t>صوت روخوانی بخوان و بیندیش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69290" y="596624"/>
            <a:ext cx="92804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21-bekhano hefz kon-entezar_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1862" y="217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4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0" t="9591" r="1680" b="3575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7" y="0"/>
            <a:ext cx="5531893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363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869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84728" cy="25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78925"/>
            <a:ext cx="11832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b="1" dirty="0" smtClean="0">
                <a:cs typeface="B Nazanin" panose="00000400000000000000" pitchFamily="2" charset="-78"/>
              </a:rPr>
              <a:t>در ادامه تمرین هایی جهت تثبیت یادگیری دانش آموزان قرار داده شده.</a:t>
            </a:r>
            <a:endParaRPr lang="en-US" sz="5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7153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2" y="302383"/>
            <a:ext cx="1733550" cy="1885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6091735"/>
            <a:ext cx="5445457" cy="7662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398293" y="2838734"/>
            <a:ext cx="696035" cy="259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07021" y="2706778"/>
            <a:ext cx="115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کار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3696" y="2737555"/>
            <a:ext cx="183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خود کار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271356" y="5037203"/>
            <a:ext cx="511792" cy="3411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11235" y="3823732"/>
            <a:ext cx="145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باور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4594" y="3823731"/>
            <a:ext cx="297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خود باور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521123" y="5128331"/>
            <a:ext cx="464023" cy="139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83690" y="4806371"/>
            <a:ext cx="187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پسند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4263" y="4865677"/>
            <a:ext cx="240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خود پسند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787857" y="3429000"/>
            <a:ext cx="409433" cy="2695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5-Point Star 20"/>
          <p:cNvSpPr/>
          <p:nvPr/>
        </p:nvSpPr>
        <p:spPr>
          <a:xfrm>
            <a:off x="2783148" y="3921741"/>
            <a:ext cx="930017" cy="84992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497558" y="5789010"/>
            <a:ext cx="972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سر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4639" y="5789009"/>
            <a:ext cx="195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خود سر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154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7" grpId="0"/>
      <p:bldP spid="18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430" y="2731412"/>
            <a:ext cx="10515600" cy="1325563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کلاس را تمیز و مرتب کنیم.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1914" y="3672254"/>
            <a:ext cx="4238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 smtClean="0">
                <a:cs typeface="B Nazanin" panose="00000400000000000000" pitchFamily="2" charset="-78"/>
              </a:rPr>
              <a:t>کلاس را تزیین کنیم.</a:t>
            </a:r>
            <a:endParaRPr lang="en-US" sz="4400" dirty="0">
              <a:cs typeface="B Nazanin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317" y="4319438"/>
            <a:ext cx="884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 smtClean="0">
                <a:cs typeface="B Nazanin" panose="00000400000000000000" pitchFamily="2" charset="-78"/>
              </a:rPr>
              <a:t> شیرینی تهیه کنیم و از مهمان پذیرایی کنیم.</a:t>
            </a:r>
            <a:endParaRPr lang="en-US" sz="4400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328" y="5147458"/>
            <a:ext cx="10002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 smtClean="0">
                <a:cs typeface="B Nazanin" panose="00000400000000000000" pitchFamily="2" charset="-78"/>
              </a:rPr>
              <a:t> سرودی آماده کنیم و موقع ورود مهمان آن را بخوانیم.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024" y="224332"/>
            <a:ext cx="115460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 smtClean="0">
                <a:cs typeface="B Nazanin" panose="00000400000000000000" pitchFamily="2" charset="-78"/>
              </a:rPr>
              <a:t>اجرای روش روشن سازی طرز تلقی:</a:t>
            </a:r>
          </a:p>
          <a:p>
            <a:pPr algn="r" rtl="1"/>
            <a:r>
              <a:rPr lang="fa-IR" sz="4400" dirty="0" smtClean="0">
                <a:cs typeface="B Nazanin" panose="00000400000000000000" pitchFamily="2" charset="-78"/>
              </a:rPr>
              <a:t>سوال:اگر قرار باشد فردا یک مهمان بسیار عزیز وگرامی به کلاس ما بیاید، چه کار هایی باید انجام دهیم؟</a:t>
            </a:r>
          </a:p>
          <a:p>
            <a:pPr algn="r" rtl="1"/>
            <a:r>
              <a:rPr lang="fa-IR" sz="4400" dirty="0" smtClean="0">
                <a:cs typeface="B Nazanin" panose="00000400000000000000" pitchFamily="2" charset="-78"/>
              </a:rPr>
              <a:t>پاسخ های دانش آموزان:</a:t>
            </a:r>
            <a:endParaRPr lang="en-US" sz="4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22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9" t="-455" r="6269" b="455"/>
          <a:stretch/>
        </p:blipFill>
        <p:spPr>
          <a:xfrm>
            <a:off x="-368490" y="1692322"/>
            <a:ext cx="12192000" cy="300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6" y="204716"/>
            <a:ext cx="1771650" cy="181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027" y="4357901"/>
            <a:ext cx="1648083" cy="2329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1551" y="4722124"/>
            <a:ext cx="9020246" cy="1854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49" y="313898"/>
            <a:ext cx="8184106" cy="10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470"/>
            <a:ext cx="12192000" cy="4094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21" y="4683771"/>
            <a:ext cx="1651379" cy="2174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" y="0"/>
            <a:ext cx="1564020" cy="2005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38" y="162210"/>
            <a:ext cx="10243996" cy="78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9" y="5222558"/>
            <a:ext cx="9630765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84"/>
            <a:ext cx="12078268" cy="5104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025" cy="4355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0" y="-1"/>
            <a:ext cx="571500" cy="4355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588616"/>
            <a:ext cx="11306174" cy="1098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96458"/>
            <a:ext cx="10222173" cy="5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594" y="1651380"/>
            <a:ext cx="4531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dirty="0" smtClean="0">
                <a:solidFill>
                  <a:srgbClr val="FFC000"/>
                </a:solidFill>
                <a:cs typeface="B Nazanin" panose="00000400000000000000" pitchFamily="2" charset="-78"/>
              </a:rPr>
              <a:t>خسته نباشید</a:t>
            </a:r>
            <a:endParaRPr lang="en-US" sz="6600" dirty="0">
              <a:solidFill>
                <a:srgbClr val="FFC00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452" y="3090729"/>
            <a:ext cx="4267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000" dirty="0" smtClean="0">
                <a:solidFill>
                  <a:srgbClr val="FF0066"/>
                </a:solidFill>
                <a:cs typeface="B Nazanin" panose="00000400000000000000" pitchFamily="2" charset="-78"/>
              </a:rPr>
              <a:t>خدا نگهدار</a:t>
            </a:r>
            <a:endParaRPr lang="en-US" sz="8000" dirty="0">
              <a:solidFill>
                <a:srgbClr val="FF0066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9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1005" y="1187356"/>
            <a:ext cx="97854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dirty="0" smtClean="0"/>
              <a:t>استاد مربوطه: استاد یوسف لو</a:t>
            </a:r>
          </a:p>
          <a:p>
            <a:pPr algn="r" rtl="1"/>
            <a:r>
              <a:rPr lang="fa-IR" sz="5400" dirty="0"/>
              <a:t>تهیه کننده و مدرس :کوثر خضرزاده</a:t>
            </a:r>
          </a:p>
          <a:p>
            <a:pPr algn="r" rtl="1"/>
            <a:r>
              <a:rPr lang="fa-IR" sz="5400" dirty="0" smtClean="0"/>
              <a:t>رشته :آموزش ابتدایی</a:t>
            </a:r>
          </a:p>
          <a:p>
            <a:pPr algn="r" rtl="1"/>
            <a:r>
              <a:rPr lang="fa-IR" sz="5400" dirty="0" smtClean="0"/>
              <a:t>دانشگاه: پردیس شهید مطهری خوی</a:t>
            </a:r>
          </a:p>
          <a:p>
            <a:pPr algn="r" rtl="1"/>
            <a:r>
              <a:rPr lang="fa-IR" sz="5400" dirty="0" smtClean="0"/>
              <a:t>سال تحصیلی:99-98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6143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6" y="2197289"/>
            <a:ext cx="10863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cs typeface="B Nazanin" panose="00000400000000000000" pitchFamily="2" charset="-78"/>
              </a:rPr>
              <a:t>در ادامه عکس هایی جهت تدریس مفهوم متن درس به صورت یک داستان تصویری قرار داده شده است. </a:t>
            </a:r>
            <a:endParaRPr lang="en-US" sz="4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127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3773"/>
            <a:ext cx="12192000" cy="702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90" y="0"/>
            <a:ext cx="38100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85" y="-397491"/>
            <a:ext cx="8572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542" y="3869921"/>
            <a:ext cx="657225" cy="2867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036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5" y="4305583"/>
            <a:ext cx="857250" cy="27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3" y="4418535"/>
            <a:ext cx="847725" cy="2333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6468" y="3036627"/>
            <a:ext cx="6752160" cy="678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8" y="0"/>
            <a:ext cx="857250" cy="3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0" y="108542"/>
            <a:ext cx="762000" cy="2730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559" y="3937379"/>
            <a:ext cx="7620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04" y="108541"/>
            <a:ext cx="762000" cy="2730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8" y="4043931"/>
            <a:ext cx="762000" cy="26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-95534"/>
            <a:ext cx="12314830" cy="695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7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165</Words>
  <Application>Microsoft Office PowerPoint</Application>
  <PresentationFormat>Widescreen</PresentationFormat>
  <Paragraphs>33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B Nazanin</vt:lpstr>
      <vt:lpstr>Calibri</vt:lpstr>
      <vt:lpstr>Calibri Light</vt:lpstr>
      <vt:lpstr>Office Theme</vt:lpstr>
      <vt:lpstr>PowerPoint Presentation</vt:lpstr>
      <vt:lpstr>PowerPoint Presentation</vt:lpstr>
      <vt:lpstr>کلاس را تمیز و مرتب کنیم.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37</cp:revision>
  <dcterms:created xsi:type="dcterms:W3CDTF">2020-02-21T19:22:46Z</dcterms:created>
  <dcterms:modified xsi:type="dcterms:W3CDTF">2020-04-19T22:34:13Z</dcterms:modified>
</cp:coreProperties>
</file>