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6" r:id="rId2"/>
    <p:sldId id="313" r:id="rId3"/>
    <p:sldId id="316" r:id="rId4"/>
    <p:sldId id="315" r:id="rId5"/>
    <p:sldId id="317" r:id="rId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783BA2E-08F2-4D35-9283-C73CF2663AA9}" type="datetimeFigureOut">
              <a:rPr lang="fa-IR" smtClean="0"/>
              <a:pPr/>
              <a:t>09/14/1441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D3E82D5-9CCA-4805-A5EB-B48C373945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83713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E275-2390-4B8E-8C4F-7B354756B2C0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4729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180E-6A67-4E1A-A3B8-BFF0C4088425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8685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C3A7-1C89-449A-82DA-F8370B52CF8D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93875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6B03-0155-4CA3-B461-AB928086070E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16884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F2AF-2F74-4E20-A376-718D8EDAD1AC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3839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906-8590-4137-8524-B2B7927D1590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5898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223E-0B61-4B18-A0E1-FE195BE8E2AA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86150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706E-D64E-4EBB-ADD4-DA11504EC9BD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58057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99AE-D86C-475C-96FB-D976350A9D16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743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89EE-E7B8-4476-BDBF-5B9B3E8D627C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7765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CBB2-7A35-4822-AE9C-BF15C02C0D6C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9882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0042-C155-424B-9B3D-798F94926800}" type="datetime8">
              <a:rPr lang="fa-IR" smtClean="0"/>
              <a:pPr/>
              <a:t>مه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D107-A927-44B4-B3CF-7CBECDC1D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96410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به نام خدا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روان شناسی رشد کودک</a:t>
            </a:r>
          </a:p>
          <a:p>
            <a:pPr marL="0" indent="0" algn="ctr" rtl="1"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Zar" panose="00000400000000000000" pitchFamily="2" charset="-78"/>
              </a:rPr>
              <a:t>تالیف:  لورا برک</a:t>
            </a:r>
          </a:p>
          <a:p>
            <a:pPr marL="0" indent="0" algn="ctr" rtl="1">
              <a:buNone/>
            </a:pPr>
            <a:r>
              <a:rPr lang="fa-IR" dirty="0" smtClean="0">
                <a:cs typeface="B Zar" panose="00000400000000000000" pitchFamily="2" charset="-78"/>
              </a:rPr>
              <a:t>ترجمه:  یحیی سید محمدی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6000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بررسی رشد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روش های پژوهش رایج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مشاهده منظم: 1- مشاهده طبیعی 2- مشاهده ساخت دار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گزارش های شخصی: 1-مصاحبه بالینی 2-مصاحبه ساخت دار، پرسشنامه ها و آزمون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روش بالینی یا مورد پژوهی: مطالعه عمیق و همه جانبه یک کیس از روش های گوناگون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قوم نگاری: آگاهی از یک فرهنگ یا گروه اجتماعی خاص از طریق مشاهده آزمودنی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2</a:t>
            </a:fld>
            <a:endParaRPr lang="fa-IR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1794681" y="1011071"/>
            <a:ext cx="1008798" cy="1008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7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5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طرح های پژوهش عمومی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طرح همبستگی: مطالعه روابط یک یا چند متغیر با یکدیگر بدون دستکاری کردن. مثل بررسی رابطه میزان وزن در هنگام تولد با ضریب هوشی کودکان</a:t>
            </a:r>
          </a:p>
          <a:p>
            <a:pPr algn="r" rtl="1"/>
            <a:r>
              <a:rPr lang="fa-IR" dirty="0" smtClean="0"/>
              <a:t>طرح ازمایشی: بررسی تاثیر یک متغیر بر متغیر دیگر .مثل بررسی تاثیر شیر مادر بر استحکام استخوانی کودکان</a:t>
            </a:r>
          </a:p>
          <a:p>
            <a:pPr algn="r" rtl="1"/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3</a:t>
            </a:fld>
            <a:endParaRPr lang="fa-IR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1139588" y="260445"/>
            <a:ext cx="1166884" cy="1166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7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طرح های پژوهشی مخصوص مطالعه رشد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طرح طولی: مطالعه یک نمونه به مدت چند سال</a:t>
            </a:r>
          </a:p>
          <a:p>
            <a:pPr algn="r" rtl="1"/>
            <a:r>
              <a:rPr lang="fa-IR" dirty="0" smtClean="0"/>
              <a:t>طرح مقطعی: مطالعه چند نمونه در یک مدت زمان خاص</a:t>
            </a:r>
          </a:p>
          <a:p>
            <a:pPr algn="r" rtl="1"/>
            <a:r>
              <a:rPr lang="fa-IR" dirty="0" smtClean="0"/>
              <a:t>طرح زنجیره ای: ترکیبی از مطالعات طولی و عرضی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4</a:t>
            </a:fld>
            <a:endParaRPr lang="fa-IR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 flipH="1">
            <a:off x="1760560" y="1038366"/>
            <a:ext cx="1078173" cy="1078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1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مسایل اخلاقی در پژوهش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محافظت از آسیب</a:t>
            </a:r>
          </a:p>
          <a:p>
            <a:pPr algn="r" rtl="1"/>
            <a:r>
              <a:rPr lang="fa-IR" dirty="0" smtClean="0"/>
              <a:t>رضایت آگاهانه</a:t>
            </a:r>
          </a:p>
          <a:p>
            <a:pPr algn="r" rtl="1"/>
            <a:r>
              <a:rPr lang="fa-IR" dirty="0" smtClean="0"/>
              <a:t>امور شخصی(محرمانه بودن اطلاعات شخصی)</a:t>
            </a:r>
          </a:p>
          <a:p>
            <a:pPr algn="r" rtl="1"/>
            <a:r>
              <a:rPr lang="fa-IR" dirty="0" smtClean="0"/>
              <a:t>آگاهی از نتایج</a:t>
            </a:r>
          </a:p>
          <a:p>
            <a:pPr algn="r" rtl="1"/>
            <a:r>
              <a:rPr lang="fa-IR" dirty="0" smtClean="0"/>
              <a:t>تدابیر سودمند(برای گروه گواه هم بعد از تحقیق مداخله سودمند انجام شود).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ولی نژاد و دکتر زارعی (دانشگاه فرهنگیان خوی)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D107-A927-44B4-B3CF-7CBECDC1DA5C}" type="slidenum">
              <a:rPr lang="fa-IR" smtClean="0"/>
              <a:pPr/>
              <a:t>5</a:t>
            </a:fld>
            <a:endParaRPr lang="fa-IR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1235122" y="478809"/>
            <a:ext cx="981502" cy="98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257</Words>
  <Application>Microsoft Office PowerPoint</Application>
  <PresentationFormat>Custom</PresentationFormat>
  <Paragraphs>34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به نام خدا</vt:lpstr>
      <vt:lpstr>بررسی رشد </vt:lpstr>
      <vt:lpstr>طرح های پژوهش عمومی</vt:lpstr>
      <vt:lpstr>طرح های پژوهشی مخصوص مطالعه رشد</vt:lpstr>
      <vt:lpstr>مسایل اخلاقی در پژوهش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اول</dc:title>
  <dc:creator>user</dc:creator>
  <cp:lastModifiedBy>pc</cp:lastModifiedBy>
  <cp:revision>62</cp:revision>
  <dcterms:created xsi:type="dcterms:W3CDTF">2020-04-08T18:04:19Z</dcterms:created>
  <dcterms:modified xsi:type="dcterms:W3CDTF">2020-05-06T16:40:04Z</dcterms:modified>
</cp:coreProperties>
</file>