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60" r:id="rId3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3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FED02-21B4-4A9E-B143-AC837ED824BB}" type="datetimeFigureOut">
              <a:rPr lang="fa-IR" smtClean="0"/>
              <a:t>1441/09/19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C20B4-7FC9-42E7-9CEB-DC52FD8828D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52472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FED02-21B4-4A9E-B143-AC837ED824BB}" type="datetimeFigureOut">
              <a:rPr lang="fa-IR" smtClean="0"/>
              <a:t>1441/09/19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C20B4-7FC9-42E7-9CEB-DC52FD8828D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03365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FED02-21B4-4A9E-B143-AC837ED824BB}" type="datetimeFigureOut">
              <a:rPr lang="fa-IR" smtClean="0"/>
              <a:t>1441/09/19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C20B4-7FC9-42E7-9CEB-DC52FD8828D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96759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FED02-21B4-4A9E-B143-AC837ED824BB}" type="datetimeFigureOut">
              <a:rPr lang="fa-IR" smtClean="0"/>
              <a:t>1441/09/19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C20B4-7FC9-42E7-9CEB-DC52FD8828D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1509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FED02-21B4-4A9E-B143-AC837ED824BB}" type="datetimeFigureOut">
              <a:rPr lang="fa-IR" smtClean="0"/>
              <a:t>1441/09/19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C20B4-7FC9-42E7-9CEB-DC52FD8828D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39473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FED02-21B4-4A9E-B143-AC837ED824BB}" type="datetimeFigureOut">
              <a:rPr lang="fa-IR" smtClean="0"/>
              <a:t>1441/09/19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C20B4-7FC9-42E7-9CEB-DC52FD8828D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94993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FED02-21B4-4A9E-B143-AC837ED824BB}" type="datetimeFigureOut">
              <a:rPr lang="fa-IR" smtClean="0"/>
              <a:t>1441/09/19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C20B4-7FC9-42E7-9CEB-DC52FD8828D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74750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FED02-21B4-4A9E-B143-AC837ED824BB}" type="datetimeFigureOut">
              <a:rPr lang="fa-IR" smtClean="0"/>
              <a:t>1441/09/19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C20B4-7FC9-42E7-9CEB-DC52FD8828D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28019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FED02-21B4-4A9E-B143-AC837ED824BB}" type="datetimeFigureOut">
              <a:rPr lang="fa-IR" smtClean="0"/>
              <a:t>1441/09/19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C20B4-7FC9-42E7-9CEB-DC52FD8828D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98079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FED02-21B4-4A9E-B143-AC837ED824BB}" type="datetimeFigureOut">
              <a:rPr lang="fa-IR" smtClean="0"/>
              <a:t>1441/09/19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C20B4-7FC9-42E7-9CEB-DC52FD8828D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82871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FED02-21B4-4A9E-B143-AC837ED824BB}" type="datetimeFigureOut">
              <a:rPr lang="fa-IR" smtClean="0"/>
              <a:t>1441/09/19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C20B4-7FC9-42E7-9CEB-DC52FD8828D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27347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FED02-21B4-4A9E-B143-AC837ED824BB}" type="datetimeFigureOut">
              <a:rPr lang="fa-IR" smtClean="0"/>
              <a:t>1441/09/19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C20B4-7FC9-42E7-9CEB-DC52FD8828D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90993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 smtClean="0"/>
              <a:t>اصلاحیه جلسه چهارم</a:t>
            </a:r>
            <a:endParaRPr lang="fa-I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47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60"/>
    </mc:Choice>
    <mc:Fallback>
      <p:transition spd="slow" advTm="26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63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5505"/>
    </mc:Choice>
    <mc:Fallback>
      <p:transition spd="slow" advTm="585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3</Words>
  <Application>Microsoft Office PowerPoint</Application>
  <PresentationFormat>Widescreen</PresentationFormat>
  <Paragraphs>1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Office Theme</vt:lpstr>
      <vt:lpstr>اصلاحیه جلسه چهارم</vt:lpstr>
      <vt:lpstr>PowerPoint Presentation</vt:lpstr>
    </vt:vector>
  </TitlesOfParts>
  <Company>Moorche 30 DVDs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اصلاحیه جلسه چهارم</dc:title>
  <dc:creator>MRT www.Win2Farsi.com</dc:creator>
  <cp:lastModifiedBy>MRT www.Win2Farsi.com</cp:lastModifiedBy>
  <cp:revision>2</cp:revision>
  <dcterms:created xsi:type="dcterms:W3CDTF">2020-05-10T22:31:07Z</dcterms:created>
  <dcterms:modified xsi:type="dcterms:W3CDTF">2020-05-10T22:45:46Z</dcterms:modified>
</cp:coreProperties>
</file>