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549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358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088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829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349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942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466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426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932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404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871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85534-ACDA-49AF-B635-5DB8170E8B36}" type="datetimeFigureOut">
              <a:rPr lang="fa-IR" smtClean="0"/>
              <a:t>27/09/1441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8DEE6-8238-4B35-A716-76E64A2EDE0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3661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24" y="0"/>
            <a:ext cx="5430751" cy="6858000"/>
          </a:xfrm>
          <a:prstGeom prst="rect">
            <a:avLst/>
          </a:prstGeom>
        </p:spPr>
      </p:pic>
      <p:pic>
        <p:nvPicPr>
          <p:cNvPr id="5" name="Saf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741" y="2139390"/>
            <a:ext cx="2170673" cy="21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3" y="-12556"/>
            <a:ext cx="5831098" cy="6870555"/>
          </a:xfrm>
        </p:spPr>
      </p:pic>
      <p:pic>
        <p:nvPicPr>
          <p:cNvPr id="5" name="Saf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566" y="2303931"/>
            <a:ext cx="2385826" cy="23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94" y="5104"/>
            <a:ext cx="6226143" cy="6852895"/>
          </a:xfrm>
        </p:spPr>
      </p:pic>
      <p:pic>
        <p:nvPicPr>
          <p:cNvPr id="5" name="Saf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80" y="2559425"/>
            <a:ext cx="2058614" cy="205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94" y="-28006"/>
            <a:ext cx="6335041" cy="6886005"/>
          </a:xfrm>
        </p:spPr>
      </p:pic>
      <p:pic>
        <p:nvPicPr>
          <p:cNvPr id="5" name="Saf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42" y="2519084"/>
            <a:ext cx="2130332" cy="21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10</dc:creator>
  <cp:lastModifiedBy>win 10</cp:lastModifiedBy>
  <cp:revision>1</cp:revision>
  <dcterms:created xsi:type="dcterms:W3CDTF">2020-05-19T19:37:12Z</dcterms:created>
  <dcterms:modified xsi:type="dcterms:W3CDTF">2020-05-19T19:37:22Z</dcterms:modified>
</cp:coreProperties>
</file>