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ms-office.legacyDiagramTex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36"/>
  </p:notesMasterIdLst>
  <p:sldIdLst>
    <p:sldId id="261" r:id="rId2"/>
    <p:sldId id="264" r:id="rId3"/>
    <p:sldId id="256"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402" r:id="rId31"/>
    <p:sldId id="291" r:id="rId32"/>
    <p:sldId id="292" r:id="rId33"/>
    <p:sldId id="293" r:id="rId34"/>
    <p:sldId id="294" r:id="rId35"/>
  </p:sldIdLst>
  <p:sldSz cx="9144000" cy="6858000" type="screen4x3"/>
  <p:notesSz cx="6858000" cy="9144000"/>
  <p:defaultTextStyle>
    <a:defPPr>
      <a:defRPr lang="en-US"/>
    </a:defPPr>
    <a:lvl1pPr algn="l" rtl="0" eaLnBrk="0" fontAlgn="base" hangingPunct="0">
      <a:spcBef>
        <a:spcPct val="0"/>
      </a:spcBef>
      <a:spcAft>
        <a:spcPct val="0"/>
      </a:spcAft>
      <a:defRPr sz="2200" kern="1200">
        <a:solidFill>
          <a:srgbClr val="FF0066"/>
        </a:solidFill>
        <a:latin typeface="Arial" charset="0"/>
        <a:ea typeface="+mn-ea"/>
        <a:cs typeface="B Zar" pitchFamily="2" charset="-78"/>
      </a:defRPr>
    </a:lvl1pPr>
    <a:lvl2pPr marL="457200" algn="l" rtl="0" eaLnBrk="0" fontAlgn="base" hangingPunct="0">
      <a:spcBef>
        <a:spcPct val="0"/>
      </a:spcBef>
      <a:spcAft>
        <a:spcPct val="0"/>
      </a:spcAft>
      <a:defRPr sz="2200" kern="1200">
        <a:solidFill>
          <a:srgbClr val="FF0066"/>
        </a:solidFill>
        <a:latin typeface="Arial" charset="0"/>
        <a:ea typeface="+mn-ea"/>
        <a:cs typeface="B Zar" pitchFamily="2" charset="-78"/>
      </a:defRPr>
    </a:lvl2pPr>
    <a:lvl3pPr marL="914400" algn="l" rtl="0" eaLnBrk="0" fontAlgn="base" hangingPunct="0">
      <a:spcBef>
        <a:spcPct val="0"/>
      </a:spcBef>
      <a:spcAft>
        <a:spcPct val="0"/>
      </a:spcAft>
      <a:defRPr sz="2200" kern="1200">
        <a:solidFill>
          <a:srgbClr val="FF0066"/>
        </a:solidFill>
        <a:latin typeface="Arial" charset="0"/>
        <a:ea typeface="+mn-ea"/>
        <a:cs typeface="B Zar" pitchFamily="2" charset="-78"/>
      </a:defRPr>
    </a:lvl3pPr>
    <a:lvl4pPr marL="1371600" algn="l" rtl="0" eaLnBrk="0" fontAlgn="base" hangingPunct="0">
      <a:spcBef>
        <a:spcPct val="0"/>
      </a:spcBef>
      <a:spcAft>
        <a:spcPct val="0"/>
      </a:spcAft>
      <a:defRPr sz="2200" kern="1200">
        <a:solidFill>
          <a:srgbClr val="FF0066"/>
        </a:solidFill>
        <a:latin typeface="Arial" charset="0"/>
        <a:ea typeface="+mn-ea"/>
        <a:cs typeface="B Zar" pitchFamily="2" charset="-78"/>
      </a:defRPr>
    </a:lvl4pPr>
    <a:lvl5pPr marL="1828800" algn="l" rtl="0" eaLnBrk="0" fontAlgn="base" hangingPunct="0">
      <a:spcBef>
        <a:spcPct val="0"/>
      </a:spcBef>
      <a:spcAft>
        <a:spcPct val="0"/>
      </a:spcAft>
      <a:defRPr sz="2200" kern="1200">
        <a:solidFill>
          <a:srgbClr val="FF0066"/>
        </a:solidFill>
        <a:latin typeface="Arial" charset="0"/>
        <a:ea typeface="+mn-ea"/>
        <a:cs typeface="B Zar" pitchFamily="2" charset="-78"/>
      </a:defRPr>
    </a:lvl5pPr>
    <a:lvl6pPr marL="2286000" algn="l" defTabSz="914400" rtl="0" eaLnBrk="1" latinLnBrk="0" hangingPunct="1">
      <a:defRPr sz="2200" kern="1200">
        <a:solidFill>
          <a:srgbClr val="FF0066"/>
        </a:solidFill>
        <a:latin typeface="Arial" charset="0"/>
        <a:ea typeface="+mn-ea"/>
        <a:cs typeface="B Zar" pitchFamily="2" charset="-78"/>
      </a:defRPr>
    </a:lvl6pPr>
    <a:lvl7pPr marL="2743200" algn="l" defTabSz="914400" rtl="0" eaLnBrk="1" latinLnBrk="0" hangingPunct="1">
      <a:defRPr sz="2200" kern="1200">
        <a:solidFill>
          <a:srgbClr val="FF0066"/>
        </a:solidFill>
        <a:latin typeface="Arial" charset="0"/>
        <a:ea typeface="+mn-ea"/>
        <a:cs typeface="B Zar" pitchFamily="2" charset="-78"/>
      </a:defRPr>
    </a:lvl7pPr>
    <a:lvl8pPr marL="3200400" algn="l" defTabSz="914400" rtl="0" eaLnBrk="1" latinLnBrk="0" hangingPunct="1">
      <a:defRPr sz="2200" kern="1200">
        <a:solidFill>
          <a:srgbClr val="FF0066"/>
        </a:solidFill>
        <a:latin typeface="Arial" charset="0"/>
        <a:ea typeface="+mn-ea"/>
        <a:cs typeface="B Zar" pitchFamily="2" charset="-78"/>
      </a:defRPr>
    </a:lvl8pPr>
    <a:lvl9pPr marL="3657600" algn="l" defTabSz="914400" rtl="0" eaLnBrk="1" latinLnBrk="0" hangingPunct="1">
      <a:defRPr sz="2200" kern="1200">
        <a:solidFill>
          <a:srgbClr val="FF0066"/>
        </a:solidFill>
        <a:latin typeface="Arial" charset="0"/>
        <a:ea typeface="+mn-ea"/>
        <a:cs typeface="B Zar" pitchFamily="2" charset="-7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FF"/>
    <a:srgbClr val="FFFF99"/>
    <a:srgbClr val="FF66CC"/>
    <a:srgbClr val="FF9933"/>
    <a:srgbClr val="00FF00"/>
    <a:srgbClr val="61CAFF"/>
    <a:srgbClr val="FFFF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148" autoAdjust="0"/>
    <p:restoredTop sz="94595" autoAdjust="0"/>
  </p:normalViewPr>
  <p:slideViewPr>
    <p:cSldViewPr>
      <p:cViewPr varScale="1">
        <p:scale>
          <a:sx n="70" d="100"/>
          <a:sy n="70" d="100"/>
        </p:scale>
        <p:origin x="-53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06/relationships/legacyDocTextInfo" Target="legacyDocTextInfo.bin"/><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8" Type="http://schemas.microsoft.com/office/2006/relationships/legacyDiagramText" Target="legacyDiagramText8.bin"/><Relationship Id="rId13" Type="http://schemas.microsoft.com/office/2006/relationships/legacyDiagramText" Target="legacyDiagramText13.bin"/><Relationship Id="rId3" Type="http://schemas.microsoft.com/office/2006/relationships/legacyDiagramText" Target="legacyDiagramText3.bin"/><Relationship Id="rId7" Type="http://schemas.microsoft.com/office/2006/relationships/legacyDiagramText" Target="legacyDiagramText7.bin"/><Relationship Id="rId12" Type="http://schemas.microsoft.com/office/2006/relationships/legacyDiagramText" Target="legacyDiagramText12.bin"/><Relationship Id="rId2" Type="http://schemas.microsoft.com/office/2006/relationships/legacyDiagramText" Target="legacyDiagramText2.bin"/><Relationship Id="rId1" Type="http://schemas.microsoft.com/office/2006/relationships/legacyDiagramText" Target="legacyDiagramText1.bin"/><Relationship Id="rId6" Type="http://schemas.microsoft.com/office/2006/relationships/legacyDiagramText" Target="legacyDiagramText6.bin"/><Relationship Id="rId11" Type="http://schemas.microsoft.com/office/2006/relationships/legacyDiagramText" Target="legacyDiagramText11.bin"/><Relationship Id="rId5" Type="http://schemas.microsoft.com/office/2006/relationships/legacyDiagramText" Target="legacyDiagramText5.bin"/><Relationship Id="rId10" Type="http://schemas.microsoft.com/office/2006/relationships/legacyDiagramText" Target="legacyDiagramText10.bin"/><Relationship Id="rId4" Type="http://schemas.microsoft.com/office/2006/relationships/legacyDiagramText" Target="legacyDiagramText4.bin"/><Relationship Id="rId9" Type="http://schemas.microsoft.com/office/2006/relationships/legacyDiagramText" Target="legacyDiagramText9.bin"/></Relationships>
</file>

<file path=ppt/drawings/_rels/vmlDrawing2.vml.rels><?xml version="1.0" encoding="UTF-8" standalone="yes"?>
<Relationships xmlns="http://schemas.openxmlformats.org/package/2006/relationships"><Relationship Id="rId3" Type="http://schemas.microsoft.com/office/2006/relationships/legacyDiagramText" Target="legacyDiagramText16.bin"/><Relationship Id="rId2" Type="http://schemas.microsoft.com/office/2006/relationships/legacyDiagramText" Target="legacyDiagramText15.bin"/><Relationship Id="rId1" Type="http://schemas.microsoft.com/office/2006/relationships/legacyDiagramText" Target="legacyDiagramText14.bin"/><Relationship Id="rId5" Type="http://schemas.microsoft.com/office/2006/relationships/legacyDiagramText" Target="legacyDiagramText18.bin"/><Relationship Id="rId4" Type="http://schemas.microsoft.com/office/2006/relationships/legacyDiagramText" Target="legacyDiagramText17.bin"/></Relationships>
</file>

<file path=ppt/drawings/_rels/vmlDrawing3.vml.rels><?xml version="1.0" encoding="UTF-8" standalone="yes"?>
<Relationships xmlns="http://schemas.openxmlformats.org/package/2006/relationships"><Relationship Id="rId3" Type="http://schemas.microsoft.com/office/2006/relationships/legacyDiagramText" Target="legacyDiagramText21.bin"/><Relationship Id="rId2" Type="http://schemas.microsoft.com/office/2006/relationships/legacyDiagramText" Target="legacyDiagramText20.bin"/><Relationship Id="rId1" Type="http://schemas.microsoft.com/office/2006/relationships/legacyDiagramText" Target="legacyDiagramText19.bin"/><Relationship Id="rId5" Type="http://schemas.microsoft.com/office/2006/relationships/legacyDiagramText" Target="legacyDiagramText23.bin"/><Relationship Id="rId4" Type="http://schemas.microsoft.com/office/2006/relationships/legacyDiagramText" Target="legacyDiagramText22.bin"/></Relationships>
</file>

<file path=ppt/drawings/_rels/vmlDrawing4.vml.rels><?xml version="1.0" encoding="UTF-8" standalone="yes"?>
<Relationships xmlns="http://schemas.openxmlformats.org/package/2006/relationships"><Relationship Id="rId3" Type="http://schemas.microsoft.com/office/2006/relationships/legacyDiagramText" Target="legacyDiagramText26.bin"/><Relationship Id="rId2" Type="http://schemas.microsoft.com/office/2006/relationships/legacyDiagramText" Target="legacyDiagramText25.bin"/><Relationship Id="rId1" Type="http://schemas.microsoft.com/office/2006/relationships/legacyDiagramText" Target="legacyDiagramText24.bin"/></Relationships>
</file>

<file path=ppt/drawings/_rels/vmlDrawing5.vml.rels><?xml version="1.0" encoding="UTF-8" standalone="yes"?>
<Relationships xmlns="http://schemas.openxmlformats.org/package/2006/relationships"><Relationship Id="rId3" Type="http://schemas.microsoft.com/office/2006/relationships/legacyDiagramText" Target="legacyDiagramText29.bin"/><Relationship Id="rId2" Type="http://schemas.microsoft.com/office/2006/relationships/legacyDiagramText" Target="legacyDiagramText28.bin"/><Relationship Id="rId1" Type="http://schemas.microsoft.com/office/2006/relationships/legacyDiagramText" Target="legacyDiagramText27.bin"/></Relationships>
</file>

<file path=ppt/drawings/_rels/vmlDrawing6.vml.rels><?xml version="1.0" encoding="UTF-8" standalone="yes"?>
<Relationships xmlns="http://schemas.openxmlformats.org/package/2006/relationships"><Relationship Id="rId3" Type="http://schemas.microsoft.com/office/2006/relationships/legacyDiagramText" Target="legacyDiagramText32.bin"/><Relationship Id="rId2" Type="http://schemas.microsoft.com/office/2006/relationships/legacyDiagramText" Target="legacyDiagramText31.bin"/><Relationship Id="rId1" Type="http://schemas.microsoft.com/office/2006/relationships/legacyDiagramText" Target="legacyDiagramText30.bin"/><Relationship Id="rId4" Type="http://schemas.microsoft.com/office/2006/relationships/legacyDiagramText" Target="legacyDiagramText33.bin"/></Relationships>
</file>

<file path=ppt/drawings/_rels/vmlDrawing7.vml.rels><?xml version="1.0" encoding="UTF-8" standalone="yes"?>
<Relationships xmlns="http://schemas.openxmlformats.org/package/2006/relationships"><Relationship Id="rId3" Type="http://schemas.microsoft.com/office/2006/relationships/legacyDiagramText" Target="legacyDiagramText36.bin"/><Relationship Id="rId2" Type="http://schemas.microsoft.com/office/2006/relationships/legacyDiagramText" Target="legacyDiagramText35.bin"/><Relationship Id="rId1" Type="http://schemas.microsoft.com/office/2006/relationships/legacyDiagramText" Target="legacyDiagramText34.bin"/><Relationship Id="rId4" Type="http://schemas.microsoft.com/office/2006/relationships/legacyDiagramText" Target="legacyDiagramText37.bin"/></Relationships>
</file>

<file path=ppt/drawings/_rels/vmlDrawing8.vml.rels><?xml version="1.0" encoding="UTF-8" standalone="yes"?>
<Relationships xmlns="http://schemas.openxmlformats.org/package/2006/relationships"><Relationship Id="rId3" Type="http://schemas.microsoft.com/office/2006/relationships/legacyDiagramText" Target="legacyDiagramText40.bin"/><Relationship Id="rId7" Type="http://schemas.microsoft.com/office/2006/relationships/legacyDiagramText" Target="legacyDiagramText44.bin"/><Relationship Id="rId2" Type="http://schemas.microsoft.com/office/2006/relationships/legacyDiagramText" Target="legacyDiagramText39.bin"/><Relationship Id="rId1" Type="http://schemas.microsoft.com/office/2006/relationships/legacyDiagramText" Target="legacyDiagramText38.bin"/><Relationship Id="rId6" Type="http://schemas.microsoft.com/office/2006/relationships/legacyDiagramText" Target="legacyDiagramText43.bin"/><Relationship Id="rId5" Type="http://schemas.microsoft.com/office/2006/relationships/legacyDiagramText" Target="legacyDiagramText42.bin"/><Relationship Id="rId4" Type="http://schemas.microsoft.com/office/2006/relationships/legacyDiagramText" Target="legacyDiagramText41.bin"/></Relationships>
</file>

<file path=ppt/drawings/_rels/vmlDrawing9.vml.rels><?xml version="1.0" encoding="UTF-8" standalone="yes"?>
<Relationships xmlns="http://schemas.openxmlformats.org/package/2006/relationships"><Relationship Id="rId3" Type="http://schemas.microsoft.com/office/2006/relationships/legacyDiagramText" Target="legacyDiagramText47.bin"/><Relationship Id="rId2" Type="http://schemas.microsoft.com/office/2006/relationships/legacyDiagramText" Target="legacyDiagramText46.bin"/><Relationship Id="rId1" Type="http://schemas.microsoft.com/office/2006/relationships/legacyDiagramText" Target="legacyDiagramText45.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solidFill>
                  <a:schemeClr val="tx1"/>
                </a:solidFill>
                <a:latin typeface="Arial" charset="0"/>
                <a:cs typeface="Arial" charset="0"/>
              </a:defRPr>
            </a:lvl1pPr>
          </a:lstStyle>
          <a:p>
            <a:pPr>
              <a:defRPr/>
            </a:pPr>
            <a:endParaRPr lang="en-US"/>
          </a:p>
        </p:txBody>
      </p:sp>
      <p:sp>
        <p:nvSpPr>
          <p:cNvPr id="64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cs typeface="Arial" charset="0"/>
              </a:defRPr>
            </a:lvl1pPr>
          </a:lstStyle>
          <a:p>
            <a:pPr>
              <a:defRPr/>
            </a:pPr>
            <a:endParaRPr lang="en-US"/>
          </a:p>
        </p:txBody>
      </p:sp>
      <p:sp>
        <p:nvSpPr>
          <p:cNvPr id="7987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4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solidFill>
                  <a:schemeClr val="tx1"/>
                </a:solidFill>
                <a:latin typeface="Arial" charset="0"/>
                <a:cs typeface="Arial" charset="0"/>
              </a:defRPr>
            </a:lvl1pPr>
          </a:lstStyle>
          <a:p>
            <a:pPr>
              <a:defRPr/>
            </a:pPr>
            <a:endParaRPr lang="en-US"/>
          </a:p>
        </p:txBody>
      </p:sp>
      <p:sp>
        <p:nvSpPr>
          <p:cNvPr id="64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cs typeface="Arial" charset="0"/>
              </a:defRPr>
            </a:lvl1pPr>
          </a:lstStyle>
          <a:p>
            <a:fld id="{A21C9FE6-2195-48EE-9DE4-6C0D6931C773}" type="slidenum">
              <a:rPr lang="en-US" altLang="fa-IR"/>
              <a:pPr/>
              <a:t>‹#›</a:t>
            </a:fld>
            <a:endParaRPr lang="en-US" altLang="fa-I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85698"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285699"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fld id="{2E3502CF-0597-4062-AE87-834FB30137FB}" type="slidenum">
              <a:rPr lang="en-US" altLang="fa-IR"/>
              <a:pPr/>
              <a:t>‹#›</a:t>
            </a:fld>
            <a:endParaRPr lang="en-US" altLang="fa-I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fld id="{1FC15FA8-C36F-41A2-A94C-665BEE86A9E0}" type="slidenum">
              <a:rPr lang="en-US" altLang="fa-IR"/>
              <a:pPr/>
              <a:t>‹#›</a:t>
            </a:fld>
            <a:endParaRPr lang="en-US" altLang="fa-I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fld id="{D2CFF466-ED61-433E-A679-214C96D99317}" type="slidenum">
              <a:rPr lang="en-US" altLang="fa-IR"/>
              <a:pPr/>
              <a:t>‹#›</a:t>
            </a:fld>
            <a:endParaRPr lang="en-US" altLang="fa-I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01625" y="228600"/>
            <a:ext cx="8540750" cy="5870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fld id="{415035AA-A0E1-4D58-B1B0-0B961F74F868}" type="slidenum">
              <a:rPr lang="en-US" altLang="fa-IR"/>
              <a:pPr/>
              <a:t>‹#›</a:t>
            </a:fld>
            <a:endParaRPr lang="en-US" altLang="fa-I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76400"/>
            <a:ext cx="8540750" cy="2135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01625" y="3963988"/>
            <a:ext cx="8540750" cy="2135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6"/>
          <p:cNvSpPr>
            <a:spLocks noGrp="1" noChangeArrowheads="1"/>
          </p:cNvSpPr>
          <p:nvPr>
            <p:ph type="dt" sz="half" idx="10"/>
          </p:nvPr>
        </p:nvSpPr>
        <p:spPr/>
        <p:txBody>
          <a:bodyPr/>
          <a:lstStyle>
            <a:lvl1pPr>
              <a:defRPr/>
            </a:lvl1pPr>
          </a:lstStyle>
          <a:p>
            <a:pPr>
              <a:defRPr/>
            </a:pPr>
            <a:endParaRPr lang="en-US"/>
          </a:p>
        </p:txBody>
      </p:sp>
      <p:sp>
        <p:nvSpPr>
          <p:cNvPr id="6" name="Footer Placeholder 7"/>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8"/>
          <p:cNvSpPr>
            <a:spLocks noGrp="1" noChangeArrowheads="1"/>
          </p:cNvSpPr>
          <p:nvPr>
            <p:ph type="sldNum" sz="quarter" idx="12"/>
          </p:nvPr>
        </p:nvSpPr>
        <p:spPr/>
        <p:txBody>
          <a:bodyPr/>
          <a:lstStyle>
            <a:lvl1pPr>
              <a:defRPr/>
            </a:lvl1pPr>
          </a:lstStyle>
          <a:p>
            <a:fld id="{E139D1F1-3CC5-481D-B0D0-195B5102A15D}" type="slidenum">
              <a:rPr lang="en-US" altLang="fa-IR"/>
              <a:pPr/>
              <a:t>‹#›</a:t>
            </a:fld>
            <a:endParaRPr lang="en-US" altLang="fa-I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8540750" cy="2135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01625" y="3963988"/>
            <a:ext cx="8540750" cy="2135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6"/>
          <p:cNvSpPr>
            <a:spLocks noGrp="1" noChangeArrowheads="1"/>
          </p:cNvSpPr>
          <p:nvPr>
            <p:ph type="dt" sz="half" idx="10"/>
          </p:nvPr>
        </p:nvSpPr>
        <p:spPr/>
        <p:txBody>
          <a:bodyPr/>
          <a:lstStyle>
            <a:lvl1pPr>
              <a:defRPr/>
            </a:lvl1pPr>
          </a:lstStyle>
          <a:p>
            <a:pPr>
              <a:defRPr/>
            </a:pPr>
            <a:endParaRPr lang="en-US"/>
          </a:p>
        </p:txBody>
      </p:sp>
      <p:sp>
        <p:nvSpPr>
          <p:cNvPr id="6" name="Footer Placeholder 7"/>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8"/>
          <p:cNvSpPr>
            <a:spLocks noGrp="1" noChangeArrowheads="1"/>
          </p:cNvSpPr>
          <p:nvPr>
            <p:ph type="sldNum" sz="quarter" idx="12"/>
          </p:nvPr>
        </p:nvSpPr>
        <p:spPr/>
        <p:txBody>
          <a:bodyPr/>
          <a:lstStyle>
            <a:lvl1pPr>
              <a:defRPr/>
            </a:lvl1pPr>
          </a:lstStyle>
          <a:p>
            <a:fld id="{470BDD83-6E45-4118-8F9B-95D120A1B557}" type="slidenum">
              <a:rPr lang="en-US" altLang="fa-IR"/>
              <a:pPr/>
              <a:t>‹#›</a:t>
            </a:fld>
            <a:endParaRPr lang="en-US" altLang="fa-I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76400"/>
            <a:ext cx="4194175" cy="4422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6"/>
          <p:cNvSpPr>
            <a:spLocks noGrp="1" noChangeArrowheads="1"/>
          </p:cNvSpPr>
          <p:nvPr>
            <p:ph type="dt" sz="half" idx="10"/>
          </p:nvPr>
        </p:nvSpPr>
        <p:spPr/>
        <p:txBody>
          <a:bodyPr/>
          <a:lstStyle>
            <a:lvl1pPr>
              <a:defRPr/>
            </a:lvl1pPr>
          </a:lstStyle>
          <a:p>
            <a:pPr>
              <a:defRPr/>
            </a:pPr>
            <a:endParaRPr lang="en-US"/>
          </a:p>
        </p:txBody>
      </p:sp>
      <p:sp>
        <p:nvSpPr>
          <p:cNvPr id="6" name="Footer Placeholder 7"/>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8"/>
          <p:cNvSpPr>
            <a:spLocks noGrp="1" noChangeArrowheads="1"/>
          </p:cNvSpPr>
          <p:nvPr>
            <p:ph type="sldNum" sz="quarter" idx="12"/>
          </p:nvPr>
        </p:nvSpPr>
        <p:spPr/>
        <p:txBody>
          <a:bodyPr/>
          <a:lstStyle>
            <a:lvl1pPr>
              <a:defRPr/>
            </a:lvl1pPr>
          </a:lstStyle>
          <a:p>
            <a:fld id="{444CB9A4-BA73-4571-B60B-26EAD050F7A4}" type="slidenum">
              <a:rPr lang="en-US" altLang="fa-IR"/>
              <a:pPr/>
              <a:t>‹#›</a:t>
            </a:fld>
            <a:endParaRPr lang="en-US" altLang="fa-I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76400"/>
            <a:ext cx="4194175" cy="4422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76400"/>
            <a:ext cx="4194175" cy="2135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63988"/>
            <a:ext cx="4194175" cy="2135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fld id="{6D986CF4-DDC3-43A3-BE8E-0058509F0849}" type="slidenum">
              <a:rPr lang="en-US" altLang="fa-IR"/>
              <a:pPr/>
              <a:t>‹#›</a:t>
            </a:fld>
            <a:endParaRPr lang="en-US" altLang="fa-I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fld id="{7B576768-5D58-41D1-9623-35210EF34A91}" type="slidenum">
              <a:rPr lang="en-US" altLang="fa-IR"/>
              <a:pPr/>
              <a:t>‹#›</a:t>
            </a:fld>
            <a:endParaRPr lang="en-US" altLang="fa-I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fld id="{E279D9A9-AB25-44C1-B3CC-86E76D0666E8}" type="slidenum">
              <a:rPr lang="en-US" altLang="fa-IR"/>
              <a:pPr/>
              <a:t>‹#›</a:t>
            </a:fld>
            <a:endParaRPr lang="en-US" altLang="fa-I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6"/>
          <p:cNvSpPr>
            <a:spLocks noGrp="1" noChangeArrowheads="1"/>
          </p:cNvSpPr>
          <p:nvPr>
            <p:ph type="dt" sz="half" idx="10"/>
          </p:nvPr>
        </p:nvSpPr>
        <p:spPr/>
        <p:txBody>
          <a:bodyPr/>
          <a:lstStyle>
            <a:lvl1pPr>
              <a:defRPr/>
            </a:lvl1pPr>
          </a:lstStyle>
          <a:p>
            <a:pPr>
              <a:defRPr/>
            </a:pPr>
            <a:endParaRPr lang="en-US"/>
          </a:p>
        </p:txBody>
      </p:sp>
      <p:sp>
        <p:nvSpPr>
          <p:cNvPr id="6" name="Footer Placeholder 7"/>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8"/>
          <p:cNvSpPr>
            <a:spLocks noGrp="1" noChangeArrowheads="1"/>
          </p:cNvSpPr>
          <p:nvPr>
            <p:ph type="sldNum" sz="quarter" idx="12"/>
          </p:nvPr>
        </p:nvSpPr>
        <p:spPr/>
        <p:txBody>
          <a:bodyPr/>
          <a:lstStyle>
            <a:lvl1pPr>
              <a:defRPr/>
            </a:lvl1pPr>
          </a:lstStyle>
          <a:p>
            <a:fld id="{F3DB290B-C55B-486D-AA39-EF450389C799}" type="slidenum">
              <a:rPr lang="en-US" altLang="fa-IR"/>
              <a:pPr/>
              <a:t>‹#›</a:t>
            </a:fld>
            <a:endParaRPr lang="en-US" altLang="fa-I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fld id="{9655F2CA-1F9C-4032-A674-343DD9FBCC73}" type="slidenum">
              <a:rPr lang="en-US" altLang="fa-IR"/>
              <a:pPr/>
              <a:t>‹#›</a:t>
            </a:fld>
            <a:endParaRPr lang="en-US" altLang="fa-I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fld id="{559D9DC5-1BEF-4CE8-BB23-8BB7516FEAF9}" type="slidenum">
              <a:rPr lang="en-US" altLang="fa-IR"/>
              <a:pPr/>
              <a:t>‹#›</a:t>
            </a:fld>
            <a:endParaRPr lang="en-US" altLang="fa-I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fld id="{50AB1DD4-2F86-4376-B468-F5994BF28DBB}" type="slidenum">
              <a:rPr lang="en-US" altLang="fa-IR"/>
              <a:pPr/>
              <a:t>‹#›</a:t>
            </a:fld>
            <a:endParaRPr lang="en-US" altLang="fa-I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6"/>
          <p:cNvSpPr>
            <a:spLocks noGrp="1" noChangeArrowheads="1"/>
          </p:cNvSpPr>
          <p:nvPr>
            <p:ph type="dt" sz="half" idx="10"/>
          </p:nvPr>
        </p:nvSpPr>
        <p:spPr/>
        <p:txBody>
          <a:bodyPr/>
          <a:lstStyle>
            <a:lvl1pPr>
              <a:defRPr/>
            </a:lvl1pPr>
          </a:lstStyle>
          <a:p>
            <a:pPr>
              <a:defRPr/>
            </a:pPr>
            <a:endParaRPr lang="en-US"/>
          </a:p>
        </p:txBody>
      </p:sp>
      <p:sp>
        <p:nvSpPr>
          <p:cNvPr id="6" name="Footer Placeholder 7"/>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8"/>
          <p:cNvSpPr>
            <a:spLocks noGrp="1" noChangeArrowheads="1"/>
          </p:cNvSpPr>
          <p:nvPr>
            <p:ph type="sldNum" sz="quarter" idx="12"/>
          </p:nvPr>
        </p:nvSpPr>
        <p:spPr/>
        <p:txBody>
          <a:bodyPr/>
          <a:lstStyle>
            <a:lvl1pPr>
              <a:defRPr/>
            </a:lvl1pPr>
          </a:lstStyle>
          <a:p>
            <a:fld id="{C83C5001-9520-412B-9D39-2EC0D14310D9}" type="slidenum">
              <a:rPr lang="en-US" altLang="fa-IR"/>
              <a:pPr/>
              <a:t>‹#›</a:t>
            </a:fld>
            <a:endParaRPr lang="en-US" altLang="fa-I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6"/>
          <p:cNvSpPr>
            <a:spLocks noGrp="1" noChangeArrowheads="1"/>
          </p:cNvSpPr>
          <p:nvPr>
            <p:ph type="dt" sz="half" idx="10"/>
          </p:nvPr>
        </p:nvSpPr>
        <p:spPr/>
        <p:txBody>
          <a:bodyPr/>
          <a:lstStyle>
            <a:lvl1pPr>
              <a:defRPr/>
            </a:lvl1pPr>
          </a:lstStyle>
          <a:p>
            <a:pPr>
              <a:defRPr/>
            </a:pPr>
            <a:endParaRPr lang="en-US"/>
          </a:p>
        </p:txBody>
      </p:sp>
      <p:sp>
        <p:nvSpPr>
          <p:cNvPr id="6" name="Footer Placeholder 7"/>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8"/>
          <p:cNvSpPr>
            <a:spLocks noGrp="1" noChangeArrowheads="1"/>
          </p:cNvSpPr>
          <p:nvPr>
            <p:ph type="sldNum" sz="quarter" idx="12"/>
          </p:nvPr>
        </p:nvSpPr>
        <p:spPr/>
        <p:txBody>
          <a:bodyPr/>
          <a:lstStyle>
            <a:lvl1pPr>
              <a:defRPr/>
            </a:lvl1pPr>
          </a:lstStyle>
          <a:p>
            <a:fld id="{49F90A78-C900-49E8-B5FD-481D48C643F3}" type="slidenum">
              <a:rPr lang="en-US" altLang="fa-IR"/>
              <a:pPr/>
              <a:t>‹#›</a:t>
            </a:fld>
            <a:endParaRPr lang="en-US" altLang="fa-I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84674"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84675"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4676"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400">
                <a:solidFill>
                  <a:schemeClr val="tx1"/>
                </a:solidFill>
                <a:effectLst>
                  <a:outerShdw blurRad="38100" dist="38100" dir="2700000" algn="tl">
                    <a:srgbClr val="000000"/>
                  </a:outerShdw>
                </a:effectLst>
                <a:latin typeface="Arial" charset="0"/>
                <a:cs typeface="+mn-cs"/>
              </a:defRPr>
            </a:lvl1pPr>
          </a:lstStyle>
          <a:p>
            <a:pPr>
              <a:defRPr/>
            </a:pPr>
            <a:endParaRPr lang="en-US"/>
          </a:p>
        </p:txBody>
      </p:sp>
      <p:sp>
        <p:nvSpPr>
          <p:cNvPr id="2846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solidFill>
                  <a:schemeClr val="tx1"/>
                </a:solidFill>
                <a:effectLst>
                  <a:outerShdw blurRad="38100" dist="38100" dir="2700000" algn="tl">
                    <a:srgbClr val="000000"/>
                  </a:outerShdw>
                </a:effectLst>
                <a:latin typeface="Arial" charset="0"/>
                <a:cs typeface="+mn-cs"/>
              </a:defRPr>
            </a:lvl1pPr>
          </a:lstStyle>
          <a:p>
            <a:pPr>
              <a:defRPr/>
            </a:pPr>
            <a:endParaRPr lang="en-US"/>
          </a:p>
        </p:txBody>
      </p:sp>
      <p:sp>
        <p:nvSpPr>
          <p:cNvPr id="284678"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solidFill>
                  <a:schemeClr val="tx1"/>
                </a:solidFill>
                <a:effectLst>
                  <a:outerShdw blurRad="38100" dist="38100" dir="2700000" algn="tl">
                    <a:srgbClr val="000000"/>
                  </a:outerShdw>
                </a:effectLst>
                <a:cs typeface="Arial" charset="0"/>
              </a:defRPr>
            </a:lvl1pPr>
          </a:lstStyle>
          <a:p>
            <a:fld id="{69B73762-DC4A-416D-9BD2-AA39394F058D}" type="slidenum">
              <a:rPr lang="en-US" altLang="fa-IR"/>
              <a:pPr/>
              <a:t>‹#›</a:t>
            </a:fld>
            <a:endParaRPr lang="en-US" altLang="fa-IR"/>
          </a:p>
        </p:txBody>
      </p:sp>
    </p:spTree>
  </p:cSld>
  <p:clrMap bg1="dk2" tx1="lt1" bg2="dk1" tx2="lt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 id="2147483778" r:id="rId13"/>
    <p:sldLayoutId id="2147483779" r:id="rId14"/>
    <p:sldLayoutId id="2147483780" r:id="rId15"/>
    <p:sldLayoutId id="2147483781" r:id="rId16"/>
  </p:sldLayoutIdLst>
  <p:transition/>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vmlDrawing" Target="../drawings/vmlDrawing2.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4.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vmlDrawing" Target="../drawings/vmlDrawing5.v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vmlDrawing" Target="../drawings/vmlDrawing6.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7.v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8.v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9.v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3300"/>
            </a:gs>
            <a:gs pos="50000">
              <a:schemeClr val="folHlink"/>
            </a:gs>
            <a:gs pos="100000">
              <a:srgbClr val="FF3300"/>
            </a:gs>
          </a:gsLst>
          <a:lin ang="18900000" scaled="1"/>
        </a:gra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22B4358-75A5-493B-824D-27415B80AE98}" type="slidenum">
              <a:rPr lang="en-US" altLang="fa-IR"/>
              <a:pPr/>
              <a:t>1</a:t>
            </a:fld>
            <a:endParaRPr lang="en-US" altLang="fa-IR"/>
          </a:p>
        </p:txBody>
      </p:sp>
      <p:pic>
        <p:nvPicPr>
          <p:cNvPr id="22533" name="Picture 5" descr="j0281904"/>
          <p:cNvPicPr>
            <a:picLocks noChangeAspect="1" noChangeArrowheads="1"/>
          </p:cNvPicPr>
          <p:nvPr/>
        </p:nvPicPr>
        <p:blipFill>
          <a:blip r:embed="rId2">
            <a:lum bright="12000" contrast="-12000"/>
          </a:blip>
          <a:srcRect/>
          <a:stretch>
            <a:fillRect/>
          </a:stretch>
        </p:blipFill>
        <p:spPr bwMode="auto">
          <a:xfrm>
            <a:off x="250825" y="404813"/>
            <a:ext cx="8642350" cy="6048375"/>
          </a:xfrm>
          <a:prstGeom prst="rect">
            <a:avLst/>
          </a:prstGeom>
          <a:noFill/>
          <a:ln w="9525">
            <a:noFill/>
            <a:miter lim="800000"/>
            <a:headEnd/>
            <a:tailEnd/>
          </a:ln>
        </p:spPr>
      </p:pic>
      <p:sp>
        <p:nvSpPr>
          <p:cNvPr id="22534" name="WordArt 6"/>
          <p:cNvSpPr>
            <a:spLocks noChangeArrowheads="1" noChangeShapeType="1" noTextEdit="1"/>
          </p:cNvSpPr>
          <p:nvPr/>
        </p:nvSpPr>
        <p:spPr bwMode="auto">
          <a:xfrm>
            <a:off x="755650" y="2133600"/>
            <a:ext cx="7632700" cy="2736850"/>
          </a:xfrm>
          <a:prstGeom prst="rect">
            <a:avLst/>
          </a:prstGeom>
        </p:spPr>
        <p:txBody>
          <a:bodyPr wrap="none" fromWordArt="1">
            <a:prstTxWarp prst="textPlain">
              <a:avLst>
                <a:gd name="adj" fmla="val 50000"/>
              </a:avLst>
            </a:prstTxWarp>
          </a:bodyPr>
          <a:lstStyle/>
          <a:p>
            <a:pPr algn="ctr" rtl="1"/>
            <a:r>
              <a:rPr lang="fa-IR" sz="3600" kern="10">
                <a:ln w="41275">
                  <a:solidFill>
                    <a:srgbClr val="800000"/>
                  </a:solidFill>
                  <a:round/>
                  <a:headEnd/>
                  <a:tailEnd/>
                </a:ln>
                <a:gradFill rotWithShape="1">
                  <a:gsLst>
                    <a:gs pos="0">
                      <a:srgbClr val="FF3399"/>
                    </a:gs>
                    <a:gs pos="25000">
                      <a:srgbClr val="FF6633"/>
                    </a:gs>
                    <a:gs pos="50000">
                      <a:srgbClr val="FFFF00"/>
                    </a:gs>
                    <a:gs pos="75000">
                      <a:srgbClr val="01A78F"/>
                    </a:gs>
                    <a:gs pos="100000">
                      <a:srgbClr val="3366FF"/>
                    </a:gs>
                  </a:gsLst>
                  <a:lin ang="0" scaled="1"/>
                </a:gradFill>
                <a:effectLst>
                  <a:outerShdw dist="107763" dir="8100000" algn="ctr" rotWithShape="0">
                    <a:srgbClr val="808080">
                      <a:alpha val="50000"/>
                    </a:srgbClr>
                  </a:outerShdw>
                </a:effectLst>
                <a:cs typeface="B Zar"/>
              </a:rPr>
              <a:t>هوالمحبوب</a:t>
            </a:r>
            <a:endParaRPr lang="en-US" sz="3600" kern="10">
              <a:ln w="41275">
                <a:solidFill>
                  <a:srgbClr val="800000"/>
                </a:solidFill>
                <a:round/>
                <a:headEnd/>
                <a:tailEnd/>
              </a:ln>
              <a:gradFill rotWithShape="1">
                <a:gsLst>
                  <a:gs pos="0">
                    <a:srgbClr val="FF3399"/>
                  </a:gs>
                  <a:gs pos="25000">
                    <a:srgbClr val="FF6633"/>
                  </a:gs>
                  <a:gs pos="50000">
                    <a:srgbClr val="FFFF00"/>
                  </a:gs>
                  <a:gs pos="75000">
                    <a:srgbClr val="01A78F"/>
                  </a:gs>
                  <a:gs pos="100000">
                    <a:srgbClr val="3366FF"/>
                  </a:gs>
                </a:gsLst>
                <a:lin ang="0" scaled="1"/>
              </a:gradFill>
              <a:effectLst>
                <a:outerShdw dist="107763" dir="8100000" algn="ctr" rotWithShape="0">
                  <a:srgbClr val="808080">
                    <a:alpha val="50000"/>
                  </a:srgbClr>
                </a:outerShdw>
              </a:effectLst>
              <a:cs typeface="B Zar"/>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nodeType="afterEffect">
                                  <p:stCondLst>
                                    <p:cond delay="0"/>
                                  </p:stCondLst>
                                  <p:childTnLst>
                                    <p:set>
                                      <p:cBhvr>
                                        <p:cTn id="6" dur="1" fill="hold">
                                          <p:stCondLst>
                                            <p:cond delay="0"/>
                                          </p:stCondLst>
                                        </p:cTn>
                                        <p:tgtEl>
                                          <p:spTgt spid="22533"/>
                                        </p:tgtEl>
                                        <p:attrNameLst>
                                          <p:attrName>style.visibility</p:attrName>
                                        </p:attrNameLst>
                                      </p:cBhvr>
                                      <p:to>
                                        <p:strVal val="visible"/>
                                      </p:to>
                                    </p:set>
                                    <p:animEffect transition="in" filter="circle(in)">
                                      <p:cBhvr>
                                        <p:cTn id="7" dur="2000"/>
                                        <p:tgtEl>
                                          <p:spTgt spid="22533"/>
                                        </p:tgtEl>
                                      </p:cBhvr>
                                    </p:animEffect>
                                  </p:childTnLst>
                                </p:cTn>
                              </p:par>
                            </p:childTnLst>
                          </p:cTn>
                        </p:par>
                        <p:par>
                          <p:cTn id="8" fill="hold" nodeType="afterGroup">
                            <p:stCondLst>
                              <p:cond delay="2000"/>
                            </p:stCondLst>
                            <p:childTnLst>
                              <p:par>
                                <p:cTn id="9" presetID="55" presetClass="entr" presetSubtype="0" fill="hold" grpId="0" nodeType="afterEffect">
                                  <p:stCondLst>
                                    <p:cond delay="0"/>
                                  </p:stCondLst>
                                  <p:childTnLst>
                                    <p:set>
                                      <p:cBhvr>
                                        <p:cTn id="10" dur="1" fill="hold">
                                          <p:stCondLst>
                                            <p:cond delay="0"/>
                                          </p:stCondLst>
                                        </p:cTn>
                                        <p:tgtEl>
                                          <p:spTgt spid="22534"/>
                                        </p:tgtEl>
                                        <p:attrNameLst>
                                          <p:attrName>style.visibility</p:attrName>
                                        </p:attrNameLst>
                                      </p:cBhvr>
                                      <p:to>
                                        <p:strVal val="visible"/>
                                      </p:to>
                                    </p:set>
                                    <p:anim calcmode="lin" valueType="num">
                                      <p:cBhvr>
                                        <p:cTn id="11" dur="1000" fill="hold"/>
                                        <p:tgtEl>
                                          <p:spTgt spid="22534"/>
                                        </p:tgtEl>
                                        <p:attrNameLst>
                                          <p:attrName>ppt_w</p:attrName>
                                        </p:attrNameLst>
                                      </p:cBhvr>
                                      <p:tavLst>
                                        <p:tav tm="0">
                                          <p:val>
                                            <p:strVal val="#ppt_w*0.70"/>
                                          </p:val>
                                        </p:tav>
                                        <p:tav tm="100000">
                                          <p:val>
                                            <p:strVal val="#ppt_w"/>
                                          </p:val>
                                        </p:tav>
                                      </p:tavLst>
                                    </p:anim>
                                    <p:anim calcmode="lin" valueType="num">
                                      <p:cBhvr>
                                        <p:cTn id="12" dur="1000" fill="hold"/>
                                        <p:tgtEl>
                                          <p:spTgt spid="22534"/>
                                        </p:tgtEl>
                                        <p:attrNameLst>
                                          <p:attrName>ppt_h</p:attrName>
                                        </p:attrNameLst>
                                      </p:cBhvr>
                                      <p:tavLst>
                                        <p:tav tm="0">
                                          <p:val>
                                            <p:strVal val="#ppt_h"/>
                                          </p:val>
                                        </p:tav>
                                        <p:tav tm="100000">
                                          <p:val>
                                            <p:strVal val="#ppt_h"/>
                                          </p:val>
                                        </p:tav>
                                      </p:tavLst>
                                    </p:anim>
                                    <p:animEffect transition="in" filter="fade">
                                      <p:cBhvr>
                                        <p:cTn id="13" dur="1000"/>
                                        <p:tgtEl>
                                          <p:spTgt spid="22534"/>
                                        </p:tgtEl>
                                      </p:cBhvr>
                                    </p:animEffect>
                                  </p:childTnLst>
                                </p:cTn>
                              </p:par>
                            </p:childTnLst>
                          </p:cTn>
                        </p:par>
                        <p:par>
                          <p:cTn id="14" fill="hold" nodeType="afterGroup">
                            <p:stCondLst>
                              <p:cond delay="3000"/>
                            </p:stCondLst>
                            <p:childTnLst>
                              <p:par>
                                <p:cTn id="15" presetID="33" presetClass="emph" presetSubtype="0" fill="remove" grpId="1" nodeType="afterEffect">
                                  <p:stCondLst>
                                    <p:cond delay="0"/>
                                  </p:stCondLst>
                                  <p:childTnLst>
                                    <p:animClr clrSpc="rgb" dir="cw">
                                      <p:cBhvr override="childStyle">
                                        <p:cTn id="16" dur="1500" accel="50000" autoRev="1" fill="hold" tmFilter="0, 0; .33333, 1; 1, 1">
                                          <p:stCondLst>
                                            <p:cond delay="0"/>
                                          </p:stCondLst>
                                        </p:cTn>
                                        <p:tgtEl>
                                          <p:spTgt spid="22534"/>
                                        </p:tgtEl>
                                        <p:attrNameLst>
                                          <p:attrName>style.color</p:attrName>
                                        </p:attrNameLst>
                                      </p:cBhvr>
                                      <p:to>
                                        <a:schemeClr val="accent2"/>
                                      </p:to>
                                    </p:animClr>
                                    <p:animClr clrSpc="rgb" dir="cw">
                                      <p:cBhvr>
                                        <p:cTn id="17" dur="1500" accel="50000" autoRev="1" fill="hold" tmFilter="0, 0; .33333, 1; 1, 1">
                                          <p:stCondLst>
                                            <p:cond delay="0"/>
                                          </p:stCondLst>
                                        </p:cTn>
                                        <p:tgtEl>
                                          <p:spTgt spid="22534"/>
                                        </p:tgtEl>
                                        <p:attrNameLst>
                                          <p:attrName>fillcolor</p:attrName>
                                        </p:attrNameLst>
                                      </p:cBhvr>
                                      <p:to>
                                        <a:schemeClr val="accent2"/>
                                      </p:to>
                                    </p:animClr>
                                    <p:set>
                                      <p:cBhvr>
                                        <p:cTn id="18" dur="3000" fill="hold"/>
                                        <p:tgtEl>
                                          <p:spTgt spid="22534"/>
                                        </p:tgtEl>
                                        <p:attrNameLst>
                                          <p:attrName>fill.type</p:attrName>
                                        </p:attrNameLst>
                                      </p:cBhvr>
                                      <p:to>
                                        <p:strVal val="solid"/>
                                      </p:to>
                                    </p:set>
                                    <p:set>
                                      <p:cBhvr>
                                        <p:cTn id="19" dur="3000" fill="hold"/>
                                        <p:tgtEl>
                                          <p:spTgt spid="22534"/>
                                        </p:tgtEl>
                                        <p:attrNameLst>
                                          <p:attrName>fill.on</p:attrName>
                                        </p:attrNameLst>
                                      </p:cBhvr>
                                      <p:to>
                                        <p:strVal val="true"/>
                                      </p:to>
                                    </p:set>
                                    <p:animScale>
                                      <p:cBhvr>
                                        <p:cTn id="20" dur="1500" accel="50000" autoRev="1" fill="hold" tmFilter="0, 0; .33333, 1; 1, 1">
                                          <p:stCondLst>
                                            <p:cond delay="0"/>
                                          </p:stCondLst>
                                        </p:cTn>
                                        <p:tgtEl>
                                          <p:spTgt spid="22534"/>
                                        </p:tgtEl>
                                      </p:cBhvr>
                                      <p:from x="100000" y="100000"/>
                                      <p:to x="100000" y="140000"/>
                                    </p:animScale>
                                  </p:childTnLst>
                                </p:cTn>
                              </p:par>
                            </p:childTnLst>
                          </p:cTn>
                        </p:par>
                        <p:par>
                          <p:cTn id="21" fill="hold" nodeType="afterGroup">
                            <p:stCondLst>
                              <p:cond delay="6000"/>
                            </p:stCondLst>
                            <p:childTnLst>
                              <p:par>
                                <p:cTn id="22" presetID="30" presetClass="emph" presetSubtype="0" fill="hold" grpId="2" nodeType="afterEffect">
                                  <p:stCondLst>
                                    <p:cond delay="0"/>
                                  </p:stCondLst>
                                  <p:childTnLst>
                                    <p:animClr clrSpc="hsl" dir="cw">
                                      <p:cBhvr override="childStyle">
                                        <p:cTn id="23" dur="500" fill="hold"/>
                                        <p:tgtEl>
                                          <p:spTgt spid="22534"/>
                                        </p:tgtEl>
                                        <p:attrNameLst>
                                          <p:attrName>style.color</p:attrName>
                                        </p:attrNameLst>
                                      </p:cBhvr>
                                      <p:by>
                                        <p:hsl h="0" s="12549" l="25098"/>
                                      </p:by>
                                    </p:animClr>
                                    <p:animClr clrSpc="hsl" dir="cw">
                                      <p:cBhvr>
                                        <p:cTn id="24" dur="500" fill="hold"/>
                                        <p:tgtEl>
                                          <p:spTgt spid="22534"/>
                                        </p:tgtEl>
                                        <p:attrNameLst>
                                          <p:attrName>fillcolor</p:attrName>
                                        </p:attrNameLst>
                                      </p:cBhvr>
                                      <p:by>
                                        <p:hsl h="0" s="12549" l="25098"/>
                                      </p:by>
                                    </p:animClr>
                                    <p:animClr clrSpc="hsl" dir="cw">
                                      <p:cBhvr>
                                        <p:cTn id="25" dur="500" fill="hold"/>
                                        <p:tgtEl>
                                          <p:spTgt spid="22534"/>
                                        </p:tgtEl>
                                        <p:attrNameLst>
                                          <p:attrName>stroke.color</p:attrName>
                                        </p:attrNameLst>
                                      </p:cBhvr>
                                      <p:by>
                                        <p:hsl h="0" s="12549" l="25098"/>
                                      </p:by>
                                    </p:animClr>
                                    <p:set>
                                      <p:cBhvr>
                                        <p:cTn id="26" dur="500" fill="hold"/>
                                        <p:tgtEl>
                                          <p:spTgt spid="2253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4" grpId="0" animBg="1"/>
      <p:bldP spid="22534" grpId="1" animBg="1"/>
      <p:bldP spid="22534" grpId="2"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970E637-A027-4E9C-8CDE-332A3D8874AA}" type="slidenum">
              <a:rPr lang="en-US" altLang="fa-IR"/>
              <a:pPr/>
              <a:t>10</a:t>
            </a:fld>
            <a:endParaRPr lang="en-US" altLang="fa-IR"/>
          </a:p>
        </p:txBody>
      </p:sp>
      <p:sp>
        <p:nvSpPr>
          <p:cNvPr id="34818" name="Rectangle 2"/>
          <p:cNvSpPr>
            <a:spLocks noGrp="1" noRot="1" noChangeArrowheads="1"/>
          </p:cNvSpPr>
          <p:nvPr>
            <p:ph type="title"/>
          </p:nvPr>
        </p:nvSpPr>
        <p:spPr>
          <a:xfrm>
            <a:off x="323850" y="765175"/>
            <a:ext cx="8510588" cy="1325563"/>
          </a:xfrm>
          <a:gradFill rotWithShape="1">
            <a:gsLst>
              <a:gs pos="0">
                <a:srgbClr val="FF8200"/>
              </a:gs>
              <a:gs pos="5001">
                <a:srgbClr val="FF0000">
                  <a:alpha val="93999"/>
                </a:srgbClr>
              </a:gs>
              <a:gs pos="17501">
                <a:srgbClr val="BA0066">
                  <a:alpha val="78999"/>
                </a:srgbClr>
              </a:gs>
              <a:gs pos="35000">
                <a:srgbClr val="66008F">
                  <a:alpha val="58000"/>
                </a:srgbClr>
              </a:gs>
              <a:gs pos="50000">
                <a:srgbClr val="000082">
                  <a:alpha val="39999"/>
                </a:srgbClr>
              </a:gs>
              <a:gs pos="65000">
                <a:srgbClr val="66008F">
                  <a:alpha val="58000"/>
                </a:srgbClr>
              </a:gs>
              <a:gs pos="82500">
                <a:srgbClr val="BA0066">
                  <a:alpha val="78999"/>
                </a:srgbClr>
              </a:gs>
              <a:gs pos="95000">
                <a:srgbClr val="FF0000">
                  <a:alpha val="93999"/>
                </a:srgbClr>
              </a:gs>
              <a:gs pos="100000">
                <a:srgbClr val="FF8200"/>
              </a:gs>
            </a:gsLst>
            <a:lin ang="0" scaled="1"/>
          </a:gradFill>
          <a:ln>
            <a:solidFill>
              <a:srgbClr val="33CC33"/>
            </a:solidFill>
          </a:ln>
        </p:spPr>
        <p:txBody>
          <a:bodyPr/>
          <a:lstStyle/>
          <a:p>
            <a:pPr rtl="1" eaLnBrk="1" hangingPunct="1">
              <a:defRPr/>
            </a:pPr>
            <a:r>
              <a:rPr lang="fa-IR" sz="4800" b="1" smtClean="0">
                <a:solidFill>
                  <a:srgbClr val="FF0000"/>
                </a:solidFill>
              </a:rPr>
              <a:t>انواع آزمونها</a:t>
            </a:r>
            <a:endParaRPr lang="en-US" sz="4800" b="1" smtClean="0">
              <a:solidFill>
                <a:srgbClr val="FF0000"/>
              </a:solidFill>
            </a:endParaRPr>
          </a:p>
        </p:txBody>
      </p:sp>
      <p:sp>
        <p:nvSpPr>
          <p:cNvPr id="34819" name="Rectangle 3"/>
          <p:cNvSpPr>
            <a:spLocks noGrp="1" noRot="1" noChangeArrowheads="1"/>
          </p:cNvSpPr>
          <p:nvPr>
            <p:ph type="body" idx="1"/>
          </p:nvPr>
        </p:nvSpPr>
        <p:spPr>
          <a:xfrm>
            <a:off x="301625" y="3068638"/>
            <a:ext cx="8540750" cy="3030537"/>
          </a:xfrm>
        </p:spPr>
        <p:txBody>
          <a:bodyPr/>
          <a:lstStyle/>
          <a:p>
            <a:pPr algn="r" rtl="1" eaLnBrk="1" hangingPunct="1">
              <a:buFont typeface="Wingdings" pitchFamily="2" charset="2"/>
              <a:buNone/>
              <a:defRPr/>
            </a:pPr>
            <a:r>
              <a:rPr lang="fa-IR" sz="3600" smtClean="0">
                <a:cs typeface="B Zar" pitchFamily="2" charset="-78"/>
              </a:rPr>
              <a:t>بطور كلي به دو دسته آزمونهاي توانايي وآزمونهاي عاطفي تقسيم مي شوند.</a:t>
            </a:r>
          </a:p>
          <a:p>
            <a:pPr algn="r" rtl="1" eaLnBrk="1" hangingPunct="1">
              <a:buFont typeface="Wingdings" pitchFamily="2" charset="2"/>
              <a:buNone/>
              <a:defRPr/>
            </a:pPr>
            <a:r>
              <a:rPr lang="fa-IR" sz="3600" smtClean="0">
                <a:cs typeface="B Zar" pitchFamily="2" charset="-78"/>
              </a:rPr>
              <a:t>هر يك از اين آزمونها داراي تقسيماتي است كه به صورت نمودار نشان داده مي شود. </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nodeType="afterEffect">
                                  <p:stCondLst>
                                    <p:cond delay="0"/>
                                  </p:stCondLst>
                                  <p:childTnLst>
                                    <p:set>
                                      <p:cBhvr>
                                        <p:cTn id="6" dur="1" fill="hold">
                                          <p:stCondLst>
                                            <p:cond delay="0"/>
                                          </p:stCondLst>
                                        </p:cTn>
                                        <p:tgtEl>
                                          <p:spTgt spid="34818"/>
                                        </p:tgtEl>
                                        <p:attrNameLst>
                                          <p:attrName>style.visibility</p:attrName>
                                        </p:attrNameLst>
                                      </p:cBhvr>
                                      <p:to>
                                        <p:strVal val="visible"/>
                                      </p:to>
                                    </p:set>
                                    <p:anim calcmode="lin" valueType="num">
                                      <p:cBhvr additive="base">
                                        <p:cTn id="7" dur="1000" fill="hold"/>
                                        <p:tgtEl>
                                          <p:spTgt spid="34818"/>
                                        </p:tgtEl>
                                        <p:attrNameLst>
                                          <p:attrName>ppt_x</p:attrName>
                                        </p:attrNameLst>
                                      </p:cBhvr>
                                      <p:tavLst>
                                        <p:tav tm="0">
                                          <p:val>
                                            <p:strVal val="#ppt_x"/>
                                          </p:val>
                                        </p:tav>
                                        <p:tav tm="100000">
                                          <p:val>
                                            <p:strVal val="#ppt_x"/>
                                          </p:val>
                                        </p:tav>
                                      </p:tavLst>
                                    </p:anim>
                                    <p:anim calcmode="lin" valueType="num">
                                      <p:cBhvr additive="base">
                                        <p:cTn id="8" dur="1000" fill="hold"/>
                                        <p:tgtEl>
                                          <p:spTgt spid="34818"/>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34819">
                                            <p:txEl>
                                              <p:pRg st="0" end="0"/>
                                            </p:txEl>
                                          </p:spTgt>
                                        </p:tgtEl>
                                        <p:attrNameLst>
                                          <p:attrName>style.visibility</p:attrName>
                                        </p:attrNameLst>
                                      </p:cBhvr>
                                      <p:to>
                                        <p:strVal val="visible"/>
                                      </p:to>
                                    </p:set>
                                    <p:anim calcmode="lin" valueType="num">
                                      <p:cBhvr additive="base">
                                        <p:cTn id="12" dur="20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4819">
                                            <p:txEl>
                                              <p:pRg st="0" end="0"/>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3000"/>
                            </p:stCondLst>
                            <p:childTnLst>
                              <p:par>
                                <p:cTn id="15" presetID="2" presetClass="entr" presetSubtype="4" fill="hold" grpId="0" nodeType="afterEffect">
                                  <p:stCondLst>
                                    <p:cond delay="0"/>
                                  </p:stCondLst>
                                  <p:childTnLst>
                                    <p:set>
                                      <p:cBhvr>
                                        <p:cTn id="16" dur="1" fill="hold">
                                          <p:stCondLst>
                                            <p:cond delay="0"/>
                                          </p:stCondLst>
                                        </p:cTn>
                                        <p:tgtEl>
                                          <p:spTgt spid="34819">
                                            <p:txEl>
                                              <p:pRg st="1" end="1"/>
                                            </p:txEl>
                                          </p:spTgt>
                                        </p:tgtEl>
                                        <p:attrNameLst>
                                          <p:attrName>style.visibility</p:attrName>
                                        </p:attrNameLst>
                                      </p:cBhvr>
                                      <p:to>
                                        <p:strVal val="visible"/>
                                      </p:to>
                                    </p:set>
                                    <p:anim calcmode="lin" valueType="num">
                                      <p:cBhvr additive="base">
                                        <p:cTn id="17" dur="20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additive="base">
                                        <p:cTn id="18" dur="2000" fill="hold"/>
                                        <p:tgtEl>
                                          <p:spTgt spid="3481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81008B86-0F61-43AF-8037-0DA400F9925E}" type="slidenum">
              <a:rPr lang="en-US" altLang="fa-IR"/>
              <a:pPr/>
              <a:t>11</a:t>
            </a:fld>
            <a:endParaRPr lang="en-US" altLang="fa-IR"/>
          </a:p>
        </p:txBody>
      </p:sp>
      <p:graphicFrame>
        <p:nvGraphicFramePr>
          <p:cNvPr id="37894" name="Organization Chart 6"/>
          <p:cNvGraphicFramePr>
            <a:graphicFrameLocks/>
          </p:cNvGraphicFramePr>
          <p:nvPr>
            <p:ph/>
          </p:nvPr>
        </p:nvGraphicFramePr>
        <p:xfrm>
          <a:off x="214313" y="200025"/>
          <a:ext cx="8750300" cy="6324600"/>
        </p:xfrm>
        <a:graphic>
          <a:graphicData uri="http://schemas.openxmlformats.org/drawingml/2006/compatibility">
            <com:legacyDrawing xmlns:com="http://schemas.openxmlformats.org/drawingml/2006/compatibility" spid="_x0000_s1026"/>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37894"/>
                                        </p:tgtEl>
                                        <p:attrNameLst>
                                          <p:attrName>style.visibility</p:attrName>
                                        </p:attrNameLst>
                                      </p:cBhvr>
                                      <p:to>
                                        <p:strVal val="visible"/>
                                      </p:to>
                                    </p:set>
                                    <p:anim calcmode="lin" valueType="num">
                                      <p:cBhvr>
                                        <p:cTn id="7" dur="1000" fill="hold"/>
                                        <p:tgtEl>
                                          <p:spTgt spid="37894"/>
                                        </p:tgtEl>
                                        <p:attrNameLst>
                                          <p:attrName>ppt_w</p:attrName>
                                        </p:attrNameLst>
                                      </p:cBhvr>
                                      <p:tavLst>
                                        <p:tav tm="0">
                                          <p:val>
                                            <p:strVal val="#ppt_w*0.70"/>
                                          </p:val>
                                        </p:tav>
                                        <p:tav tm="100000">
                                          <p:val>
                                            <p:strVal val="#ppt_w"/>
                                          </p:val>
                                        </p:tav>
                                      </p:tavLst>
                                    </p:anim>
                                    <p:anim calcmode="lin" valueType="num">
                                      <p:cBhvr>
                                        <p:cTn id="8" dur="1000" fill="hold"/>
                                        <p:tgtEl>
                                          <p:spTgt spid="37894"/>
                                        </p:tgtEl>
                                        <p:attrNameLst>
                                          <p:attrName>ppt_h</p:attrName>
                                        </p:attrNameLst>
                                      </p:cBhvr>
                                      <p:tavLst>
                                        <p:tav tm="0">
                                          <p:val>
                                            <p:strVal val="#ppt_h"/>
                                          </p:val>
                                        </p:tav>
                                        <p:tav tm="100000">
                                          <p:val>
                                            <p:strVal val="#ppt_h"/>
                                          </p:val>
                                        </p:tav>
                                      </p:tavLst>
                                    </p:anim>
                                    <p:animEffect transition="in" filter="fade">
                                      <p:cBhvr>
                                        <p:cTn id="9" dur="1000"/>
                                        <p:tgtEl>
                                          <p:spTgt spid="378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3789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03AA15C-B5F7-4D55-92F0-723FC71CD18E}" type="slidenum">
              <a:rPr lang="en-US" altLang="fa-IR"/>
              <a:pPr/>
              <a:t>12</a:t>
            </a:fld>
            <a:endParaRPr lang="en-US" altLang="fa-IR"/>
          </a:p>
        </p:txBody>
      </p:sp>
      <p:sp>
        <p:nvSpPr>
          <p:cNvPr id="44034" name="Rectangle 2"/>
          <p:cNvSpPr>
            <a:spLocks noGrp="1" noRot="1" noChangeArrowheads="1"/>
          </p:cNvSpPr>
          <p:nvPr>
            <p:ph type="title"/>
          </p:nvPr>
        </p:nvSpPr>
        <p:spPr>
          <a:xfrm>
            <a:off x="395288" y="836613"/>
            <a:ext cx="8510587" cy="1325562"/>
          </a:xfrm>
        </p:spPr>
        <p:txBody>
          <a:bodyPr/>
          <a:lstStyle/>
          <a:p>
            <a:pPr rtl="1" eaLnBrk="1" hangingPunct="1">
              <a:defRPr/>
            </a:pPr>
            <a:r>
              <a:rPr lang="fa-IR" b="1" smtClean="0">
                <a:solidFill>
                  <a:srgbClr val="CC0000"/>
                </a:solidFill>
                <a:cs typeface="B Zar" pitchFamily="2" charset="-78"/>
              </a:rPr>
              <a:t>توضيح مختصر آزمونهاي توانايي</a:t>
            </a:r>
            <a:endParaRPr lang="en-US" b="1" smtClean="0">
              <a:solidFill>
                <a:srgbClr val="CC0000"/>
              </a:solidFill>
              <a:cs typeface="B Zar" pitchFamily="2" charset="-78"/>
            </a:endParaRPr>
          </a:p>
        </p:txBody>
      </p:sp>
      <p:sp>
        <p:nvSpPr>
          <p:cNvPr id="44035" name="Rectangle 3"/>
          <p:cNvSpPr>
            <a:spLocks noGrp="1" noRot="1" noChangeArrowheads="1"/>
          </p:cNvSpPr>
          <p:nvPr>
            <p:ph type="body" idx="1"/>
          </p:nvPr>
        </p:nvSpPr>
        <p:spPr>
          <a:xfrm>
            <a:off x="755650" y="2133600"/>
            <a:ext cx="8137525" cy="3965575"/>
          </a:xfrm>
          <a:ln>
            <a:solidFill>
              <a:srgbClr val="CCECFF"/>
            </a:solidFill>
          </a:ln>
        </p:spPr>
        <p:txBody>
          <a:bodyPr/>
          <a:lstStyle/>
          <a:p>
            <a:pPr marL="609600" indent="-609600" algn="just" rtl="1" eaLnBrk="1" hangingPunct="1">
              <a:buFont typeface="Wingdings" pitchFamily="2" charset="2"/>
              <a:buNone/>
              <a:defRPr/>
            </a:pPr>
            <a:r>
              <a:rPr lang="fa-IR" sz="3600" smtClean="0">
                <a:solidFill>
                  <a:srgbClr val="66FF66"/>
                </a:solidFill>
                <a:cs typeface="B Zar" pitchFamily="2" charset="-78"/>
              </a:rPr>
              <a:t>آزمونهاي توانايي(</a:t>
            </a:r>
            <a:r>
              <a:rPr lang="en-US" sz="3600" smtClean="0">
                <a:solidFill>
                  <a:srgbClr val="66FF66"/>
                </a:solidFill>
                <a:cs typeface="B Zar" pitchFamily="2" charset="-78"/>
              </a:rPr>
              <a:t>ability</a:t>
            </a:r>
            <a:r>
              <a:rPr lang="fa-IR" sz="3600" smtClean="0">
                <a:solidFill>
                  <a:srgbClr val="66FF66"/>
                </a:solidFill>
                <a:cs typeface="B Zar" pitchFamily="2" charset="-78"/>
              </a:rPr>
              <a:t>) :</a:t>
            </a:r>
          </a:p>
          <a:p>
            <a:pPr marL="609600" indent="-609600" algn="just" rtl="1" eaLnBrk="1" hangingPunct="1">
              <a:buFont typeface="Wingdings" pitchFamily="2" charset="2"/>
              <a:buNone/>
              <a:defRPr/>
            </a:pPr>
            <a:r>
              <a:rPr lang="fa-IR" sz="3600" smtClean="0">
                <a:cs typeface="B Zar" pitchFamily="2" charset="-78"/>
              </a:rPr>
              <a:t> آموخته ها ومهارتها و استعدادهاي افراد را مي سنجدكه دسته اي تواناييهاي شناختي (</a:t>
            </a:r>
            <a:r>
              <a:rPr lang="en-US" sz="3600" smtClean="0">
                <a:cs typeface="B Zar" pitchFamily="2" charset="-78"/>
              </a:rPr>
              <a:t>cognitive</a:t>
            </a:r>
            <a:r>
              <a:rPr lang="fa-IR" sz="3600" smtClean="0">
                <a:cs typeface="B Zar" pitchFamily="2" charset="-78"/>
              </a:rPr>
              <a:t>)  ودسته اي ديگر تواناييهاي رواني ـ حركتي(</a:t>
            </a:r>
            <a:r>
              <a:rPr lang="en-US" sz="3600" smtClean="0">
                <a:cs typeface="B Zar" pitchFamily="2" charset="-78"/>
              </a:rPr>
              <a:t>psschomotor</a:t>
            </a:r>
            <a:r>
              <a:rPr lang="fa-IR" sz="3600" smtClean="0">
                <a:cs typeface="B Zar" pitchFamily="2" charset="-78"/>
              </a:rPr>
              <a:t>) كه به تعاريف مختصر هر دسته مي پردازيم.</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2000" fill="hold"/>
                                        <p:tgtEl>
                                          <p:spTgt spid="44034"/>
                                        </p:tgtEl>
                                        <p:attrNameLst>
                                          <p:attrName>ppt_x</p:attrName>
                                        </p:attrNameLst>
                                      </p:cBhvr>
                                      <p:tavLst>
                                        <p:tav tm="0">
                                          <p:val>
                                            <p:strVal val="0-#ppt_w/2"/>
                                          </p:val>
                                        </p:tav>
                                        <p:tav tm="100000">
                                          <p:val>
                                            <p:strVal val="#ppt_x"/>
                                          </p:val>
                                        </p:tav>
                                      </p:tavLst>
                                    </p:anim>
                                    <p:anim calcmode="lin" valueType="num">
                                      <p:cBhvr additive="base">
                                        <p:cTn id="8" dur="2000" fill="hold"/>
                                        <p:tgtEl>
                                          <p:spTgt spid="4403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0"/>
                            </p:stCondLst>
                            <p:childTnLst>
                              <p:par>
                                <p:cTn id="10" presetID="2" presetClass="entr" presetSubtype="8" fill="hold" grpId="0" nodeType="afterEffect">
                                  <p:stCondLst>
                                    <p:cond delay="0"/>
                                  </p:stCondLst>
                                  <p:childTnLst>
                                    <p:set>
                                      <p:cBhvr>
                                        <p:cTn id="11" dur="1" fill="hold">
                                          <p:stCondLst>
                                            <p:cond delay="0"/>
                                          </p:stCondLst>
                                        </p:cTn>
                                        <p:tgtEl>
                                          <p:spTgt spid="44035">
                                            <p:bg/>
                                          </p:spTgt>
                                        </p:tgtEl>
                                        <p:attrNameLst>
                                          <p:attrName>style.visibility</p:attrName>
                                        </p:attrNameLst>
                                      </p:cBhvr>
                                      <p:to>
                                        <p:strVal val="visible"/>
                                      </p:to>
                                    </p:set>
                                    <p:anim calcmode="lin" valueType="num">
                                      <p:cBhvr additive="base">
                                        <p:cTn id="12" dur="1000" fill="hold"/>
                                        <p:tgtEl>
                                          <p:spTgt spid="44035">
                                            <p:bg/>
                                          </p:spTgt>
                                        </p:tgtEl>
                                        <p:attrNameLst>
                                          <p:attrName>ppt_x</p:attrName>
                                        </p:attrNameLst>
                                      </p:cBhvr>
                                      <p:tavLst>
                                        <p:tav tm="0">
                                          <p:val>
                                            <p:strVal val="0-#ppt_w/2"/>
                                          </p:val>
                                        </p:tav>
                                        <p:tav tm="100000">
                                          <p:val>
                                            <p:strVal val="#ppt_x"/>
                                          </p:val>
                                        </p:tav>
                                      </p:tavLst>
                                    </p:anim>
                                    <p:anim calcmode="lin" valueType="num">
                                      <p:cBhvr additive="base">
                                        <p:cTn id="13" dur="1000" fill="hold"/>
                                        <p:tgtEl>
                                          <p:spTgt spid="44035">
                                            <p:bg/>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3000"/>
                            </p:stCondLst>
                            <p:childTnLst>
                              <p:par>
                                <p:cTn id="15" presetID="2" presetClass="entr" presetSubtype="8" fill="hold" grpId="0" nodeType="afterEffect">
                                  <p:stCondLst>
                                    <p:cond delay="0"/>
                                  </p:stCondLst>
                                  <p:childTnLst>
                                    <p:set>
                                      <p:cBhvr>
                                        <p:cTn id="16" dur="1" fill="hold">
                                          <p:stCondLst>
                                            <p:cond delay="0"/>
                                          </p:stCondLst>
                                        </p:cTn>
                                        <p:tgtEl>
                                          <p:spTgt spid="44035">
                                            <p:txEl>
                                              <p:pRg st="0" end="0"/>
                                            </p:txEl>
                                          </p:spTgt>
                                        </p:tgtEl>
                                        <p:attrNameLst>
                                          <p:attrName>style.visibility</p:attrName>
                                        </p:attrNameLst>
                                      </p:cBhvr>
                                      <p:to>
                                        <p:strVal val="visible"/>
                                      </p:to>
                                    </p:set>
                                    <p:anim calcmode="lin" valueType="num">
                                      <p:cBhvr additive="base">
                                        <p:cTn id="17" dur="1000" fill="hold"/>
                                        <p:tgtEl>
                                          <p:spTgt spid="44035">
                                            <p:txEl>
                                              <p:pRg st="0" end="0"/>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44035">
                                            <p:txEl>
                                              <p:pRg st="0" end="0"/>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4000"/>
                            </p:stCondLst>
                            <p:childTnLst>
                              <p:par>
                                <p:cTn id="20" presetID="2" presetClass="entr" presetSubtype="8" fill="hold" grpId="0" nodeType="afterEffect">
                                  <p:stCondLst>
                                    <p:cond delay="0"/>
                                  </p:stCondLst>
                                  <p:childTnLst>
                                    <p:set>
                                      <p:cBhvr>
                                        <p:cTn id="21" dur="1" fill="hold">
                                          <p:stCondLst>
                                            <p:cond delay="0"/>
                                          </p:stCondLst>
                                        </p:cTn>
                                        <p:tgtEl>
                                          <p:spTgt spid="44035">
                                            <p:txEl>
                                              <p:pRg st="1" end="1"/>
                                            </p:txEl>
                                          </p:spTgt>
                                        </p:tgtEl>
                                        <p:attrNameLst>
                                          <p:attrName>style.visibility</p:attrName>
                                        </p:attrNameLst>
                                      </p:cBhvr>
                                      <p:to>
                                        <p:strVal val="visible"/>
                                      </p:to>
                                    </p:set>
                                    <p:anim calcmode="lin" valueType="num">
                                      <p:cBhvr additive="base">
                                        <p:cTn id="22" dur="1000" fill="hold"/>
                                        <p:tgtEl>
                                          <p:spTgt spid="44035">
                                            <p:txEl>
                                              <p:pRg st="1" end="1"/>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4403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519DE4-8844-47E2-BB27-612D9FB6B0FF}" type="slidenum">
              <a:rPr lang="en-US" altLang="fa-IR"/>
              <a:pPr/>
              <a:t>13</a:t>
            </a:fld>
            <a:endParaRPr lang="en-US" altLang="fa-IR"/>
          </a:p>
        </p:txBody>
      </p:sp>
      <p:sp>
        <p:nvSpPr>
          <p:cNvPr id="45058" name="Rectangle 2"/>
          <p:cNvSpPr>
            <a:spLocks noGrp="1" noRot="1" noChangeArrowheads="1"/>
          </p:cNvSpPr>
          <p:nvPr>
            <p:ph type="title"/>
          </p:nvPr>
        </p:nvSpPr>
        <p:spPr>
          <a:xfrm>
            <a:off x="323850" y="692150"/>
            <a:ext cx="8510588" cy="1325563"/>
          </a:xfrm>
        </p:spPr>
        <p:txBody>
          <a:bodyPr/>
          <a:lstStyle/>
          <a:p>
            <a:pPr rtl="1" eaLnBrk="1" hangingPunct="1">
              <a:defRPr/>
            </a:pPr>
            <a:r>
              <a:rPr lang="fa-IR" smtClean="0">
                <a:solidFill>
                  <a:srgbClr val="0000FF"/>
                </a:solidFill>
                <a:cs typeface="B Zar" pitchFamily="2" charset="-78"/>
              </a:rPr>
              <a:t>آزمونهاي استعداد(</a:t>
            </a:r>
            <a:r>
              <a:rPr lang="en-US" smtClean="0">
                <a:solidFill>
                  <a:srgbClr val="0000FF"/>
                </a:solidFill>
                <a:cs typeface="B Zar" pitchFamily="2" charset="-78"/>
              </a:rPr>
              <a:t>aptitude</a:t>
            </a:r>
            <a:r>
              <a:rPr lang="fa-IR" smtClean="0">
                <a:solidFill>
                  <a:srgbClr val="0000FF"/>
                </a:solidFill>
                <a:cs typeface="B Zar" pitchFamily="2" charset="-78"/>
              </a:rPr>
              <a:t>)</a:t>
            </a:r>
            <a:endParaRPr lang="en-US" smtClean="0">
              <a:solidFill>
                <a:srgbClr val="0000FF"/>
              </a:solidFill>
              <a:cs typeface="B Zar" pitchFamily="2" charset="-78"/>
            </a:endParaRPr>
          </a:p>
        </p:txBody>
      </p:sp>
      <p:sp>
        <p:nvSpPr>
          <p:cNvPr id="45059" name="Rectangle 3"/>
          <p:cNvSpPr>
            <a:spLocks noGrp="1" noRot="1" noChangeArrowheads="1"/>
          </p:cNvSpPr>
          <p:nvPr>
            <p:ph type="body" idx="1"/>
          </p:nvPr>
        </p:nvSpPr>
        <p:spPr>
          <a:xfrm>
            <a:off x="301625" y="2420938"/>
            <a:ext cx="8540750" cy="3678237"/>
          </a:xfrm>
          <a:ln>
            <a:solidFill>
              <a:srgbClr val="CCECFF"/>
            </a:solidFill>
          </a:ln>
        </p:spPr>
        <p:txBody>
          <a:bodyPr/>
          <a:lstStyle/>
          <a:p>
            <a:pPr algn="just" rtl="1" eaLnBrk="1" hangingPunct="1">
              <a:buFont typeface="Wingdings" pitchFamily="2" charset="2"/>
              <a:buNone/>
              <a:defRPr/>
            </a:pPr>
            <a:r>
              <a:rPr lang="fa-IR" sz="3600" smtClean="0">
                <a:solidFill>
                  <a:srgbClr val="CCECFF"/>
                </a:solidFill>
                <a:cs typeface="B Zar" pitchFamily="2" charset="-78"/>
              </a:rPr>
              <a:t>اين دسته از آزمونهاي توانايي يا آمادگي فرد را براي انجام دادن كارهايي كه در پيش دارد وهمچنين ظرفيت او را براي يادگيريهاي مختلف مي سنجد بطوركلي اين آزمونها ناظر به آينده اند وبراي پيش بيني موفقيتهاي آن فرد به كار مي روند همانندآزمونهاي هوش كلي واستعدادهاي فرد.</a:t>
            </a:r>
            <a:endParaRPr lang="en-US" sz="3600" smtClean="0">
              <a:solidFill>
                <a:srgbClr val="CCECFF"/>
              </a:solidFill>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0"/>
                                  </p:stCondLst>
                                  <p:childTnLst>
                                    <p:set>
                                      <p:cBhvr>
                                        <p:cTn id="6" dur="1" fill="hold">
                                          <p:stCondLst>
                                            <p:cond delay="0"/>
                                          </p:stCondLst>
                                        </p:cTn>
                                        <p:tgtEl>
                                          <p:spTgt spid="45058"/>
                                        </p:tgtEl>
                                        <p:attrNameLst>
                                          <p:attrName>style.visibility</p:attrName>
                                        </p:attrNameLst>
                                      </p:cBhvr>
                                      <p:to>
                                        <p:strVal val="visible"/>
                                      </p:to>
                                    </p:set>
                                    <p:anim calcmode="lin" valueType="num">
                                      <p:cBhvr additive="base">
                                        <p:cTn id="7" dur="2000" fill="hold"/>
                                        <p:tgtEl>
                                          <p:spTgt spid="45058"/>
                                        </p:tgtEl>
                                        <p:attrNameLst>
                                          <p:attrName>ppt_x</p:attrName>
                                        </p:attrNameLst>
                                      </p:cBhvr>
                                      <p:tavLst>
                                        <p:tav tm="0">
                                          <p:val>
                                            <p:strVal val="1+#ppt_w/2"/>
                                          </p:val>
                                        </p:tav>
                                        <p:tav tm="100000">
                                          <p:val>
                                            <p:strVal val="#ppt_x"/>
                                          </p:val>
                                        </p:tav>
                                      </p:tavLst>
                                    </p:anim>
                                    <p:anim calcmode="lin" valueType="num">
                                      <p:cBhvr additive="base">
                                        <p:cTn id="8" dur="2000" fill="hold"/>
                                        <p:tgtEl>
                                          <p:spTgt spid="4505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0"/>
                            </p:stCondLst>
                            <p:childTnLst>
                              <p:par>
                                <p:cTn id="10" presetID="2" presetClass="entr" presetSubtype="2" fill="hold" grpId="0" nodeType="afterEffect">
                                  <p:stCondLst>
                                    <p:cond delay="0"/>
                                  </p:stCondLst>
                                  <p:childTnLst>
                                    <p:set>
                                      <p:cBhvr>
                                        <p:cTn id="11" dur="1" fill="hold">
                                          <p:stCondLst>
                                            <p:cond delay="0"/>
                                          </p:stCondLst>
                                        </p:cTn>
                                        <p:tgtEl>
                                          <p:spTgt spid="45059">
                                            <p:bg/>
                                          </p:spTgt>
                                        </p:tgtEl>
                                        <p:attrNameLst>
                                          <p:attrName>style.visibility</p:attrName>
                                        </p:attrNameLst>
                                      </p:cBhvr>
                                      <p:to>
                                        <p:strVal val="visible"/>
                                      </p:to>
                                    </p:set>
                                    <p:anim calcmode="lin" valueType="num">
                                      <p:cBhvr additive="base">
                                        <p:cTn id="12" dur="1000" fill="hold"/>
                                        <p:tgtEl>
                                          <p:spTgt spid="45059">
                                            <p:bg/>
                                          </p:spTgt>
                                        </p:tgtEl>
                                        <p:attrNameLst>
                                          <p:attrName>ppt_x</p:attrName>
                                        </p:attrNameLst>
                                      </p:cBhvr>
                                      <p:tavLst>
                                        <p:tav tm="0">
                                          <p:val>
                                            <p:strVal val="1+#ppt_w/2"/>
                                          </p:val>
                                        </p:tav>
                                        <p:tav tm="100000">
                                          <p:val>
                                            <p:strVal val="#ppt_x"/>
                                          </p:val>
                                        </p:tav>
                                      </p:tavLst>
                                    </p:anim>
                                    <p:anim calcmode="lin" valueType="num">
                                      <p:cBhvr additive="base">
                                        <p:cTn id="13" dur="1000" fill="hold"/>
                                        <p:tgtEl>
                                          <p:spTgt spid="45059">
                                            <p:bg/>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3000"/>
                            </p:stCondLst>
                            <p:childTnLst>
                              <p:par>
                                <p:cTn id="15" presetID="2" presetClass="entr" presetSubtype="2" fill="hold" grpId="0" nodeType="afterEffect">
                                  <p:stCondLst>
                                    <p:cond delay="0"/>
                                  </p:stCondLst>
                                  <p:childTnLst>
                                    <p:set>
                                      <p:cBhvr>
                                        <p:cTn id="16" dur="1" fill="hold">
                                          <p:stCondLst>
                                            <p:cond delay="0"/>
                                          </p:stCondLst>
                                        </p:cTn>
                                        <p:tgtEl>
                                          <p:spTgt spid="45059">
                                            <p:txEl>
                                              <p:pRg st="0" end="0"/>
                                            </p:txEl>
                                          </p:spTgt>
                                        </p:tgtEl>
                                        <p:attrNameLst>
                                          <p:attrName>style.visibility</p:attrName>
                                        </p:attrNameLst>
                                      </p:cBhvr>
                                      <p:to>
                                        <p:strVal val="visible"/>
                                      </p:to>
                                    </p:set>
                                    <p:anim calcmode="lin" valueType="num">
                                      <p:cBhvr additive="base">
                                        <p:cTn id="17" dur="1000" fill="hold"/>
                                        <p:tgtEl>
                                          <p:spTgt spid="45059">
                                            <p:txEl>
                                              <p:pRg st="0" end="0"/>
                                            </p:txEl>
                                          </p:spTgt>
                                        </p:tgtEl>
                                        <p:attrNameLst>
                                          <p:attrName>ppt_x</p:attrName>
                                        </p:attrNameLst>
                                      </p:cBhvr>
                                      <p:tavLst>
                                        <p:tav tm="0">
                                          <p:val>
                                            <p:strVal val="1+#ppt_w/2"/>
                                          </p:val>
                                        </p:tav>
                                        <p:tav tm="100000">
                                          <p:val>
                                            <p:strVal val="#ppt_x"/>
                                          </p:val>
                                        </p:tav>
                                      </p:tavLst>
                                    </p:anim>
                                    <p:anim calcmode="lin" valueType="num">
                                      <p:cBhvr additive="base">
                                        <p:cTn id="18" dur="1000" fill="hold"/>
                                        <p:tgtEl>
                                          <p:spTgt spid="4505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59"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5F50F30-463A-4E37-8F8A-3ED9E6C434DC}" type="slidenum">
              <a:rPr lang="en-US" altLang="fa-IR"/>
              <a:pPr/>
              <a:t>14</a:t>
            </a:fld>
            <a:endParaRPr lang="en-US" altLang="fa-IR"/>
          </a:p>
        </p:txBody>
      </p:sp>
      <p:sp>
        <p:nvSpPr>
          <p:cNvPr id="46082" name="Rectangle 2"/>
          <p:cNvSpPr>
            <a:spLocks noGrp="1" noRot="1" noChangeArrowheads="1"/>
          </p:cNvSpPr>
          <p:nvPr>
            <p:ph type="title"/>
          </p:nvPr>
        </p:nvSpPr>
        <p:spPr>
          <a:solidFill>
            <a:srgbClr val="FFFF00"/>
          </a:solidFill>
        </p:spPr>
        <p:txBody>
          <a:bodyPr/>
          <a:lstStyle/>
          <a:p>
            <a:pPr eaLnBrk="1" hangingPunct="1">
              <a:defRPr/>
            </a:pPr>
            <a:r>
              <a:rPr lang="fa-IR" smtClean="0">
                <a:solidFill>
                  <a:srgbClr val="800000"/>
                </a:solidFill>
                <a:cs typeface="B Zar" pitchFamily="2" charset="-78"/>
              </a:rPr>
              <a:t>آزمونهاي پيشرفت تحصيلي</a:t>
            </a:r>
            <a:endParaRPr lang="en-US" smtClean="0">
              <a:solidFill>
                <a:srgbClr val="800000"/>
              </a:solidFill>
              <a:cs typeface="B Zar" pitchFamily="2" charset="-78"/>
            </a:endParaRPr>
          </a:p>
        </p:txBody>
      </p:sp>
      <p:sp>
        <p:nvSpPr>
          <p:cNvPr id="46083" name="Rectangle 3"/>
          <p:cNvSpPr>
            <a:spLocks noGrp="1" noRot="1" noChangeArrowheads="1"/>
          </p:cNvSpPr>
          <p:nvPr>
            <p:ph type="body" idx="1"/>
          </p:nvPr>
        </p:nvSpPr>
        <p:spPr>
          <a:xfrm>
            <a:off x="301625" y="2276475"/>
            <a:ext cx="8540750" cy="3822700"/>
          </a:xfrm>
          <a:gradFill rotWithShape="1">
            <a:gsLst>
              <a:gs pos="0">
                <a:srgbClr val="CCECFF">
                  <a:alpha val="22000"/>
                </a:srgbClr>
              </a:gs>
              <a:gs pos="50000">
                <a:schemeClr val="bg1"/>
              </a:gs>
              <a:gs pos="100000">
                <a:srgbClr val="CCECFF">
                  <a:alpha val="22000"/>
                </a:srgbClr>
              </a:gs>
            </a:gsLst>
            <a:lin ang="5400000" scaled="1"/>
          </a:gradFill>
        </p:spPr>
        <p:txBody>
          <a:bodyPr/>
          <a:lstStyle/>
          <a:p>
            <a:pPr algn="just" rtl="1" eaLnBrk="1" hangingPunct="1">
              <a:buFont typeface="Wingdings" pitchFamily="2" charset="2"/>
              <a:buNone/>
              <a:defRPr/>
            </a:pPr>
            <a:r>
              <a:rPr lang="fa-IR" sz="4000" smtClean="0">
                <a:cs typeface="B Zar" pitchFamily="2" charset="-78"/>
              </a:rPr>
              <a:t>اين آزمونها دانش ومهارتهايي را كه فرد تا لحظه اجراي آزمون كسب كرده است اندازه مي گيرد و بر خلاف آزمونهاي استعداد ناظر به گذشته اند يعني براي تعيين آموختهاي قبلي است .</a:t>
            </a:r>
          </a:p>
          <a:p>
            <a:pPr algn="just" rtl="1" eaLnBrk="1" hangingPunct="1">
              <a:buFont typeface="Wingdings" pitchFamily="2" charset="2"/>
              <a:buNone/>
              <a:defRPr/>
            </a:pPr>
            <a:r>
              <a:rPr lang="fa-IR" sz="4000" smtClean="0">
                <a:solidFill>
                  <a:srgbClr val="FF0066"/>
                </a:solidFill>
                <a:cs typeface="B Zar" pitchFamily="2" charset="-78"/>
              </a:rPr>
              <a:t>مثال:</a:t>
            </a:r>
            <a:r>
              <a:rPr lang="fa-IR" sz="4000" smtClean="0">
                <a:cs typeface="B Zar" pitchFamily="2" charset="-78"/>
              </a:rPr>
              <a:t>آزمونهاي رياضي ، فيزيك ، مهارتهاي فني</a:t>
            </a:r>
            <a:endParaRPr lang="en-US" sz="40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6" fill="hold" grpId="0" nodeType="after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additive="base">
                                        <p:cTn id="7" dur="2000" fill="hold"/>
                                        <p:tgtEl>
                                          <p:spTgt spid="46082"/>
                                        </p:tgtEl>
                                        <p:attrNameLst>
                                          <p:attrName>ppt_x</p:attrName>
                                        </p:attrNameLst>
                                      </p:cBhvr>
                                      <p:tavLst>
                                        <p:tav tm="0">
                                          <p:val>
                                            <p:strVal val="1+#ppt_w/2"/>
                                          </p:val>
                                        </p:tav>
                                        <p:tav tm="100000">
                                          <p:val>
                                            <p:strVal val="#ppt_x"/>
                                          </p:val>
                                        </p:tav>
                                      </p:tavLst>
                                    </p:anim>
                                    <p:anim calcmode="lin" valueType="num">
                                      <p:cBhvr additive="base">
                                        <p:cTn id="8" dur="2000" fill="hold"/>
                                        <p:tgtEl>
                                          <p:spTgt spid="4608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E67670CC-9907-4C66-A4F0-DA779A143406}" type="slidenum">
              <a:rPr lang="en-US" altLang="fa-IR"/>
              <a:pPr/>
              <a:t>15</a:t>
            </a:fld>
            <a:endParaRPr lang="en-US" altLang="fa-IR"/>
          </a:p>
        </p:txBody>
      </p:sp>
      <p:sp>
        <p:nvSpPr>
          <p:cNvPr id="47106" name="Rectangle 2"/>
          <p:cNvSpPr>
            <a:spLocks noGrp="1" noRot="1" noChangeArrowheads="1"/>
          </p:cNvSpPr>
          <p:nvPr>
            <p:ph type="title"/>
          </p:nvPr>
        </p:nvSpPr>
        <p:spPr>
          <a:xfrm>
            <a:off x="3059113" y="188913"/>
            <a:ext cx="3808412" cy="792162"/>
          </a:xfrm>
          <a:solidFill>
            <a:srgbClr val="FF66FF"/>
          </a:solidFill>
          <a:ln>
            <a:solidFill>
              <a:srgbClr val="FF3300"/>
            </a:solidFill>
          </a:ln>
        </p:spPr>
        <p:txBody>
          <a:bodyPr/>
          <a:lstStyle/>
          <a:p>
            <a:pPr algn="r" eaLnBrk="1" hangingPunct="1">
              <a:defRPr/>
            </a:pPr>
            <a:r>
              <a:rPr lang="fa-IR" sz="4000" b="1" smtClean="0">
                <a:cs typeface="B Zar" pitchFamily="2" charset="-78"/>
              </a:rPr>
              <a:t>آزمونهاي عاطفي</a:t>
            </a:r>
            <a:endParaRPr lang="en-US" sz="4000" b="1" smtClean="0">
              <a:cs typeface="B Zar" pitchFamily="2" charset="-78"/>
            </a:endParaRPr>
          </a:p>
        </p:txBody>
      </p:sp>
      <p:sp>
        <p:nvSpPr>
          <p:cNvPr id="47107" name="Rectangle 3"/>
          <p:cNvSpPr>
            <a:spLocks noGrp="1" noRot="1" noChangeArrowheads="1"/>
          </p:cNvSpPr>
          <p:nvPr>
            <p:ph type="body" sz="half" idx="1"/>
          </p:nvPr>
        </p:nvSpPr>
        <p:spPr>
          <a:xfrm>
            <a:off x="301625" y="1676400"/>
            <a:ext cx="8540750" cy="2119313"/>
          </a:xfrm>
        </p:spPr>
        <p:txBody>
          <a:bodyPr/>
          <a:lstStyle/>
          <a:p>
            <a:pPr algn="r" rtl="1" eaLnBrk="1" hangingPunct="1">
              <a:buFont typeface="Wingdings" pitchFamily="2" charset="2"/>
              <a:buNone/>
              <a:defRPr/>
            </a:pPr>
            <a:r>
              <a:rPr lang="fa-IR" sz="2800" smtClean="0">
                <a:cs typeface="B Zar" pitchFamily="2" charset="-78"/>
              </a:rPr>
              <a:t>اين آزمونها ويژگيهاي عاطفي وشخصيتي افراد را مي سنجند</a:t>
            </a:r>
          </a:p>
          <a:p>
            <a:pPr algn="r" rtl="1" eaLnBrk="1" hangingPunct="1">
              <a:buFont typeface="Wingdings" pitchFamily="2" charset="2"/>
              <a:buNone/>
              <a:defRPr/>
            </a:pPr>
            <a:r>
              <a:rPr lang="fa-IR" sz="2800" smtClean="0">
                <a:cs typeface="B Zar" pitchFamily="2" charset="-78"/>
              </a:rPr>
              <a:t>آزمونهاي عاطفي وضع موجود آزمون شونده را در موقعيتهاي طبيعي مي سنجد</a:t>
            </a:r>
            <a:endParaRPr lang="en-US" sz="2800" smtClean="0">
              <a:cs typeface="B Zar" pitchFamily="2" charset="-78"/>
            </a:endParaRPr>
          </a:p>
        </p:txBody>
      </p:sp>
      <p:graphicFrame>
        <p:nvGraphicFramePr>
          <p:cNvPr id="47120" name="Organization Chart 16"/>
          <p:cNvGraphicFramePr>
            <a:graphicFrameLocks/>
          </p:cNvGraphicFramePr>
          <p:nvPr>
            <p:ph sz="half" idx="2"/>
          </p:nvPr>
        </p:nvGraphicFramePr>
        <p:xfrm>
          <a:off x="0" y="2997200"/>
          <a:ext cx="9144000" cy="3600450"/>
        </p:xfrm>
        <a:graphic>
          <a:graphicData uri="http://schemas.openxmlformats.org/drawingml/2006/compatibility">
            <com:legacyDrawing xmlns:com="http://schemas.openxmlformats.org/drawingml/2006/compatibility" spid="_x0000_s2050"/>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7106"/>
                                        </p:tgtEl>
                                        <p:attrNameLst>
                                          <p:attrName>style.visibility</p:attrName>
                                        </p:attrNameLst>
                                      </p:cBhvr>
                                      <p:to>
                                        <p:strVal val="visible"/>
                                      </p:to>
                                    </p:set>
                                    <p:anim calcmode="lin" valueType="num">
                                      <p:cBhvr additive="base">
                                        <p:cTn id="7" dur="2000" fill="hold"/>
                                        <p:tgtEl>
                                          <p:spTgt spid="47106"/>
                                        </p:tgtEl>
                                        <p:attrNameLst>
                                          <p:attrName>ppt_x</p:attrName>
                                        </p:attrNameLst>
                                      </p:cBhvr>
                                      <p:tavLst>
                                        <p:tav tm="0">
                                          <p:val>
                                            <p:strVal val="0-#ppt_w/2"/>
                                          </p:val>
                                        </p:tav>
                                        <p:tav tm="100000">
                                          <p:val>
                                            <p:strVal val="#ppt_x"/>
                                          </p:val>
                                        </p:tav>
                                      </p:tavLst>
                                    </p:anim>
                                    <p:anim calcmode="lin" valueType="num">
                                      <p:cBhvr additive="base">
                                        <p:cTn id="8" dur="2000" fill="hold"/>
                                        <p:tgtEl>
                                          <p:spTgt spid="4710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0"/>
                            </p:stCondLst>
                            <p:childTnLst>
                              <p:par>
                                <p:cTn id="10" presetID="2" presetClass="entr" presetSubtype="8" fill="hold" nodeType="afterEffect">
                                  <p:stCondLst>
                                    <p:cond delay="0"/>
                                  </p:stCondLst>
                                  <p:childTnLst>
                                    <p:set>
                                      <p:cBhvr>
                                        <p:cTn id="11" dur="1" fill="hold">
                                          <p:stCondLst>
                                            <p:cond delay="0"/>
                                          </p:stCondLst>
                                        </p:cTn>
                                        <p:tgtEl>
                                          <p:spTgt spid="47107">
                                            <p:txEl>
                                              <p:pRg st="0" end="0"/>
                                            </p:txEl>
                                          </p:spTgt>
                                        </p:tgtEl>
                                        <p:attrNameLst>
                                          <p:attrName>style.visibility</p:attrName>
                                        </p:attrNameLst>
                                      </p:cBhvr>
                                      <p:to>
                                        <p:strVal val="visible"/>
                                      </p:to>
                                    </p:set>
                                    <p:anim calcmode="lin" valueType="num">
                                      <p:cBhvr additive="base">
                                        <p:cTn id="12" dur="1000" fill="hold"/>
                                        <p:tgtEl>
                                          <p:spTgt spid="47107">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47107">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3000"/>
                            </p:stCondLst>
                            <p:childTnLst>
                              <p:par>
                                <p:cTn id="15" presetID="2" presetClass="entr" presetSubtype="8" fill="hold" nodeType="afterEffect">
                                  <p:stCondLst>
                                    <p:cond delay="0"/>
                                  </p:stCondLst>
                                  <p:childTnLst>
                                    <p:set>
                                      <p:cBhvr>
                                        <p:cTn id="16" dur="1" fill="hold">
                                          <p:stCondLst>
                                            <p:cond delay="0"/>
                                          </p:stCondLst>
                                        </p:cTn>
                                        <p:tgtEl>
                                          <p:spTgt spid="47107">
                                            <p:txEl>
                                              <p:pRg st="1" end="1"/>
                                            </p:txEl>
                                          </p:spTgt>
                                        </p:tgtEl>
                                        <p:attrNameLst>
                                          <p:attrName>style.visibility</p:attrName>
                                        </p:attrNameLst>
                                      </p:cBhvr>
                                      <p:to>
                                        <p:strVal val="visible"/>
                                      </p:to>
                                    </p:set>
                                    <p:anim calcmode="lin" valueType="num">
                                      <p:cBhvr additive="base">
                                        <p:cTn id="17" dur="1000" fill="hold"/>
                                        <p:tgtEl>
                                          <p:spTgt spid="47107">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47107">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4000"/>
                            </p:stCondLst>
                            <p:childTnLst>
                              <p:par>
                                <p:cTn id="20" presetID="14" presetClass="entr" presetSubtype="10" fill="hold" grpId="0" nodeType="afterEffect">
                                  <p:stCondLst>
                                    <p:cond delay="0"/>
                                  </p:stCondLst>
                                  <p:childTnLst>
                                    <p:set>
                                      <p:cBhvr>
                                        <p:cTn id="21" dur="1" fill="hold">
                                          <p:stCondLst>
                                            <p:cond delay="0"/>
                                          </p:stCondLst>
                                        </p:cTn>
                                        <p:tgtEl>
                                          <p:spTgt spid="47120"/>
                                        </p:tgtEl>
                                        <p:attrNameLst>
                                          <p:attrName>style.visibility</p:attrName>
                                        </p:attrNameLst>
                                      </p:cBhvr>
                                      <p:to>
                                        <p:strVal val="visible"/>
                                      </p:to>
                                    </p:set>
                                    <p:animEffect transition="in" filter="randombar(horizontal)">
                                      <p:cBhvr>
                                        <p:cTn id="22" dur="1000"/>
                                        <p:tgtEl>
                                          <p:spTgt spid="47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animBg="1"/>
      <p:bldDgm spid="4712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33D5D58-F9AD-4BDA-AB2E-2E68B713920E}" type="slidenum">
              <a:rPr lang="en-US" altLang="fa-IR"/>
              <a:pPr/>
              <a:t>16</a:t>
            </a:fld>
            <a:endParaRPr lang="en-US" altLang="fa-IR"/>
          </a:p>
        </p:txBody>
      </p:sp>
      <p:sp>
        <p:nvSpPr>
          <p:cNvPr id="48130" name="Rectangle 2"/>
          <p:cNvSpPr>
            <a:spLocks noGrp="1" noRot="1" noChangeArrowheads="1"/>
          </p:cNvSpPr>
          <p:nvPr>
            <p:ph type="title"/>
          </p:nvPr>
        </p:nvSpPr>
        <p:spPr>
          <a:xfrm>
            <a:off x="2411413" y="908050"/>
            <a:ext cx="4911725" cy="1079500"/>
          </a:xfrm>
          <a:ln>
            <a:solidFill>
              <a:srgbClr val="FF3300"/>
            </a:solidFill>
          </a:ln>
        </p:spPr>
        <p:txBody>
          <a:bodyPr/>
          <a:lstStyle/>
          <a:p>
            <a:pPr eaLnBrk="1" hangingPunct="1">
              <a:defRPr/>
            </a:pPr>
            <a:r>
              <a:rPr lang="fa-IR" sz="4800" smtClean="0">
                <a:solidFill>
                  <a:srgbClr val="CC0000"/>
                </a:solidFill>
                <a:cs typeface="B Zar" pitchFamily="2" charset="-78"/>
              </a:rPr>
              <a:t>تعريف شخصيت</a:t>
            </a:r>
            <a:endParaRPr lang="en-US" sz="4800" smtClean="0">
              <a:solidFill>
                <a:srgbClr val="CC0000"/>
              </a:solidFill>
              <a:cs typeface="B Zar" pitchFamily="2" charset="-78"/>
            </a:endParaRPr>
          </a:p>
        </p:txBody>
      </p:sp>
      <p:sp>
        <p:nvSpPr>
          <p:cNvPr id="48131" name="Rectangle 3"/>
          <p:cNvSpPr>
            <a:spLocks noGrp="1" noRot="1" noChangeArrowheads="1"/>
          </p:cNvSpPr>
          <p:nvPr>
            <p:ph type="body" idx="1"/>
          </p:nvPr>
        </p:nvSpPr>
        <p:spPr>
          <a:xfrm>
            <a:off x="301625" y="2349500"/>
            <a:ext cx="8540750" cy="3749675"/>
          </a:xfrm>
        </p:spPr>
        <p:txBody>
          <a:bodyPr/>
          <a:lstStyle/>
          <a:p>
            <a:pPr algn="just" rtl="1" eaLnBrk="1" hangingPunct="1">
              <a:buFont typeface="Wingdings" pitchFamily="2" charset="2"/>
              <a:buNone/>
              <a:defRPr/>
            </a:pPr>
            <a:r>
              <a:rPr lang="fa-IR" sz="3600" smtClean="0">
                <a:cs typeface="B Zar" pitchFamily="2" charset="-78"/>
              </a:rPr>
              <a:t>شخصيت را به صورت مجموعهء رفتارهاي فرد در موقعيتهاي اجتماعي مي توان تعريف كرد كه عده اي از روانشناسان علاوه بر رفتارهاي آشكار ويژگيهاي غير رفتاري از جمله هوش ،پيشرفت، كيفيت صدا ، وضع ظاهر را به اين تعريف اضافه مي كنند.</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8130"/>
                                        </p:tgtEl>
                                        <p:attrNameLst>
                                          <p:attrName>style.visibility</p:attrName>
                                        </p:attrNameLst>
                                      </p:cBhvr>
                                      <p:to>
                                        <p:strVal val="visible"/>
                                      </p:to>
                                    </p:set>
                                    <p:animEffect transition="in" filter="wipe(down)">
                                      <p:cBhvr>
                                        <p:cTn id="7" dur="2000"/>
                                        <p:tgtEl>
                                          <p:spTgt spid="48130"/>
                                        </p:tgtEl>
                                      </p:cBhvr>
                                    </p:animEffect>
                                  </p:childTnLst>
                                </p:cTn>
                              </p:par>
                            </p:childTnLst>
                          </p:cTn>
                        </p:par>
                        <p:par>
                          <p:cTn id="8" fill="hold" nodeType="afterGroup">
                            <p:stCondLst>
                              <p:cond delay="2000"/>
                            </p:stCondLst>
                            <p:childTnLst>
                              <p:par>
                                <p:cTn id="9" presetID="22" presetClass="entr" presetSubtype="4" fill="hold" grpId="0" nodeType="afterEffect">
                                  <p:stCondLst>
                                    <p:cond delay="0"/>
                                  </p:stCondLst>
                                  <p:childTnLst>
                                    <p:set>
                                      <p:cBhvr>
                                        <p:cTn id="10" dur="1" fill="hold">
                                          <p:stCondLst>
                                            <p:cond delay="0"/>
                                          </p:stCondLst>
                                        </p:cTn>
                                        <p:tgtEl>
                                          <p:spTgt spid="48131">
                                            <p:txEl>
                                              <p:pRg st="0" end="0"/>
                                            </p:txEl>
                                          </p:spTgt>
                                        </p:tgtEl>
                                        <p:attrNameLst>
                                          <p:attrName>style.visibility</p:attrName>
                                        </p:attrNameLst>
                                      </p:cBhvr>
                                      <p:to>
                                        <p:strVal val="visible"/>
                                      </p:to>
                                    </p:set>
                                    <p:animEffect transition="in" filter="wipe(down)">
                                      <p:cBhvr>
                                        <p:cTn id="11" dur="1000"/>
                                        <p:tgtEl>
                                          <p:spTgt spid="481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3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p:txBody>
          <a:bodyPr/>
          <a:lstStyle/>
          <a:p>
            <a:fld id="{0275723C-1E78-4B12-A601-DD94E7388733}" type="slidenum">
              <a:rPr lang="en-US" altLang="fa-IR"/>
              <a:pPr/>
              <a:t>17</a:t>
            </a:fld>
            <a:endParaRPr lang="en-US" altLang="fa-IR"/>
          </a:p>
        </p:txBody>
      </p:sp>
      <p:graphicFrame>
        <p:nvGraphicFramePr>
          <p:cNvPr id="49165" name="Organization Chart 13"/>
          <p:cNvGraphicFramePr>
            <a:graphicFrameLocks/>
          </p:cNvGraphicFramePr>
          <p:nvPr>
            <p:ph idx="1"/>
          </p:nvPr>
        </p:nvGraphicFramePr>
        <p:xfrm>
          <a:off x="250825" y="404813"/>
          <a:ext cx="8497888" cy="5832475"/>
        </p:xfrm>
        <a:graphic>
          <a:graphicData uri="http://schemas.openxmlformats.org/drawingml/2006/compatibility">
            <com:legacyDrawing xmlns:com="http://schemas.openxmlformats.org/drawingml/2006/compatibility" spid="_x0000_s3074"/>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49165"/>
                                        </p:tgtEl>
                                        <p:attrNameLst>
                                          <p:attrName>style.visibility</p:attrName>
                                        </p:attrNameLst>
                                      </p:cBhvr>
                                      <p:to>
                                        <p:strVal val="visible"/>
                                      </p:to>
                                    </p:set>
                                    <p:animEffect transition="in" filter="checkerboard(across)">
                                      <p:cBhvr>
                                        <p:cTn id="7" dur="2000"/>
                                        <p:tgtEl>
                                          <p:spTgt spid="49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4916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p:txBody>
          <a:bodyPr/>
          <a:lstStyle/>
          <a:p>
            <a:fld id="{F1A006C4-A867-4C90-8F92-86C4ADD14C88}" type="slidenum">
              <a:rPr lang="en-US" altLang="fa-IR"/>
              <a:pPr/>
              <a:t>18</a:t>
            </a:fld>
            <a:endParaRPr lang="en-US" altLang="fa-IR"/>
          </a:p>
        </p:txBody>
      </p:sp>
      <p:sp>
        <p:nvSpPr>
          <p:cNvPr id="50179" name="Rectangle 3"/>
          <p:cNvSpPr>
            <a:spLocks noGrp="1" noRot="1" noChangeArrowheads="1"/>
          </p:cNvSpPr>
          <p:nvPr>
            <p:ph type="body" idx="1"/>
          </p:nvPr>
        </p:nvSpPr>
        <p:spPr>
          <a:xfrm>
            <a:off x="647700" y="1196975"/>
            <a:ext cx="7524750" cy="4248150"/>
          </a:xfrm>
          <a:ln w="38100">
            <a:solidFill>
              <a:srgbClr val="0000FF"/>
            </a:solidFill>
          </a:ln>
        </p:spPr>
        <p:txBody>
          <a:bodyPr/>
          <a:lstStyle/>
          <a:p>
            <a:pPr algn="r" rtl="1" eaLnBrk="1" hangingPunct="1">
              <a:buFont typeface="Wingdings" pitchFamily="2" charset="2"/>
              <a:buNone/>
              <a:defRPr/>
            </a:pPr>
            <a:r>
              <a:rPr lang="fa-IR" sz="4000" smtClean="0">
                <a:solidFill>
                  <a:srgbClr val="FFFF00"/>
                </a:solidFill>
                <a:cs typeface="B Zar" pitchFamily="2" charset="-78"/>
              </a:rPr>
              <a:t>ابزارهاي اندازه گيري شخصيت به سه دسته عمده تقسيم مي شوند:</a:t>
            </a:r>
          </a:p>
          <a:p>
            <a:pPr algn="r" rtl="1" eaLnBrk="1" hangingPunct="1">
              <a:buFont typeface="Wingdings" pitchFamily="2" charset="2"/>
              <a:buNone/>
              <a:defRPr/>
            </a:pPr>
            <a:endParaRPr lang="fa-IR" sz="4000" smtClean="0">
              <a:solidFill>
                <a:srgbClr val="FFFF00"/>
              </a:solidFill>
              <a:cs typeface="B Zar" pitchFamily="2" charset="-78"/>
            </a:endParaRPr>
          </a:p>
          <a:p>
            <a:pPr algn="r" rtl="1" eaLnBrk="1" hangingPunct="1">
              <a:buFont typeface="Wingdings" pitchFamily="2" charset="2"/>
              <a:buNone/>
              <a:defRPr/>
            </a:pPr>
            <a:r>
              <a:rPr lang="fa-IR" sz="3600" smtClean="0">
                <a:solidFill>
                  <a:srgbClr val="FF0066"/>
                </a:solidFill>
                <a:cs typeface="B Zar" pitchFamily="2" charset="-78"/>
              </a:rPr>
              <a:t>1- </a:t>
            </a:r>
            <a:r>
              <a:rPr lang="fa-IR" sz="3600" smtClean="0">
                <a:cs typeface="B Zar" pitchFamily="2" charset="-78"/>
              </a:rPr>
              <a:t>پرسشنامه هاي گزارش شخصيت </a:t>
            </a:r>
          </a:p>
          <a:p>
            <a:pPr algn="r" rtl="1" eaLnBrk="1" hangingPunct="1">
              <a:buFont typeface="Wingdings" pitchFamily="2" charset="2"/>
              <a:buNone/>
              <a:defRPr/>
            </a:pPr>
            <a:r>
              <a:rPr lang="fa-IR" sz="3600" smtClean="0">
                <a:solidFill>
                  <a:srgbClr val="FF0066"/>
                </a:solidFill>
                <a:cs typeface="B Zar" pitchFamily="2" charset="-78"/>
              </a:rPr>
              <a:t>2- </a:t>
            </a:r>
            <a:r>
              <a:rPr lang="fa-IR" sz="3600" smtClean="0">
                <a:cs typeface="B Zar" pitchFamily="2" charset="-78"/>
              </a:rPr>
              <a:t>پرسشنامه هاي جامعه سنجي </a:t>
            </a:r>
          </a:p>
          <a:p>
            <a:pPr algn="r" rtl="1" eaLnBrk="1" hangingPunct="1">
              <a:buFont typeface="Wingdings" pitchFamily="2" charset="2"/>
              <a:buNone/>
              <a:defRPr/>
            </a:pPr>
            <a:r>
              <a:rPr lang="fa-IR" sz="3600" smtClean="0">
                <a:solidFill>
                  <a:srgbClr val="FF0066"/>
                </a:solidFill>
                <a:cs typeface="B Zar" pitchFamily="2" charset="-78"/>
              </a:rPr>
              <a:t>3- </a:t>
            </a:r>
            <a:r>
              <a:rPr lang="fa-IR" sz="3600" smtClean="0">
                <a:cs typeface="B Zar" pitchFamily="2" charset="-78"/>
              </a:rPr>
              <a:t>فنون مشاهده اي</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50179">
                                            <p:bg/>
                                          </p:spTgt>
                                        </p:tgtEl>
                                        <p:attrNameLst>
                                          <p:attrName>style.visibility</p:attrName>
                                        </p:attrNameLst>
                                      </p:cBhvr>
                                      <p:to>
                                        <p:strVal val="visible"/>
                                      </p:to>
                                    </p:set>
                                    <p:anim calcmode="lin" valueType="num">
                                      <p:cBhvr>
                                        <p:cTn id="7" dur="500" fill="hold"/>
                                        <p:tgtEl>
                                          <p:spTgt spid="50179">
                                            <p:bg/>
                                          </p:spTgt>
                                        </p:tgtEl>
                                        <p:attrNameLst>
                                          <p:attrName>ppt_w</p:attrName>
                                        </p:attrNameLst>
                                      </p:cBhvr>
                                      <p:tavLst>
                                        <p:tav tm="0">
                                          <p:val>
                                            <p:strVal val="#ppt_w*0.70"/>
                                          </p:val>
                                        </p:tav>
                                        <p:tav tm="100000">
                                          <p:val>
                                            <p:strVal val="#ppt_w"/>
                                          </p:val>
                                        </p:tav>
                                      </p:tavLst>
                                    </p:anim>
                                    <p:anim calcmode="lin" valueType="num">
                                      <p:cBhvr>
                                        <p:cTn id="8" dur="500" fill="hold"/>
                                        <p:tgtEl>
                                          <p:spTgt spid="50179">
                                            <p:bg/>
                                          </p:spTgt>
                                        </p:tgtEl>
                                        <p:attrNameLst>
                                          <p:attrName>ppt_h</p:attrName>
                                        </p:attrNameLst>
                                      </p:cBhvr>
                                      <p:tavLst>
                                        <p:tav tm="0">
                                          <p:val>
                                            <p:strVal val="#ppt_h"/>
                                          </p:val>
                                        </p:tav>
                                        <p:tav tm="100000">
                                          <p:val>
                                            <p:strVal val="#ppt_h"/>
                                          </p:val>
                                        </p:tav>
                                      </p:tavLst>
                                    </p:anim>
                                    <p:animEffect transition="in" filter="fade">
                                      <p:cBhvr>
                                        <p:cTn id="9" dur="500"/>
                                        <p:tgtEl>
                                          <p:spTgt spid="50179">
                                            <p:bg/>
                                          </p:spTgt>
                                        </p:tgtEl>
                                      </p:cBhvr>
                                    </p:animEffect>
                                  </p:childTnLst>
                                </p:cTn>
                              </p:par>
                            </p:childTnLst>
                          </p:cTn>
                        </p:par>
                        <p:par>
                          <p:cTn id="10" fill="hold" nodeType="afterGroup">
                            <p:stCondLst>
                              <p:cond delay="500"/>
                            </p:stCondLst>
                            <p:childTnLst>
                              <p:par>
                                <p:cTn id="11" presetID="55" presetClass="entr" presetSubtype="0" fill="hold" grpId="0" nodeType="afterEffect">
                                  <p:stCondLst>
                                    <p:cond delay="0"/>
                                  </p:stCondLst>
                                  <p:childTnLst>
                                    <p:set>
                                      <p:cBhvr>
                                        <p:cTn id="12" dur="1" fill="hold">
                                          <p:stCondLst>
                                            <p:cond delay="0"/>
                                          </p:stCondLst>
                                        </p:cTn>
                                        <p:tgtEl>
                                          <p:spTgt spid="50179">
                                            <p:txEl>
                                              <p:pRg st="0" end="0"/>
                                            </p:txEl>
                                          </p:spTgt>
                                        </p:tgtEl>
                                        <p:attrNameLst>
                                          <p:attrName>style.visibility</p:attrName>
                                        </p:attrNameLst>
                                      </p:cBhvr>
                                      <p:to>
                                        <p:strVal val="visible"/>
                                      </p:to>
                                    </p:set>
                                    <p:anim calcmode="lin" valueType="num">
                                      <p:cBhvr>
                                        <p:cTn id="13" dur="500" fill="hold"/>
                                        <p:tgtEl>
                                          <p:spTgt spid="50179">
                                            <p:txEl>
                                              <p:pRg st="0" end="0"/>
                                            </p:txEl>
                                          </p:spTgt>
                                        </p:tgtEl>
                                        <p:attrNameLst>
                                          <p:attrName>ppt_w</p:attrName>
                                        </p:attrNameLst>
                                      </p:cBhvr>
                                      <p:tavLst>
                                        <p:tav tm="0">
                                          <p:val>
                                            <p:strVal val="#ppt_w*0.70"/>
                                          </p:val>
                                        </p:tav>
                                        <p:tav tm="100000">
                                          <p:val>
                                            <p:strVal val="#ppt_w"/>
                                          </p:val>
                                        </p:tav>
                                      </p:tavLst>
                                    </p:anim>
                                    <p:anim calcmode="lin" valueType="num">
                                      <p:cBhvr>
                                        <p:cTn id="14" dur="500" fill="hold"/>
                                        <p:tgtEl>
                                          <p:spTgt spid="50179">
                                            <p:txEl>
                                              <p:pRg st="0" end="0"/>
                                            </p:txEl>
                                          </p:spTgt>
                                        </p:tgtEl>
                                        <p:attrNameLst>
                                          <p:attrName>ppt_h</p:attrName>
                                        </p:attrNameLst>
                                      </p:cBhvr>
                                      <p:tavLst>
                                        <p:tav tm="0">
                                          <p:val>
                                            <p:strVal val="#ppt_h"/>
                                          </p:val>
                                        </p:tav>
                                        <p:tav tm="100000">
                                          <p:val>
                                            <p:strVal val="#ppt_h"/>
                                          </p:val>
                                        </p:tav>
                                      </p:tavLst>
                                    </p:anim>
                                    <p:animEffect transition="in" filter="fade">
                                      <p:cBhvr>
                                        <p:cTn id="15" dur="500"/>
                                        <p:tgtEl>
                                          <p:spTgt spid="50179">
                                            <p:txEl>
                                              <p:pRg st="0" end="0"/>
                                            </p:txEl>
                                          </p:spTgt>
                                        </p:tgtEl>
                                      </p:cBhvr>
                                    </p:animEffect>
                                  </p:childTnLst>
                                </p:cTn>
                              </p:par>
                            </p:childTnLst>
                          </p:cTn>
                        </p:par>
                        <p:par>
                          <p:cTn id="16" fill="hold" nodeType="afterGroup">
                            <p:stCondLst>
                              <p:cond delay="1000"/>
                            </p:stCondLst>
                            <p:childTnLst>
                              <p:par>
                                <p:cTn id="17" presetID="55" presetClass="entr" presetSubtype="0" fill="hold" grpId="0" nodeType="afterEffect">
                                  <p:stCondLst>
                                    <p:cond delay="0"/>
                                  </p:stCondLst>
                                  <p:childTnLst>
                                    <p:set>
                                      <p:cBhvr>
                                        <p:cTn id="18" dur="1" fill="hold">
                                          <p:stCondLst>
                                            <p:cond delay="0"/>
                                          </p:stCondLst>
                                        </p:cTn>
                                        <p:tgtEl>
                                          <p:spTgt spid="50179">
                                            <p:txEl>
                                              <p:pRg st="2" end="2"/>
                                            </p:txEl>
                                          </p:spTgt>
                                        </p:tgtEl>
                                        <p:attrNameLst>
                                          <p:attrName>style.visibility</p:attrName>
                                        </p:attrNameLst>
                                      </p:cBhvr>
                                      <p:to>
                                        <p:strVal val="visible"/>
                                      </p:to>
                                    </p:set>
                                    <p:anim calcmode="lin" valueType="num">
                                      <p:cBhvr>
                                        <p:cTn id="19" dur="500" fill="hold"/>
                                        <p:tgtEl>
                                          <p:spTgt spid="50179">
                                            <p:txEl>
                                              <p:pRg st="2" end="2"/>
                                            </p:txEl>
                                          </p:spTgt>
                                        </p:tgtEl>
                                        <p:attrNameLst>
                                          <p:attrName>ppt_w</p:attrName>
                                        </p:attrNameLst>
                                      </p:cBhvr>
                                      <p:tavLst>
                                        <p:tav tm="0">
                                          <p:val>
                                            <p:strVal val="#ppt_w*0.70"/>
                                          </p:val>
                                        </p:tav>
                                        <p:tav tm="100000">
                                          <p:val>
                                            <p:strVal val="#ppt_w"/>
                                          </p:val>
                                        </p:tav>
                                      </p:tavLst>
                                    </p:anim>
                                    <p:anim calcmode="lin" valueType="num">
                                      <p:cBhvr>
                                        <p:cTn id="20" dur="500" fill="hold"/>
                                        <p:tgtEl>
                                          <p:spTgt spid="50179">
                                            <p:txEl>
                                              <p:pRg st="2" end="2"/>
                                            </p:txEl>
                                          </p:spTgt>
                                        </p:tgtEl>
                                        <p:attrNameLst>
                                          <p:attrName>ppt_h</p:attrName>
                                        </p:attrNameLst>
                                      </p:cBhvr>
                                      <p:tavLst>
                                        <p:tav tm="0">
                                          <p:val>
                                            <p:strVal val="#ppt_h"/>
                                          </p:val>
                                        </p:tav>
                                        <p:tav tm="100000">
                                          <p:val>
                                            <p:strVal val="#ppt_h"/>
                                          </p:val>
                                        </p:tav>
                                      </p:tavLst>
                                    </p:anim>
                                    <p:animEffect transition="in" filter="fade">
                                      <p:cBhvr>
                                        <p:cTn id="21" dur="500"/>
                                        <p:tgtEl>
                                          <p:spTgt spid="50179">
                                            <p:txEl>
                                              <p:pRg st="2" end="2"/>
                                            </p:txEl>
                                          </p:spTgt>
                                        </p:tgtEl>
                                      </p:cBhvr>
                                    </p:animEffect>
                                  </p:childTnLst>
                                </p:cTn>
                              </p:par>
                            </p:childTnLst>
                          </p:cTn>
                        </p:par>
                        <p:par>
                          <p:cTn id="22" fill="hold" nodeType="afterGroup">
                            <p:stCondLst>
                              <p:cond delay="1500"/>
                            </p:stCondLst>
                            <p:childTnLst>
                              <p:par>
                                <p:cTn id="23" presetID="55" presetClass="entr" presetSubtype="0" fill="hold" grpId="0" nodeType="afterEffect">
                                  <p:stCondLst>
                                    <p:cond delay="0"/>
                                  </p:stCondLst>
                                  <p:childTnLst>
                                    <p:set>
                                      <p:cBhvr>
                                        <p:cTn id="24" dur="1" fill="hold">
                                          <p:stCondLst>
                                            <p:cond delay="0"/>
                                          </p:stCondLst>
                                        </p:cTn>
                                        <p:tgtEl>
                                          <p:spTgt spid="50179">
                                            <p:txEl>
                                              <p:pRg st="3" end="3"/>
                                            </p:txEl>
                                          </p:spTgt>
                                        </p:tgtEl>
                                        <p:attrNameLst>
                                          <p:attrName>style.visibility</p:attrName>
                                        </p:attrNameLst>
                                      </p:cBhvr>
                                      <p:to>
                                        <p:strVal val="visible"/>
                                      </p:to>
                                    </p:set>
                                    <p:anim calcmode="lin" valueType="num">
                                      <p:cBhvr>
                                        <p:cTn id="25" dur="500" fill="hold"/>
                                        <p:tgtEl>
                                          <p:spTgt spid="50179">
                                            <p:txEl>
                                              <p:pRg st="3" end="3"/>
                                            </p:txEl>
                                          </p:spTgt>
                                        </p:tgtEl>
                                        <p:attrNameLst>
                                          <p:attrName>ppt_w</p:attrName>
                                        </p:attrNameLst>
                                      </p:cBhvr>
                                      <p:tavLst>
                                        <p:tav tm="0">
                                          <p:val>
                                            <p:strVal val="#ppt_w*0.70"/>
                                          </p:val>
                                        </p:tav>
                                        <p:tav tm="100000">
                                          <p:val>
                                            <p:strVal val="#ppt_w"/>
                                          </p:val>
                                        </p:tav>
                                      </p:tavLst>
                                    </p:anim>
                                    <p:anim calcmode="lin" valueType="num">
                                      <p:cBhvr>
                                        <p:cTn id="26" dur="500" fill="hold"/>
                                        <p:tgtEl>
                                          <p:spTgt spid="50179">
                                            <p:txEl>
                                              <p:pRg st="3" end="3"/>
                                            </p:txEl>
                                          </p:spTgt>
                                        </p:tgtEl>
                                        <p:attrNameLst>
                                          <p:attrName>ppt_h</p:attrName>
                                        </p:attrNameLst>
                                      </p:cBhvr>
                                      <p:tavLst>
                                        <p:tav tm="0">
                                          <p:val>
                                            <p:strVal val="#ppt_h"/>
                                          </p:val>
                                        </p:tav>
                                        <p:tav tm="100000">
                                          <p:val>
                                            <p:strVal val="#ppt_h"/>
                                          </p:val>
                                        </p:tav>
                                      </p:tavLst>
                                    </p:anim>
                                    <p:animEffect transition="in" filter="fade">
                                      <p:cBhvr>
                                        <p:cTn id="27" dur="500"/>
                                        <p:tgtEl>
                                          <p:spTgt spid="50179">
                                            <p:txEl>
                                              <p:pRg st="3" end="3"/>
                                            </p:txEl>
                                          </p:spTgt>
                                        </p:tgtEl>
                                      </p:cBhvr>
                                    </p:animEffect>
                                  </p:childTnLst>
                                </p:cTn>
                              </p:par>
                            </p:childTnLst>
                          </p:cTn>
                        </p:par>
                        <p:par>
                          <p:cTn id="28" fill="hold" nodeType="afterGroup">
                            <p:stCondLst>
                              <p:cond delay="2000"/>
                            </p:stCondLst>
                            <p:childTnLst>
                              <p:par>
                                <p:cTn id="29" presetID="55" presetClass="entr" presetSubtype="0" fill="hold" grpId="0" nodeType="afterEffect">
                                  <p:stCondLst>
                                    <p:cond delay="0"/>
                                  </p:stCondLst>
                                  <p:childTnLst>
                                    <p:set>
                                      <p:cBhvr>
                                        <p:cTn id="30" dur="1" fill="hold">
                                          <p:stCondLst>
                                            <p:cond delay="0"/>
                                          </p:stCondLst>
                                        </p:cTn>
                                        <p:tgtEl>
                                          <p:spTgt spid="50179">
                                            <p:txEl>
                                              <p:pRg st="4" end="4"/>
                                            </p:txEl>
                                          </p:spTgt>
                                        </p:tgtEl>
                                        <p:attrNameLst>
                                          <p:attrName>style.visibility</p:attrName>
                                        </p:attrNameLst>
                                      </p:cBhvr>
                                      <p:to>
                                        <p:strVal val="visible"/>
                                      </p:to>
                                    </p:set>
                                    <p:anim calcmode="lin" valueType="num">
                                      <p:cBhvr>
                                        <p:cTn id="31" dur="500" fill="hold"/>
                                        <p:tgtEl>
                                          <p:spTgt spid="50179">
                                            <p:txEl>
                                              <p:pRg st="4" end="4"/>
                                            </p:txEl>
                                          </p:spTgt>
                                        </p:tgtEl>
                                        <p:attrNameLst>
                                          <p:attrName>ppt_w</p:attrName>
                                        </p:attrNameLst>
                                      </p:cBhvr>
                                      <p:tavLst>
                                        <p:tav tm="0">
                                          <p:val>
                                            <p:strVal val="#ppt_w*0.70"/>
                                          </p:val>
                                        </p:tav>
                                        <p:tav tm="100000">
                                          <p:val>
                                            <p:strVal val="#ppt_w"/>
                                          </p:val>
                                        </p:tav>
                                      </p:tavLst>
                                    </p:anim>
                                    <p:anim calcmode="lin" valueType="num">
                                      <p:cBhvr>
                                        <p:cTn id="32" dur="500" fill="hold"/>
                                        <p:tgtEl>
                                          <p:spTgt spid="50179">
                                            <p:txEl>
                                              <p:pRg st="4" end="4"/>
                                            </p:txEl>
                                          </p:spTgt>
                                        </p:tgtEl>
                                        <p:attrNameLst>
                                          <p:attrName>ppt_h</p:attrName>
                                        </p:attrNameLst>
                                      </p:cBhvr>
                                      <p:tavLst>
                                        <p:tav tm="0">
                                          <p:val>
                                            <p:strVal val="#ppt_h"/>
                                          </p:val>
                                        </p:tav>
                                        <p:tav tm="100000">
                                          <p:val>
                                            <p:strVal val="#ppt_h"/>
                                          </p:val>
                                        </p:tav>
                                      </p:tavLst>
                                    </p:anim>
                                    <p:animEffect transition="in" filter="fade">
                                      <p:cBhvr>
                                        <p:cTn id="33" dur="500"/>
                                        <p:tgtEl>
                                          <p:spTgt spid="501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4265F9F-6CB5-47F8-8BA7-C32EDAD3E3E2}" type="slidenum">
              <a:rPr lang="en-US" altLang="fa-IR"/>
              <a:pPr/>
              <a:t>19</a:t>
            </a:fld>
            <a:endParaRPr lang="en-US" altLang="fa-IR"/>
          </a:p>
        </p:txBody>
      </p:sp>
      <p:sp>
        <p:nvSpPr>
          <p:cNvPr id="56322" name="Rectangle 2"/>
          <p:cNvSpPr>
            <a:spLocks noGrp="1" noRot="1" noChangeArrowheads="1"/>
          </p:cNvSpPr>
          <p:nvPr>
            <p:ph type="title"/>
          </p:nvPr>
        </p:nvSpPr>
        <p:spPr>
          <a:ln w="38100" cmpd="dbl">
            <a:solidFill>
              <a:srgbClr val="FF66FF"/>
            </a:solidFill>
          </a:ln>
        </p:spPr>
        <p:txBody>
          <a:bodyPr/>
          <a:lstStyle/>
          <a:p>
            <a:pPr eaLnBrk="1" hangingPunct="1">
              <a:defRPr/>
            </a:pPr>
            <a:r>
              <a:rPr lang="fa-IR" smtClean="0">
                <a:solidFill>
                  <a:srgbClr val="FF0000"/>
                </a:solidFill>
                <a:cs typeface="B Zar" pitchFamily="2" charset="-78"/>
              </a:rPr>
              <a:t>توضيح مختصر ابزارهاي اندازه گيري شخصيت</a:t>
            </a:r>
            <a:endParaRPr lang="en-US" smtClean="0">
              <a:solidFill>
                <a:srgbClr val="FF0000"/>
              </a:solidFill>
              <a:cs typeface="B Zar" pitchFamily="2" charset="-78"/>
            </a:endParaRPr>
          </a:p>
        </p:txBody>
      </p:sp>
      <p:sp>
        <p:nvSpPr>
          <p:cNvPr id="56323" name="Rectangle 3"/>
          <p:cNvSpPr>
            <a:spLocks noGrp="1" noRot="1" noChangeArrowheads="1"/>
          </p:cNvSpPr>
          <p:nvPr>
            <p:ph type="body" idx="1"/>
          </p:nvPr>
        </p:nvSpPr>
        <p:spPr>
          <a:xfrm>
            <a:off x="301625" y="2133600"/>
            <a:ext cx="8540750" cy="3965575"/>
          </a:xfrm>
        </p:spPr>
        <p:txBody>
          <a:bodyPr/>
          <a:lstStyle/>
          <a:p>
            <a:pPr algn="just" rtl="1" eaLnBrk="1" hangingPunct="1">
              <a:buFont typeface="Wingdings" pitchFamily="2" charset="2"/>
              <a:buChar char="v"/>
              <a:defRPr/>
            </a:pPr>
            <a:r>
              <a:rPr lang="fa-IR" sz="3600" smtClean="0">
                <a:solidFill>
                  <a:srgbClr val="FFCCCC"/>
                </a:solidFill>
                <a:cs typeface="B Zar" pitchFamily="2" charset="-78"/>
              </a:rPr>
              <a:t>پرسشنامه هاي گزارش شخصي</a:t>
            </a:r>
            <a:r>
              <a:rPr lang="fa-IR" sz="3600" smtClean="0">
                <a:cs typeface="B Zar" pitchFamily="2" charset="-78"/>
              </a:rPr>
              <a:t>:  اين ابزارها وسايلي هستند كه در آن فرد نظر شخصي اش را نسبت به خود بيان مي كند</a:t>
            </a:r>
          </a:p>
          <a:p>
            <a:pPr algn="just" rtl="1" eaLnBrk="1" hangingPunct="1">
              <a:buFont typeface="Wingdings" pitchFamily="2" charset="2"/>
              <a:buChar char="v"/>
              <a:defRPr/>
            </a:pPr>
            <a:r>
              <a:rPr lang="fa-IR" sz="3600" smtClean="0">
                <a:solidFill>
                  <a:srgbClr val="FFCCCC"/>
                </a:solidFill>
                <a:cs typeface="B Zar" pitchFamily="2" charset="-78"/>
              </a:rPr>
              <a:t>پرسشنامه هاي جامعه سنجي</a:t>
            </a:r>
            <a:r>
              <a:rPr lang="fa-IR" sz="3600" smtClean="0">
                <a:cs typeface="B Zar" pitchFamily="2" charset="-78"/>
              </a:rPr>
              <a:t>:  در اين ابزا رها افراد ديگر نظرشان را نسبت به فرد مورد نظر سنجش ابراز مي دارند.</a:t>
            </a:r>
          </a:p>
          <a:p>
            <a:pPr algn="just" rtl="1" eaLnBrk="1" hangingPunct="1">
              <a:buFont typeface="Wingdings" pitchFamily="2" charset="2"/>
              <a:buChar char="v"/>
              <a:defRPr/>
            </a:pPr>
            <a:r>
              <a:rPr lang="fa-IR" sz="3600" smtClean="0">
                <a:solidFill>
                  <a:srgbClr val="FFCCCC"/>
                </a:solidFill>
                <a:cs typeface="B Zar" pitchFamily="2" charset="-78"/>
              </a:rPr>
              <a:t>فنون مشاهده اي</a:t>
            </a:r>
            <a:r>
              <a:rPr lang="fa-IR" sz="3600" smtClean="0">
                <a:cs typeface="B Zar" pitchFamily="2" charset="-78"/>
              </a:rPr>
              <a:t>:  در اين نوع رفتار فرد در يك موقعيت بخصوص زير مشاهده قرار مي گيرد.</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56322"/>
                                        </p:tgtEl>
                                        <p:attrNameLst>
                                          <p:attrName>style.visibility</p:attrName>
                                        </p:attrNameLst>
                                      </p:cBhvr>
                                      <p:to>
                                        <p:strVal val="visible"/>
                                      </p:to>
                                    </p:set>
                                    <p:animEffect transition="in" filter="checkerboard(across)">
                                      <p:cBhvr>
                                        <p:cTn id="7" dur="500"/>
                                        <p:tgtEl>
                                          <p:spTgt spid="56322"/>
                                        </p:tgtEl>
                                      </p:cBhvr>
                                    </p:animEffect>
                                  </p:childTnLst>
                                </p:cTn>
                              </p:par>
                            </p:childTnLst>
                          </p:cTn>
                        </p:par>
                        <p:par>
                          <p:cTn id="8" fill="hold" nodeType="afterGroup">
                            <p:stCondLst>
                              <p:cond delay="500"/>
                            </p:stCondLst>
                            <p:childTnLst>
                              <p:par>
                                <p:cTn id="9" presetID="2" presetClass="entr" presetSubtype="8" fill="hold" nodeType="afterEffect">
                                  <p:stCondLst>
                                    <p:cond delay="0"/>
                                  </p:stCondLst>
                                  <p:childTnLst>
                                    <p:set>
                                      <p:cBhvr>
                                        <p:cTn id="10" dur="1" fill="hold">
                                          <p:stCondLst>
                                            <p:cond delay="0"/>
                                          </p:stCondLst>
                                        </p:cTn>
                                        <p:tgtEl>
                                          <p:spTgt spid="56323">
                                            <p:txEl>
                                              <p:pRg st="0" end="0"/>
                                            </p:txEl>
                                          </p:spTgt>
                                        </p:tgtEl>
                                        <p:attrNameLst>
                                          <p:attrName>style.visibility</p:attrName>
                                        </p:attrNameLst>
                                      </p:cBhvr>
                                      <p:to>
                                        <p:strVal val="visible"/>
                                      </p:to>
                                    </p:set>
                                    <p:anim calcmode="lin" valueType="num">
                                      <p:cBhvr additive="base">
                                        <p:cTn id="11" dur="1000" fill="hold"/>
                                        <p:tgtEl>
                                          <p:spTgt spid="56323">
                                            <p:txEl>
                                              <p:pRg st="0" end="0"/>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56323">
                                            <p:txEl>
                                              <p:pRg st="0" end="0"/>
                                            </p:txEl>
                                          </p:spTgt>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1500"/>
                            </p:stCondLst>
                            <p:childTnLst>
                              <p:par>
                                <p:cTn id="14" presetID="2" presetClass="entr" presetSubtype="8" fill="hold" nodeType="afterEffect">
                                  <p:stCondLst>
                                    <p:cond delay="0"/>
                                  </p:stCondLst>
                                  <p:childTnLst>
                                    <p:set>
                                      <p:cBhvr>
                                        <p:cTn id="15" dur="1" fill="hold">
                                          <p:stCondLst>
                                            <p:cond delay="0"/>
                                          </p:stCondLst>
                                        </p:cTn>
                                        <p:tgtEl>
                                          <p:spTgt spid="56323">
                                            <p:txEl>
                                              <p:pRg st="1" end="1"/>
                                            </p:txEl>
                                          </p:spTgt>
                                        </p:tgtEl>
                                        <p:attrNameLst>
                                          <p:attrName>style.visibility</p:attrName>
                                        </p:attrNameLst>
                                      </p:cBhvr>
                                      <p:to>
                                        <p:strVal val="visible"/>
                                      </p:to>
                                    </p:set>
                                    <p:anim calcmode="lin" valueType="num">
                                      <p:cBhvr additive="base">
                                        <p:cTn id="16" dur="1000" fill="hold"/>
                                        <p:tgtEl>
                                          <p:spTgt spid="56323">
                                            <p:txEl>
                                              <p:pRg st="1" end="1"/>
                                            </p:txEl>
                                          </p:spTgt>
                                        </p:tgtEl>
                                        <p:attrNameLst>
                                          <p:attrName>ppt_x</p:attrName>
                                        </p:attrNameLst>
                                      </p:cBhvr>
                                      <p:tavLst>
                                        <p:tav tm="0">
                                          <p:val>
                                            <p:strVal val="0-#ppt_w/2"/>
                                          </p:val>
                                        </p:tav>
                                        <p:tav tm="100000">
                                          <p:val>
                                            <p:strVal val="#ppt_x"/>
                                          </p:val>
                                        </p:tav>
                                      </p:tavLst>
                                    </p:anim>
                                    <p:anim calcmode="lin" valueType="num">
                                      <p:cBhvr additive="base">
                                        <p:cTn id="17" dur="1000" fill="hold"/>
                                        <p:tgtEl>
                                          <p:spTgt spid="56323">
                                            <p:txEl>
                                              <p:pRg st="1" end="1"/>
                                            </p:txEl>
                                          </p:spTgt>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2500"/>
                            </p:stCondLst>
                            <p:childTnLst>
                              <p:par>
                                <p:cTn id="19" presetID="2" presetClass="entr" presetSubtype="8" fill="hold" nodeType="afterEffect">
                                  <p:stCondLst>
                                    <p:cond delay="0"/>
                                  </p:stCondLst>
                                  <p:childTnLst>
                                    <p:set>
                                      <p:cBhvr>
                                        <p:cTn id="20" dur="1" fill="hold">
                                          <p:stCondLst>
                                            <p:cond delay="0"/>
                                          </p:stCondLst>
                                        </p:cTn>
                                        <p:tgtEl>
                                          <p:spTgt spid="56323">
                                            <p:txEl>
                                              <p:pRg st="2" end="2"/>
                                            </p:txEl>
                                          </p:spTgt>
                                        </p:tgtEl>
                                        <p:attrNameLst>
                                          <p:attrName>style.visibility</p:attrName>
                                        </p:attrNameLst>
                                      </p:cBhvr>
                                      <p:to>
                                        <p:strVal val="visible"/>
                                      </p:to>
                                    </p:set>
                                    <p:anim calcmode="lin" valueType="num">
                                      <p:cBhvr additive="base">
                                        <p:cTn id="21" dur="1000" fill="hold"/>
                                        <p:tgtEl>
                                          <p:spTgt spid="56323">
                                            <p:txEl>
                                              <p:pRg st="2" end="2"/>
                                            </p:txEl>
                                          </p:spTgt>
                                        </p:tgtEl>
                                        <p:attrNameLst>
                                          <p:attrName>ppt_x</p:attrName>
                                        </p:attrNameLst>
                                      </p:cBhvr>
                                      <p:tavLst>
                                        <p:tav tm="0">
                                          <p:val>
                                            <p:strVal val="0-#ppt_w/2"/>
                                          </p:val>
                                        </p:tav>
                                        <p:tav tm="100000">
                                          <p:val>
                                            <p:strVal val="#ppt_x"/>
                                          </p:val>
                                        </p:tav>
                                      </p:tavLst>
                                    </p:anim>
                                    <p:anim calcmode="lin" valueType="num">
                                      <p:cBhvr additive="base">
                                        <p:cTn id="22" dur="1000" fill="hold"/>
                                        <p:tgtEl>
                                          <p:spTgt spid="5632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4157126-D7A9-4D7E-833B-447F70D8B5FF}" type="slidenum">
              <a:rPr lang="en-US" altLang="fa-IR"/>
              <a:pPr/>
              <a:t>2</a:t>
            </a:fld>
            <a:endParaRPr lang="en-US" altLang="fa-IR"/>
          </a:p>
        </p:txBody>
      </p:sp>
      <p:sp>
        <p:nvSpPr>
          <p:cNvPr id="26628" name="Rectangle 4"/>
          <p:cNvSpPr>
            <a:spLocks noGrp="1" noRot="1" noChangeArrowheads="1"/>
          </p:cNvSpPr>
          <p:nvPr>
            <p:ph type="title"/>
          </p:nvPr>
        </p:nvSpPr>
        <p:spPr/>
        <p:txBody>
          <a:bodyPr/>
          <a:lstStyle/>
          <a:p>
            <a:pPr eaLnBrk="1" hangingPunct="1">
              <a:defRPr/>
            </a:pPr>
            <a:r>
              <a:rPr lang="fa-IR" smtClean="0">
                <a:solidFill>
                  <a:srgbClr val="0000FF"/>
                </a:solidFill>
                <a:cs typeface="B Zar" pitchFamily="2" charset="-78"/>
              </a:rPr>
              <a:t>معرفي واحد درسي</a:t>
            </a:r>
            <a:endParaRPr lang="en-US" smtClean="0">
              <a:solidFill>
                <a:srgbClr val="0000FF"/>
              </a:solidFill>
              <a:cs typeface="B Zar" pitchFamily="2" charset="-78"/>
            </a:endParaRPr>
          </a:p>
        </p:txBody>
      </p:sp>
      <p:sp>
        <p:nvSpPr>
          <p:cNvPr id="26629" name="Rectangle 5"/>
          <p:cNvSpPr>
            <a:spLocks noGrp="1" noRot="1" noChangeArrowheads="1"/>
          </p:cNvSpPr>
          <p:nvPr>
            <p:ph type="body" idx="1"/>
          </p:nvPr>
        </p:nvSpPr>
        <p:spPr>
          <a:xfrm>
            <a:off x="323850" y="1700213"/>
            <a:ext cx="8540750" cy="4422775"/>
          </a:xfrm>
          <a:gradFill rotWithShape="1">
            <a:gsLst>
              <a:gs pos="0">
                <a:srgbClr val="FF3399">
                  <a:alpha val="67000"/>
                </a:srgbClr>
              </a:gs>
              <a:gs pos="25000">
                <a:srgbClr val="FF6633">
                  <a:alpha val="59000"/>
                </a:srgbClr>
              </a:gs>
              <a:gs pos="50000">
                <a:srgbClr val="FFFF00">
                  <a:alpha val="51000"/>
                </a:srgbClr>
              </a:gs>
              <a:gs pos="75000">
                <a:srgbClr val="01A78F">
                  <a:alpha val="43000"/>
                </a:srgbClr>
              </a:gs>
              <a:gs pos="100000">
                <a:srgbClr val="3366FF">
                  <a:alpha val="35001"/>
                </a:srgbClr>
              </a:gs>
            </a:gsLst>
            <a:path path="shape">
              <a:fillToRect l="50000" t="50000" r="50000" b="50000"/>
            </a:path>
          </a:gradFill>
          <a:ln w="57150" cmpd="thickThin">
            <a:solidFill>
              <a:srgbClr val="FF0000"/>
            </a:solidFill>
          </a:ln>
        </p:spPr>
        <p:txBody>
          <a:bodyPr/>
          <a:lstStyle/>
          <a:p>
            <a:pPr algn="r" rtl="1" eaLnBrk="1" hangingPunct="1">
              <a:lnSpc>
                <a:spcPct val="90000"/>
              </a:lnSpc>
              <a:buClr>
                <a:srgbClr val="33CCFF"/>
              </a:buClr>
              <a:buFont typeface="Wingdings" pitchFamily="2" charset="2"/>
              <a:buChar char="ü"/>
              <a:defRPr/>
            </a:pPr>
            <a:r>
              <a:rPr lang="fa-IR" smtClean="0">
                <a:solidFill>
                  <a:srgbClr val="CCECFF"/>
                </a:solidFill>
                <a:cs typeface="B Zar" pitchFamily="2" charset="-78"/>
              </a:rPr>
              <a:t>نام درس:</a:t>
            </a:r>
            <a:r>
              <a:rPr lang="en-US" smtClean="0">
                <a:solidFill>
                  <a:srgbClr val="CCECFF"/>
                </a:solidFill>
                <a:cs typeface="B Zar" pitchFamily="2" charset="-78"/>
              </a:rPr>
              <a:t>   </a:t>
            </a:r>
            <a:r>
              <a:rPr lang="fa-IR" smtClean="0">
                <a:solidFill>
                  <a:srgbClr val="CCECFF"/>
                </a:solidFill>
                <a:cs typeface="B Zar" pitchFamily="2" charset="-78"/>
              </a:rPr>
              <a:t>اندازه گيري وسنجش در علوم تربيتي</a:t>
            </a:r>
          </a:p>
          <a:p>
            <a:pPr algn="r" rtl="1" eaLnBrk="1" hangingPunct="1">
              <a:lnSpc>
                <a:spcPct val="90000"/>
              </a:lnSpc>
              <a:buClr>
                <a:srgbClr val="33CCFF"/>
              </a:buClr>
              <a:buFont typeface="Wingdings" pitchFamily="2" charset="2"/>
              <a:buChar char="ü"/>
              <a:defRPr/>
            </a:pPr>
            <a:r>
              <a:rPr lang="fa-IR" smtClean="0">
                <a:solidFill>
                  <a:srgbClr val="CCECFF"/>
                </a:solidFill>
                <a:cs typeface="B Zar" pitchFamily="2" charset="-78"/>
              </a:rPr>
              <a:t>نام مولف:</a:t>
            </a:r>
            <a:r>
              <a:rPr lang="en-US" smtClean="0">
                <a:solidFill>
                  <a:srgbClr val="CCECFF"/>
                </a:solidFill>
                <a:cs typeface="B Zar" pitchFamily="2" charset="-78"/>
              </a:rPr>
              <a:t>   </a:t>
            </a:r>
            <a:r>
              <a:rPr lang="fa-IR" smtClean="0">
                <a:solidFill>
                  <a:srgbClr val="CCECFF"/>
                </a:solidFill>
                <a:cs typeface="B Zar" pitchFamily="2" charset="-78"/>
              </a:rPr>
              <a:t>دكتر علي اكبر سيف</a:t>
            </a:r>
          </a:p>
          <a:p>
            <a:pPr algn="r" rtl="1" eaLnBrk="1" hangingPunct="1">
              <a:lnSpc>
                <a:spcPct val="90000"/>
              </a:lnSpc>
              <a:buClr>
                <a:srgbClr val="33CCFF"/>
              </a:buClr>
              <a:buFont typeface="Wingdings" pitchFamily="2" charset="2"/>
              <a:buChar char="ü"/>
              <a:defRPr/>
            </a:pPr>
            <a:r>
              <a:rPr lang="fa-IR" smtClean="0">
                <a:solidFill>
                  <a:srgbClr val="CCECFF"/>
                </a:solidFill>
                <a:cs typeface="B Zar" pitchFamily="2" charset="-78"/>
              </a:rPr>
              <a:t>نام رشته تحصيلي:</a:t>
            </a:r>
            <a:r>
              <a:rPr lang="en-US" smtClean="0">
                <a:solidFill>
                  <a:srgbClr val="CCECFF"/>
                </a:solidFill>
                <a:cs typeface="B Zar" pitchFamily="2" charset="-78"/>
              </a:rPr>
              <a:t>   </a:t>
            </a:r>
            <a:r>
              <a:rPr lang="fa-IR" smtClean="0">
                <a:solidFill>
                  <a:srgbClr val="CCECFF"/>
                </a:solidFill>
                <a:cs typeface="B Zar" pitchFamily="2" charset="-78"/>
              </a:rPr>
              <a:t>علوم تربيتي،گرايش مديريت و برنامه ريزي آموزشي</a:t>
            </a:r>
          </a:p>
          <a:p>
            <a:pPr algn="r" rtl="1" eaLnBrk="1" hangingPunct="1">
              <a:lnSpc>
                <a:spcPct val="90000"/>
              </a:lnSpc>
              <a:buClr>
                <a:srgbClr val="33CCFF"/>
              </a:buClr>
              <a:buFont typeface="Wingdings" pitchFamily="2" charset="2"/>
              <a:buChar char="ü"/>
              <a:defRPr/>
            </a:pPr>
            <a:r>
              <a:rPr lang="fa-IR" smtClean="0">
                <a:solidFill>
                  <a:srgbClr val="CCECFF"/>
                </a:solidFill>
                <a:cs typeface="B Zar" pitchFamily="2" charset="-78"/>
              </a:rPr>
              <a:t>تعداد واحد درس</a:t>
            </a:r>
            <a:r>
              <a:rPr lang="en-US" smtClean="0">
                <a:solidFill>
                  <a:srgbClr val="CCECFF"/>
                </a:solidFill>
                <a:cs typeface="B Zar" pitchFamily="2" charset="-78"/>
              </a:rPr>
              <a:t>  :</a:t>
            </a:r>
            <a:r>
              <a:rPr lang="fa-IR" smtClean="0">
                <a:solidFill>
                  <a:srgbClr val="CCECFF"/>
                </a:solidFill>
                <a:cs typeface="B Zar" pitchFamily="2" charset="-78"/>
              </a:rPr>
              <a:t>2واحد نظري ،1واحد عملي</a:t>
            </a:r>
          </a:p>
          <a:p>
            <a:pPr algn="r" rtl="1" eaLnBrk="1" hangingPunct="1">
              <a:lnSpc>
                <a:spcPct val="90000"/>
              </a:lnSpc>
              <a:buClr>
                <a:srgbClr val="33CCFF"/>
              </a:buClr>
              <a:buFont typeface="Wingdings" pitchFamily="2" charset="2"/>
              <a:buChar char="ü"/>
              <a:defRPr/>
            </a:pPr>
            <a:r>
              <a:rPr lang="fa-IR" smtClean="0">
                <a:solidFill>
                  <a:srgbClr val="CCECFF"/>
                </a:solidFill>
                <a:cs typeface="B Zar" pitchFamily="2" charset="-78"/>
              </a:rPr>
              <a:t>ارائه در ترم :</a:t>
            </a:r>
            <a:r>
              <a:rPr lang="en-US" smtClean="0">
                <a:solidFill>
                  <a:srgbClr val="CCECFF"/>
                </a:solidFill>
                <a:cs typeface="B Zar" pitchFamily="2" charset="-78"/>
              </a:rPr>
              <a:t>  </a:t>
            </a:r>
            <a:r>
              <a:rPr lang="fa-IR" smtClean="0">
                <a:solidFill>
                  <a:srgbClr val="CCECFF"/>
                </a:solidFill>
                <a:cs typeface="B Zar" pitchFamily="2" charset="-78"/>
              </a:rPr>
              <a:t>سوم</a:t>
            </a:r>
          </a:p>
          <a:p>
            <a:pPr algn="r" rtl="1" eaLnBrk="1" hangingPunct="1">
              <a:lnSpc>
                <a:spcPct val="90000"/>
              </a:lnSpc>
              <a:buClr>
                <a:srgbClr val="33CCFF"/>
              </a:buClr>
              <a:buFont typeface="Wingdings" pitchFamily="2" charset="2"/>
              <a:buChar char="ü"/>
              <a:defRPr/>
            </a:pPr>
            <a:r>
              <a:rPr lang="fa-IR" smtClean="0">
                <a:solidFill>
                  <a:srgbClr val="CCECFF"/>
                </a:solidFill>
                <a:cs typeface="B Zar" pitchFamily="2" charset="-78"/>
              </a:rPr>
              <a:t>پيشنياز:</a:t>
            </a:r>
            <a:r>
              <a:rPr lang="en-US" smtClean="0">
                <a:solidFill>
                  <a:srgbClr val="CCECFF"/>
                </a:solidFill>
                <a:cs typeface="B Zar" pitchFamily="2" charset="-78"/>
              </a:rPr>
              <a:t>  </a:t>
            </a:r>
            <a:r>
              <a:rPr lang="fa-IR" smtClean="0">
                <a:solidFill>
                  <a:srgbClr val="CCECFF"/>
                </a:solidFill>
                <a:cs typeface="B Zar" pitchFamily="2" charset="-78"/>
              </a:rPr>
              <a:t>روشهاي آماري در علوم تربيتي</a:t>
            </a:r>
            <a:r>
              <a:rPr lang="fa-IR" smtClean="0">
                <a:cs typeface="B Zar" pitchFamily="2" charset="-78"/>
              </a:rPr>
              <a:t> </a:t>
            </a:r>
            <a:endParaRPr lang="en-US"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6628"/>
                                        </p:tgtEl>
                                        <p:attrNameLst>
                                          <p:attrName>style.visibility</p:attrName>
                                        </p:attrNameLst>
                                      </p:cBhvr>
                                      <p:to>
                                        <p:strVal val="visible"/>
                                      </p:to>
                                    </p:set>
                                    <p:anim calcmode="lin" valueType="num">
                                      <p:cBhvr additive="base">
                                        <p:cTn id="7" dur="2000" fill="hold"/>
                                        <p:tgtEl>
                                          <p:spTgt spid="26628"/>
                                        </p:tgtEl>
                                        <p:attrNameLst>
                                          <p:attrName>ppt_x</p:attrName>
                                        </p:attrNameLst>
                                      </p:cBhvr>
                                      <p:tavLst>
                                        <p:tav tm="0">
                                          <p:val>
                                            <p:strVal val="#ppt_x"/>
                                          </p:val>
                                        </p:tav>
                                        <p:tav tm="100000">
                                          <p:val>
                                            <p:strVal val="#ppt_x"/>
                                          </p:val>
                                        </p:tav>
                                      </p:tavLst>
                                    </p:anim>
                                    <p:anim calcmode="lin" valueType="num">
                                      <p:cBhvr additive="base">
                                        <p:cTn id="8" dur="2000" fill="hold"/>
                                        <p:tgtEl>
                                          <p:spTgt spid="266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65007978-D870-4BE8-B887-E581F38815F5}" type="slidenum">
              <a:rPr lang="en-US" altLang="fa-IR"/>
              <a:pPr/>
              <a:t>20</a:t>
            </a:fld>
            <a:endParaRPr lang="en-US" altLang="fa-IR"/>
          </a:p>
        </p:txBody>
      </p:sp>
      <p:graphicFrame>
        <p:nvGraphicFramePr>
          <p:cNvPr id="57350" name="Organization Chart 6"/>
          <p:cNvGraphicFramePr>
            <a:graphicFrameLocks/>
          </p:cNvGraphicFramePr>
          <p:nvPr>
            <p:ph/>
          </p:nvPr>
        </p:nvGraphicFramePr>
        <p:xfrm>
          <a:off x="431800" y="242888"/>
          <a:ext cx="8208963" cy="5834062"/>
        </p:xfrm>
        <a:graphic>
          <a:graphicData uri="http://schemas.openxmlformats.org/drawingml/2006/compatibility">
            <com:legacyDrawing xmlns:com="http://schemas.openxmlformats.org/drawingml/2006/compatibility" spid="_x0000_s4098"/>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57350"/>
                                        </p:tgtEl>
                                        <p:attrNameLst>
                                          <p:attrName>style.visibility</p:attrName>
                                        </p:attrNameLst>
                                      </p:cBhvr>
                                      <p:to>
                                        <p:strVal val="visible"/>
                                      </p:to>
                                    </p:set>
                                    <p:animEffect transition="in" filter="checkerboard(across)">
                                      <p:cBhvr>
                                        <p:cTn id="7" dur="500"/>
                                        <p:tgtEl>
                                          <p:spTgt spid="573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5735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78A25A3-D26E-4604-8CAB-F3E89495CA56}" type="slidenum">
              <a:rPr lang="en-US" altLang="fa-IR"/>
              <a:pPr/>
              <a:t>21</a:t>
            </a:fld>
            <a:endParaRPr lang="en-US" altLang="fa-IR"/>
          </a:p>
        </p:txBody>
      </p:sp>
      <p:sp>
        <p:nvSpPr>
          <p:cNvPr id="66562" name="Rectangle 2"/>
          <p:cNvSpPr>
            <a:spLocks noGrp="1" noRot="1" noChangeArrowheads="1"/>
          </p:cNvSpPr>
          <p:nvPr>
            <p:ph type="title"/>
          </p:nvPr>
        </p:nvSpPr>
        <p:spPr>
          <a:xfrm>
            <a:off x="395288" y="1196975"/>
            <a:ext cx="8510587" cy="1325563"/>
          </a:xfrm>
          <a:ln>
            <a:solidFill>
              <a:srgbClr val="FF66FF"/>
            </a:solidFill>
          </a:ln>
        </p:spPr>
        <p:txBody>
          <a:bodyPr/>
          <a:lstStyle/>
          <a:p>
            <a:pPr eaLnBrk="1" hangingPunct="1">
              <a:defRPr/>
            </a:pPr>
            <a:r>
              <a:rPr lang="fa-IR" smtClean="0">
                <a:solidFill>
                  <a:srgbClr val="FF0000"/>
                </a:solidFill>
                <a:cs typeface="B Zar" pitchFamily="2" charset="-78"/>
              </a:rPr>
              <a:t>علاقه ونگرش</a:t>
            </a:r>
            <a:endParaRPr lang="en-US" smtClean="0">
              <a:solidFill>
                <a:srgbClr val="FF0000"/>
              </a:solidFill>
              <a:cs typeface="B Zar" pitchFamily="2" charset="-78"/>
            </a:endParaRPr>
          </a:p>
        </p:txBody>
      </p:sp>
      <p:sp>
        <p:nvSpPr>
          <p:cNvPr id="66563" name="Rectangle 3"/>
          <p:cNvSpPr>
            <a:spLocks noGrp="1" noRot="1" noChangeArrowheads="1"/>
          </p:cNvSpPr>
          <p:nvPr>
            <p:ph type="body" idx="1"/>
          </p:nvPr>
        </p:nvSpPr>
        <p:spPr>
          <a:xfrm>
            <a:off x="301625" y="3357563"/>
            <a:ext cx="8540750" cy="1871662"/>
          </a:xfrm>
          <a:ln>
            <a:solidFill>
              <a:srgbClr val="0000FF"/>
            </a:solidFill>
          </a:ln>
        </p:spPr>
        <p:txBody>
          <a:bodyPr/>
          <a:lstStyle/>
          <a:p>
            <a:pPr algn="just" rtl="1" eaLnBrk="1" hangingPunct="1">
              <a:buFont typeface="Wingdings" pitchFamily="2" charset="2"/>
              <a:buNone/>
              <a:defRPr/>
            </a:pPr>
            <a:r>
              <a:rPr lang="fa-IR" sz="3600" smtClean="0">
                <a:cs typeface="B Zar" pitchFamily="2" charset="-78"/>
              </a:rPr>
              <a:t>اين دوبخش از شخصيت كه اهميت زيادي درامور مشاوره شغلي وتربيتي دارد به دوست داشتنها ودوست نداشتن هاي افراد اشاره مي كند.</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66562"/>
                                        </p:tgtEl>
                                        <p:attrNameLst>
                                          <p:attrName>style.visibility</p:attrName>
                                        </p:attrNameLst>
                                      </p:cBhvr>
                                      <p:to>
                                        <p:strVal val="visible"/>
                                      </p:to>
                                    </p:set>
                                    <p:anim calcmode="lin" valueType="num">
                                      <p:cBhvr additive="base">
                                        <p:cTn id="7" dur="1000" fill="hold"/>
                                        <p:tgtEl>
                                          <p:spTgt spid="66562"/>
                                        </p:tgtEl>
                                        <p:attrNameLst>
                                          <p:attrName>ppt_x</p:attrName>
                                        </p:attrNameLst>
                                      </p:cBhvr>
                                      <p:tavLst>
                                        <p:tav tm="0">
                                          <p:val>
                                            <p:strVal val="#ppt_x"/>
                                          </p:val>
                                        </p:tav>
                                        <p:tav tm="100000">
                                          <p:val>
                                            <p:strVal val="#ppt_x"/>
                                          </p:val>
                                        </p:tav>
                                      </p:tavLst>
                                    </p:anim>
                                    <p:anim calcmode="lin" valueType="num">
                                      <p:cBhvr additive="base">
                                        <p:cTn id="8" dur="1000" fill="hold"/>
                                        <p:tgtEl>
                                          <p:spTgt spid="66562"/>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nodeType="afterEffect">
                                  <p:stCondLst>
                                    <p:cond delay="0"/>
                                  </p:stCondLst>
                                  <p:childTnLst>
                                    <p:set>
                                      <p:cBhvr>
                                        <p:cTn id="11" dur="1" fill="hold">
                                          <p:stCondLst>
                                            <p:cond delay="0"/>
                                          </p:stCondLst>
                                        </p:cTn>
                                        <p:tgtEl>
                                          <p:spTgt spid="66563">
                                            <p:txEl>
                                              <p:pRg st="0" end="0"/>
                                            </p:txEl>
                                          </p:spTgt>
                                        </p:tgtEl>
                                        <p:attrNameLst>
                                          <p:attrName>style.visibility</p:attrName>
                                        </p:attrNameLst>
                                      </p:cBhvr>
                                      <p:to>
                                        <p:strVal val="visible"/>
                                      </p:to>
                                    </p:set>
                                    <p:anim calcmode="lin" valueType="num">
                                      <p:cBhvr additive="base">
                                        <p:cTn id="12" dur="1000" fill="hold"/>
                                        <p:tgtEl>
                                          <p:spTgt spid="6656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6656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2E3C3E5-8C27-4D2C-9A05-D648836B563A}" type="slidenum">
              <a:rPr lang="en-US" altLang="fa-IR"/>
              <a:pPr/>
              <a:t>22</a:t>
            </a:fld>
            <a:endParaRPr lang="en-US" altLang="fa-IR"/>
          </a:p>
        </p:txBody>
      </p:sp>
      <p:sp>
        <p:nvSpPr>
          <p:cNvPr id="67586" name="Rectangle 2"/>
          <p:cNvSpPr>
            <a:spLocks noGrp="1" noRot="1" noChangeArrowheads="1"/>
          </p:cNvSpPr>
          <p:nvPr>
            <p:ph type="title"/>
          </p:nvPr>
        </p:nvSpPr>
        <p:spPr>
          <a:xfrm>
            <a:off x="250825" y="765175"/>
            <a:ext cx="8510588" cy="1325563"/>
          </a:xfrm>
          <a:ln w="76200">
            <a:pattFill prst="openDmnd">
              <a:fgClr>
                <a:srgbClr val="00CC00"/>
              </a:fgClr>
              <a:bgClr>
                <a:schemeClr val="tx1"/>
              </a:bgClr>
            </a:pattFill>
          </a:ln>
        </p:spPr>
        <p:txBody>
          <a:bodyPr/>
          <a:lstStyle/>
          <a:p>
            <a:pPr eaLnBrk="1" hangingPunct="1">
              <a:defRPr/>
            </a:pPr>
            <a:r>
              <a:rPr lang="fa-IR" smtClean="0">
                <a:solidFill>
                  <a:srgbClr val="FF0000"/>
                </a:solidFill>
                <a:cs typeface="B Zar" pitchFamily="2" charset="-78"/>
              </a:rPr>
              <a:t>تعريف خاص علاقه ونگرش</a:t>
            </a:r>
            <a:endParaRPr lang="en-US" smtClean="0">
              <a:solidFill>
                <a:srgbClr val="FF0000"/>
              </a:solidFill>
              <a:cs typeface="B Zar" pitchFamily="2" charset="-78"/>
            </a:endParaRPr>
          </a:p>
        </p:txBody>
      </p:sp>
      <p:sp>
        <p:nvSpPr>
          <p:cNvPr id="67587" name="Rectangle 3"/>
          <p:cNvSpPr>
            <a:spLocks noGrp="1" noRot="1" noChangeArrowheads="1"/>
          </p:cNvSpPr>
          <p:nvPr>
            <p:ph type="body" idx="1"/>
          </p:nvPr>
        </p:nvSpPr>
        <p:spPr>
          <a:xfrm>
            <a:off x="684213" y="2565400"/>
            <a:ext cx="8015287" cy="2951163"/>
          </a:xfrm>
          <a:ln>
            <a:solidFill>
              <a:srgbClr val="0000FF"/>
            </a:solidFill>
          </a:ln>
        </p:spPr>
        <p:txBody>
          <a:bodyPr/>
          <a:lstStyle/>
          <a:p>
            <a:pPr algn="just" rtl="1" eaLnBrk="1" hangingPunct="1">
              <a:buFont typeface="Wingdings" pitchFamily="2" charset="2"/>
              <a:buNone/>
              <a:defRPr/>
            </a:pPr>
            <a:r>
              <a:rPr lang="fa-IR" sz="3600" smtClean="0">
                <a:solidFill>
                  <a:srgbClr val="66FF66"/>
                </a:solidFill>
                <a:cs typeface="B Zar" pitchFamily="2" charset="-78"/>
              </a:rPr>
              <a:t>علاقه :</a:t>
            </a:r>
            <a:r>
              <a:rPr lang="fa-IR" sz="3600" smtClean="0">
                <a:cs typeface="B Zar" pitchFamily="2" charset="-78"/>
              </a:rPr>
              <a:t>  به احساس فرد نسبت به يك فعاليت اشاره مي كند</a:t>
            </a:r>
          </a:p>
          <a:p>
            <a:pPr algn="just" rtl="1" eaLnBrk="1" hangingPunct="1">
              <a:buFont typeface="Wingdings" pitchFamily="2" charset="2"/>
              <a:buNone/>
              <a:defRPr/>
            </a:pPr>
            <a:r>
              <a:rPr lang="fa-IR" sz="3600" smtClean="0">
                <a:solidFill>
                  <a:srgbClr val="66FF66"/>
                </a:solidFill>
                <a:cs typeface="B Zar" pitchFamily="2" charset="-78"/>
              </a:rPr>
              <a:t>نگرش:</a:t>
            </a:r>
            <a:r>
              <a:rPr lang="fa-IR" sz="3600" smtClean="0">
                <a:cs typeface="B Zar" pitchFamily="2" charset="-78"/>
              </a:rPr>
              <a:t>  حاكي از احساس فرد نسبت به يك شئي،يك نهاد اجتماعي يا يك گروه است.</a:t>
            </a:r>
          </a:p>
          <a:p>
            <a:pPr algn="just" rtl="1" eaLnBrk="1" hangingPunct="1">
              <a:buFont typeface="Wingdings" pitchFamily="2" charset="2"/>
              <a:buNone/>
              <a:defRPr/>
            </a:pPr>
            <a:r>
              <a:rPr lang="fa-IR" smtClean="0">
                <a:cs typeface="B Zar" pitchFamily="2" charset="-78"/>
              </a:rPr>
              <a:t>                                (مهرونزوليمان 1984ص465)</a:t>
            </a:r>
            <a:endParaRPr lang="en-US"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2" fill="hold" grpId="0" nodeType="afterEffect">
                                  <p:stCondLst>
                                    <p:cond delay="0"/>
                                  </p:stCondLst>
                                  <p:childTnLst>
                                    <p:set>
                                      <p:cBhvr>
                                        <p:cTn id="6" dur="1" fill="hold">
                                          <p:stCondLst>
                                            <p:cond delay="0"/>
                                          </p:stCondLst>
                                        </p:cTn>
                                        <p:tgtEl>
                                          <p:spTgt spid="67586"/>
                                        </p:tgtEl>
                                        <p:attrNameLst>
                                          <p:attrName>style.visibility</p:attrName>
                                        </p:attrNameLst>
                                      </p:cBhvr>
                                      <p:to>
                                        <p:strVal val="visible"/>
                                      </p:to>
                                    </p:set>
                                    <p:anim calcmode="lin" valueType="num">
                                      <p:cBhvr additive="base">
                                        <p:cTn id="7" dur="1000" fill="hold"/>
                                        <p:tgtEl>
                                          <p:spTgt spid="67586"/>
                                        </p:tgtEl>
                                        <p:attrNameLst>
                                          <p:attrName>ppt_x</p:attrName>
                                        </p:attrNameLst>
                                      </p:cBhvr>
                                      <p:tavLst>
                                        <p:tav tm="0">
                                          <p:val>
                                            <p:strVal val="0-#ppt_w/2"/>
                                          </p:val>
                                        </p:tav>
                                        <p:tav tm="100000">
                                          <p:val>
                                            <p:strVal val="#ppt_x"/>
                                          </p:val>
                                        </p:tav>
                                      </p:tavLst>
                                    </p:anim>
                                    <p:anim calcmode="lin" valueType="num">
                                      <p:cBhvr additive="base">
                                        <p:cTn id="8" dur="1000" fill="hold"/>
                                        <p:tgtEl>
                                          <p:spTgt spid="67586"/>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1000"/>
                            </p:stCondLst>
                            <p:childTnLst>
                              <p:par>
                                <p:cTn id="10" presetID="2" presetClass="entr" presetSubtype="12" fill="hold" nodeType="afterEffect">
                                  <p:stCondLst>
                                    <p:cond delay="0"/>
                                  </p:stCondLst>
                                  <p:childTnLst>
                                    <p:set>
                                      <p:cBhvr>
                                        <p:cTn id="11" dur="1" fill="hold">
                                          <p:stCondLst>
                                            <p:cond delay="0"/>
                                          </p:stCondLst>
                                        </p:cTn>
                                        <p:tgtEl>
                                          <p:spTgt spid="67587">
                                            <p:txEl>
                                              <p:pRg st="0" end="0"/>
                                            </p:txEl>
                                          </p:spTgt>
                                        </p:tgtEl>
                                        <p:attrNameLst>
                                          <p:attrName>style.visibility</p:attrName>
                                        </p:attrNameLst>
                                      </p:cBhvr>
                                      <p:to>
                                        <p:strVal val="visible"/>
                                      </p:to>
                                    </p:set>
                                    <p:anim calcmode="lin" valueType="num">
                                      <p:cBhvr additive="base">
                                        <p:cTn id="12" dur="1000" fill="hold"/>
                                        <p:tgtEl>
                                          <p:spTgt spid="67587">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67587">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12" fill="hold" nodeType="withEffect">
                                  <p:stCondLst>
                                    <p:cond delay="0"/>
                                  </p:stCondLst>
                                  <p:childTnLst>
                                    <p:set>
                                      <p:cBhvr>
                                        <p:cTn id="15" dur="1" fill="hold">
                                          <p:stCondLst>
                                            <p:cond delay="0"/>
                                          </p:stCondLst>
                                        </p:cTn>
                                        <p:tgtEl>
                                          <p:spTgt spid="67587">
                                            <p:txEl>
                                              <p:pRg st="1" end="1"/>
                                            </p:txEl>
                                          </p:spTgt>
                                        </p:tgtEl>
                                        <p:attrNameLst>
                                          <p:attrName>style.visibility</p:attrName>
                                        </p:attrNameLst>
                                      </p:cBhvr>
                                      <p:to>
                                        <p:strVal val="visible"/>
                                      </p:to>
                                    </p:set>
                                    <p:anim calcmode="lin" valueType="num">
                                      <p:cBhvr additive="base">
                                        <p:cTn id="16" dur="1000" fill="hold"/>
                                        <p:tgtEl>
                                          <p:spTgt spid="67587">
                                            <p:txEl>
                                              <p:pRg st="1" end="1"/>
                                            </p:txEl>
                                          </p:spTgt>
                                        </p:tgtEl>
                                        <p:attrNameLst>
                                          <p:attrName>ppt_x</p:attrName>
                                        </p:attrNameLst>
                                      </p:cBhvr>
                                      <p:tavLst>
                                        <p:tav tm="0">
                                          <p:val>
                                            <p:strVal val="0-#ppt_w/2"/>
                                          </p:val>
                                        </p:tav>
                                        <p:tav tm="100000">
                                          <p:val>
                                            <p:strVal val="#ppt_x"/>
                                          </p:val>
                                        </p:tav>
                                      </p:tavLst>
                                    </p:anim>
                                    <p:anim calcmode="lin" valueType="num">
                                      <p:cBhvr additive="base">
                                        <p:cTn id="17" dur="1000" fill="hold"/>
                                        <p:tgtEl>
                                          <p:spTgt spid="67587">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12" fill="hold" nodeType="withEffect">
                                  <p:stCondLst>
                                    <p:cond delay="0"/>
                                  </p:stCondLst>
                                  <p:childTnLst>
                                    <p:set>
                                      <p:cBhvr>
                                        <p:cTn id="19" dur="1" fill="hold">
                                          <p:stCondLst>
                                            <p:cond delay="0"/>
                                          </p:stCondLst>
                                        </p:cTn>
                                        <p:tgtEl>
                                          <p:spTgt spid="67587">
                                            <p:txEl>
                                              <p:pRg st="2" end="2"/>
                                            </p:txEl>
                                          </p:spTgt>
                                        </p:tgtEl>
                                        <p:attrNameLst>
                                          <p:attrName>style.visibility</p:attrName>
                                        </p:attrNameLst>
                                      </p:cBhvr>
                                      <p:to>
                                        <p:strVal val="visible"/>
                                      </p:to>
                                    </p:set>
                                    <p:anim calcmode="lin" valueType="num">
                                      <p:cBhvr additive="base">
                                        <p:cTn id="20" dur="1000" fill="hold"/>
                                        <p:tgtEl>
                                          <p:spTgt spid="67587">
                                            <p:txEl>
                                              <p:pRg st="2" end="2"/>
                                            </p:txEl>
                                          </p:spTgt>
                                        </p:tgtEl>
                                        <p:attrNameLst>
                                          <p:attrName>ppt_x</p:attrName>
                                        </p:attrNameLst>
                                      </p:cBhvr>
                                      <p:tavLst>
                                        <p:tav tm="0">
                                          <p:val>
                                            <p:strVal val="0-#ppt_w/2"/>
                                          </p:val>
                                        </p:tav>
                                        <p:tav tm="100000">
                                          <p:val>
                                            <p:strVal val="#ppt_x"/>
                                          </p:val>
                                        </p:tav>
                                      </p:tavLst>
                                    </p:anim>
                                    <p:anim calcmode="lin" valueType="num">
                                      <p:cBhvr additive="base">
                                        <p:cTn id="21" dur="1000" fill="hold"/>
                                        <p:tgtEl>
                                          <p:spTgt spid="6758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737B6312-3974-4489-8995-8858629A0BAB}" type="slidenum">
              <a:rPr lang="en-US" altLang="fa-IR"/>
              <a:pPr/>
              <a:t>23</a:t>
            </a:fld>
            <a:endParaRPr lang="en-US" altLang="fa-IR"/>
          </a:p>
        </p:txBody>
      </p:sp>
      <p:sp>
        <p:nvSpPr>
          <p:cNvPr id="68612" name="Rectangle 4"/>
          <p:cNvSpPr>
            <a:spLocks noGrp="1" noRot="1" noChangeArrowheads="1"/>
          </p:cNvSpPr>
          <p:nvPr>
            <p:ph type="title"/>
          </p:nvPr>
        </p:nvSpPr>
        <p:spPr/>
        <p:txBody>
          <a:bodyPr/>
          <a:lstStyle/>
          <a:p>
            <a:pPr eaLnBrk="1" hangingPunct="1">
              <a:defRPr/>
            </a:pPr>
            <a:r>
              <a:rPr lang="fa-IR" smtClean="0">
                <a:solidFill>
                  <a:srgbClr val="FF0000"/>
                </a:solidFill>
                <a:cs typeface="B Zar" pitchFamily="2" charset="-78"/>
              </a:rPr>
              <a:t>مقايسه اندازه گيري وارزشيابي</a:t>
            </a:r>
            <a:endParaRPr lang="en-US" smtClean="0">
              <a:solidFill>
                <a:srgbClr val="FF0000"/>
              </a:solidFill>
              <a:cs typeface="B Zar" pitchFamily="2" charset="-78"/>
            </a:endParaRPr>
          </a:p>
        </p:txBody>
      </p:sp>
      <p:sp>
        <p:nvSpPr>
          <p:cNvPr id="68613" name="Rectangle 5"/>
          <p:cNvSpPr>
            <a:spLocks noGrp="1" noRot="1" noChangeArrowheads="1"/>
          </p:cNvSpPr>
          <p:nvPr>
            <p:ph type="body" sz="half" idx="1"/>
          </p:nvPr>
        </p:nvSpPr>
        <p:spPr>
          <a:xfrm>
            <a:off x="301625" y="1676400"/>
            <a:ext cx="4189413" cy="4422775"/>
          </a:xfrm>
        </p:spPr>
        <p:txBody>
          <a:bodyPr/>
          <a:lstStyle/>
          <a:p>
            <a:pPr algn="ctr" rtl="1" eaLnBrk="1" hangingPunct="1">
              <a:buFont typeface="Wingdings" pitchFamily="2" charset="2"/>
              <a:buNone/>
              <a:defRPr/>
            </a:pPr>
            <a:r>
              <a:rPr lang="fa-IR" sz="3600" u="sng" smtClean="0">
                <a:solidFill>
                  <a:srgbClr val="66FF66"/>
                </a:solidFill>
                <a:cs typeface="B Zar" pitchFamily="2" charset="-78"/>
              </a:rPr>
              <a:t>ارزشيابي</a:t>
            </a:r>
          </a:p>
          <a:p>
            <a:pPr algn="ctr" rtl="1" eaLnBrk="1" hangingPunct="1">
              <a:buFont typeface="Wingdings" pitchFamily="2" charset="2"/>
              <a:buNone/>
              <a:defRPr/>
            </a:pPr>
            <a:endParaRPr lang="fa-IR" sz="3600" u="sng" smtClean="0">
              <a:solidFill>
                <a:srgbClr val="66FF66"/>
              </a:solidFill>
              <a:cs typeface="B Zar" pitchFamily="2" charset="-78"/>
            </a:endParaRPr>
          </a:p>
          <a:p>
            <a:pPr algn="ctr" rtl="1" eaLnBrk="1" hangingPunct="1">
              <a:defRPr/>
            </a:pPr>
            <a:r>
              <a:rPr lang="fa-IR" sz="3200" smtClean="0">
                <a:effectLst/>
                <a:cs typeface="B Zar" pitchFamily="2" charset="-78"/>
              </a:rPr>
              <a:t>قضاوت،علاقه وتفسير انسان آن اعداد را به ارزشيابي بدل</a:t>
            </a:r>
          </a:p>
          <a:p>
            <a:pPr algn="r" rtl="1" eaLnBrk="1" hangingPunct="1">
              <a:buFont typeface="Wingdings" pitchFamily="2" charset="2"/>
              <a:buNone/>
              <a:defRPr/>
            </a:pPr>
            <a:r>
              <a:rPr lang="fa-IR" sz="3200" smtClean="0">
                <a:effectLst/>
                <a:cs typeface="B Zar" pitchFamily="2" charset="-78"/>
              </a:rPr>
              <a:t>مي كند.</a:t>
            </a:r>
          </a:p>
          <a:p>
            <a:pPr algn="ctr" rtl="1" eaLnBrk="1" hangingPunct="1">
              <a:defRPr/>
            </a:pPr>
            <a:r>
              <a:rPr lang="fa-IR" sz="3200" smtClean="0">
                <a:effectLst/>
                <a:cs typeface="B Zar" pitchFamily="2" charset="-78"/>
              </a:rPr>
              <a:t>هم شامل توصيف كمي وهم شامل توصيف كيفي است.</a:t>
            </a:r>
            <a:endParaRPr lang="en-US" sz="3200" smtClean="0">
              <a:effectLst/>
              <a:cs typeface="B Zar" pitchFamily="2" charset="-78"/>
            </a:endParaRPr>
          </a:p>
        </p:txBody>
      </p:sp>
      <p:sp>
        <p:nvSpPr>
          <p:cNvPr id="68614" name="Rectangle 6"/>
          <p:cNvSpPr>
            <a:spLocks noGrp="1" noRot="1" noChangeArrowheads="1"/>
          </p:cNvSpPr>
          <p:nvPr>
            <p:ph type="body" sz="half" idx="2"/>
          </p:nvPr>
        </p:nvSpPr>
        <p:spPr>
          <a:xfrm>
            <a:off x="4652963" y="1676400"/>
            <a:ext cx="4189412" cy="4422775"/>
          </a:xfrm>
        </p:spPr>
        <p:txBody>
          <a:bodyPr/>
          <a:lstStyle/>
          <a:p>
            <a:pPr algn="ctr" rtl="1" eaLnBrk="1" hangingPunct="1">
              <a:buFont typeface="Wingdings" pitchFamily="2" charset="2"/>
              <a:buNone/>
              <a:defRPr/>
            </a:pPr>
            <a:r>
              <a:rPr lang="fa-IR" sz="3200" u="sng" smtClean="0">
                <a:solidFill>
                  <a:srgbClr val="66FF66"/>
                </a:solidFill>
                <a:cs typeface="B Zar" pitchFamily="2" charset="-78"/>
              </a:rPr>
              <a:t>اندازه گيري</a:t>
            </a:r>
          </a:p>
          <a:p>
            <a:pPr algn="ctr" rtl="1" eaLnBrk="1" hangingPunct="1">
              <a:buFont typeface="Wingdings" pitchFamily="2" charset="2"/>
              <a:buNone/>
              <a:defRPr/>
            </a:pPr>
            <a:endParaRPr lang="fa-IR" sz="3200" u="sng" smtClean="0">
              <a:cs typeface="B Zar" pitchFamily="2" charset="-78"/>
            </a:endParaRPr>
          </a:p>
          <a:p>
            <a:pPr algn="ctr" rtl="1" eaLnBrk="1" hangingPunct="1">
              <a:defRPr/>
            </a:pPr>
            <a:r>
              <a:rPr lang="fa-IR" sz="3200" smtClean="0">
                <a:effectLst/>
                <a:cs typeface="B Zar" pitchFamily="2" charset="-78"/>
              </a:rPr>
              <a:t>اعداد را در اختيار ما قرار </a:t>
            </a:r>
          </a:p>
          <a:p>
            <a:pPr algn="r" rtl="1" eaLnBrk="1" hangingPunct="1">
              <a:buFont typeface="Wingdings" pitchFamily="2" charset="2"/>
              <a:buNone/>
              <a:defRPr/>
            </a:pPr>
            <a:r>
              <a:rPr lang="fa-IR" sz="3200" smtClean="0">
                <a:effectLst/>
                <a:cs typeface="B Zar" pitchFamily="2" charset="-78"/>
              </a:rPr>
              <a:t> مي دهد.</a:t>
            </a:r>
          </a:p>
          <a:p>
            <a:pPr algn="ctr" rtl="1" eaLnBrk="1" hangingPunct="1">
              <a:buFont typeface="Wingdings" pitchFamily="2" charset="2"/>
              <a:buNone/>
              <a:defRPr/>
            </a:pPr>
            <a:endParaRPr lang="fa-IR" sz="3200" smtClean="0">
              <a:effectLst/>
              <a:cs typeface="B Zar" pitchFamily="2" charset="-78"/>
            </a:endParaRPr>
          </a:p>
          <a:p>
            <a:pPr algn="r" rtl="1" eaLnBrk="1" hangingPunct="1">
              <a:defRPr/>
            </a:pPr>
            <a:r>
              <a:rPr lang="fa-IR" sz="3200" smtClean="0">
                <a:effectLst/>
                <a:cs typeface="B Zar" pitchFamily="2" charset="-78"/>
              </a:rPr>
              <a:t>تنها يك توصيف كمي از</a:t>
            </a:r>
          </a:p>
          <a:p>
            <a:pPr algn="r" rtl="1" eaLnBrk="1" hangingPunct="1">
              <a:buFont typeface="Wingdings" pitchFamily="2" charset="2"/>
              <a:buNone/>
              <a:defRPr/>
            </a:pPr>
            <a:r>
              <a:rPr lang="fa-IR" sz="3200" smtClean="0">
                <a:effectLst/>
                <a:cs typeface="B Zar" pitchFamily="2" charset="-78"/>
              </a:rPr>
              <a:t> رفتارها يا تواناييها است.</a:t>
            </a:r>
            <a:endParaRPr lang="en-US" sz="3200" smtClean="0">
              <a:effectLst/>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68612"/>
                                        </p:tgtEl>
                                        <p:attrNameLst>
                                          <p:attrName>style.visibility</p:attrName>
                                        </p:attrNameLst>
                                      </p:cBhvr>
                                      <p:to>
                                        <p:strVal val="visible"/>
                                      </p:to>
                                    </p:set>
                                    <p:anim calcmode="lin" valueType="num">
                                      <p:cBhvr>
                                        <p:cTn id="7" dur="1000" fill="hold"/>
                                        <p:tgtEl>
                                          <p:spTgt spid="68612"/>
                                        </p:tgtEl>
                                        <p:attrNameLst>
                                          <p:attrName>ppt_w</p:attrName>
                                        </p:attrNameLst>
                                      </p:cBhvr>
                                      <p:tavLst>
                                        <p:tav tm="0">
                                          <p:val>
                                            <p:fltVal val="0"/>
                                          </p:val>
                                        </p:tav>
                                        <p:tav tm="100000">
                                          <p:val>
                                            <p:strVal val="#ppt_w"/>
                                          </p:val>
                                        </p:tav>
                                      </p:tavLst>
                                    </p:anim>
                                    <p:anim calcmode="lin" valueType="num">
                                      <p:cBhvr>
                                        <p:cTn id="8" dur="1000" fill="hold"/>
                                        <p:tgtEl>
                                          <p:spTgt spid="68612"/>
                                        </p:tgtEl>
                                        <p:attrNameLst>
                                          <p:attrName>ppt_h</p:attrName>
                                        </p:attrNameLst>
                                      </p:cBhvr>
                                      <p:tavLst>
                                        <p:tav tm="0">
                                          <p:val>
                                            <p:fltVal val="0"/>
                                          </p:val>
                                        </p:tav>
                                        <p:tav tm="100000">
                                          <p:val>
                                            <p:strVal val="#ppt_h"/>
                                          </p:val>
                                        </p:tav>
                                      </p:tavLst>
                                    </p:anim>
                                    <p:animEffect transition="in" filter="fade">
                                      <p:cBhvr>
                                        <p:cTn id="9" dur="1000"/>
                                        <p:tgtEl>
                                          <p:spTgt spid="68612"/>
                                        </p:tgtEl>
                                      </p:cBhvr>
                                    </p:animEffect>
                                  </p:childTnLst>
                                </p:cTn>
                              </p:par>
                            </p:childTnLst>
                          </p:cTn>
                        </p:par>
                        <p:par>
                          <p:cTn id="10" fill="hold" nodeType="afterGroup">
                            <p:stCondLst>
                              <p:cond delay="3000"/>
                            </p:stCondLst>
                            <p:childTnLst>
                              <p:par>
                                <p:cTn id="11" presetID="2" presetClass="entr" presetSubtype="4" fill="hold" grpId="0" nodeType="afterEffect">
                                  <p:stCondLst>
                                    <p:cond delay="0"/>
                                  </p:stCondLst>
                                  <p:childTnLst>
                                    <p:set>
                                      <p:cBhvr>
                                        <p:cTn id="12" dur="1" fill="hold">
                                          <p:stCondLst>
                                            <p:cond delay="0"/>
                                          </p:stCondLst>
                                        </p:cTn>
                                        <p:tgtEl>
                                          <p:spTgt spid="68614">
                                            <p:txEl>
                                              <p:pRg st="0" end="0"/>
                                            </p:txEl>
                                          </p:spTgt>
                                        </p:tgtEl>
                                        <p:attrNameLst>
                                          <p:attrName>style.visibility</p:attrName>
                                        </p:attrNameLst>
                                      </p:cBhvr>
                                      <p:to>
                                        <p:strVal val="visible"/>
                                      </p:to>
                                    </p:set>
                                    <p:anim calcmode="lin" valueType="num">
                                      <p:cBhvr additive="base">
                                        <p:cTn id="13" dur="500" fill="hold"/>
                                        <p:tgtEl>
                                          <p:spTgt spid="6861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8614">
                                            <p:txEl>
                                              <p:pRg st="0" end="0"/>
                                            </p:txEl>
                                          </p:spTgt>
                                        </p:tgtEl>
                                        <p:attrNameLst>
                                          <p:attrName>ppt_y</p:attrName>
                                        </p:attrNameLst>
                                      </p:cBhvr>
                                      <p:tavLst>
                                        <p:tav tm="0">
                                          <p:val>
                                            <p:strVal val="1+#ppt_h/2"/>
                                          </p:val>
                                        </p:tav>
                                        <p:tav tm="100000">
                                          <p:val>
                                            <p:strVal val="#ppt_y"/>
                                          </p:val>
                                        </p:tav>
                                      </p:tavLst>
                                    </p:anim>
                                  </p:childTnLst>
                                </p:cTn>
                              </p:par>
                            </p:childTnLst>
                          </p:cTn>
                        </p:par>
                        <p:par>
                          <p:cTn id="15" fill="hold" nodeType="afterGroup">
                            <p:stCondLst>
                              <p:cond delay="3500"/>
                            </p:stCondLst>
                            <p:childTnLst>
                              <p:par>
                                <p:cTn id="16" presetID="2" presetClass="entr" presetSubtype="4" fill="hold" grpId="0" nodeType="afterEffect">
                                  <p:stCondLst>
                                    <p:cond delay="0"/>
                                  </p:stCondLst>
                                  <p:childTnLst>
                                    <p:set>
                                      <p:cBhvr>
                                        <p:cTn id="17" dur="1" fill="hold">
                                          <p:stCondLst>
                                            <p:cond delay="0"/>
                                          </p:stCondLst>
                                        </p:cTn>
                                        <p:tgtEl>
                                          <p:spTgt spid="68614">
                                            <p:txEl>
                                              <p:pRg st="2" end="2"/>
                                            </p:txEl>
                                          </p:spTgt>
                                        </p:tgtEl>
                                        <p:attrNameLst>
                                          <p:attrName>style.visibility</p:attrName>
                                        </p:attrNameLst>
                                      </p:cBhvr>
                                      <p:to>
                                        <p:strVal val="visible"/>
                                      </p:to>
                                    </p:set>
                                    <p:anim calcmode="lin" valueType="num">
                                      <p:cBhvr additive="base">
                                        <p:cTn id="18" dur="500" fill="hold"/>
                                        <p:tgtEl>
                                          <p:spTgt spid="68614">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8614">
                                            <p:txEl>
                                              <p:pRg st="2" end="2"/>
                                            </p:txEl>
                                          </p:spTgt>
                                        </p:tgtEl>
                                        <p:attrNameLst>
                                          <p:attrName>ppt_y</p:attrName>
                                        </p:attrNameLst>
                                      </p:cBhvr>
                                      <p:tavLst>
                                        <p:tav tm="0">
                                          <p:val>
                                            <p:strVal val="1+#ppt_h/2"/>
                                          </p:val>
                                        </p:tav>
                                        <p:tav tm="100000">
                                          <p:val>
                                            <p:strVal val="#ppt_y"/>
                                          </p:val>
                                        </p:tav>
                                      </p:tavLst>
                                    </p:anim>
                                  </p:childTnLst>
                                </p:cTn>
                              </p:par>
                            </p:childTnLst>
                          </p:cTn>
                        </p:par>
                        <p:par>
                          <p:cTn id="20" fill="hold" nodeType="afterGroup">
                            <p:stCondLst>
                              <p:cond delay="4000"/>
                            </p:stCondLst>
                            <p:childTnLst>
                              <p:par>
                                <p:cTn id="21" presetID="2" presetClass="entr" presetSubtype="4" fill="hold" grpId="0" nodeType="afterEffect">
                                  <p:stCondLst>
                                    <p:cond delay="0"/>
                                  </p:stCondLst>
                                  <p:childTnLst>
                                    <p:set>
                                      <p:cBhvr>
                                        <p:cTn id="22" dur="1" fill="hold">
                                          <p:stCondLst>
                                            <p:cond delay="0"/>
                                          </p:stCondLst>
                                        </p:cTn>
                                        <p:tgtEl>
                                          <p:spTgt spid="68614">
                                            <p:txEl>
                                              <p:pRg st="3" end="3"/>
                                            </p:txEl>
                                          </p:spTgt>
                                        </p:tgtEl>
                                        <p:attrNameLst>
                                          <p:attrName>style.visibility</p:attrName>
                                        </p:attrNameLst>
                                      </p:cBhvr>
                                      <p:to>
                                        <p:strVal val="visible"/>
                                      </p:to>
                                    </p:set>
                                    <p:anim calcmode="lin" valueType="num">
                                      <p:cBhvr additive="base">
                                        <p:cTn id="23" dur="500" fill="hold"/>
                                        <p:tgtEl>
                                          <p:spTgt spid="6861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8614">
                                            <p:txEl>
                                              <p:pRg st="3" end="3"/>
                                            </p:txEl>
                                          </p:spTgt>
                                        </p:tgtEl>
                                        <p:attrNameLst>
                                          <p:attrName>ppt_y</p:attrName>
                                        </p:attrNameLst>
                                      </p:cBhvr>
                                      <p:tavLst>
                                        <p:tav tm="0">
                                          <p:val>
                                            <p:strVal val="1+#ppt_h/2"/>
                                          </p:val>
                                        </p:tav>
                                        <p:tav tm="100000">
                                          <p:val>
                                            <p:strVal val="#ppt_y"/>
                                          </p:val>
                                        </p:tav>
                                      </p:tavLst>
                                    </p:anim>
                                  </p:childTnLst>
                                </p:cTn>
                              </p:par>
                            </p:childTnLst>
                          </p:cTn>
                        </p:par>
                        <p:par>
                          <p:cTn id="25" fill="hold" nodeType="afterGroup">
                            <p:stCondLst>
                              <p:cond delay="4500"/>
                            </p:stCondLst>
                            <p:childTnLst>
                              <p:par>
                                <p:cTn id="26" presetID="2" presetClass="entr" presetSubtype="4" fill="hold" grpId="0" nodeType="afterEffect">
                                  <p:stCondLst>
                                    <p:cond delay="0"/>
                                  </p:stCondLst>
                                  <p:childTnLst>
                                    <p:set>
                                      <p:cBhvr>
                                        <p:cTn id="27" dur="1" fill="hold">
                                          <p:stCondLst>
                                            <p:cond delay="0"/>
                                          </p:stCondLst>
                                        </p:cTn>
                                        <p:tgtEl>
                                          <p:spTgt spid="68614">
                                            <p:txEl>
                                              <p:pRg st="5" end="5"/>
                                            </p:txEl>
                                          </p:spTgt>
                                        </p:tgtEl>
                                        <p:attrNameLst>
                                          <p:attrName>style.visibility</p:attrName>
                                        </p:attrNameLst>
                                      </p:cBhvr>
                                      <p:to>
                                        <p:strVal val="visible"/>
                                      </p:to>
                                    </p:set>
                                    <p:anim calcmode="lin" valueType="num">
                                      <p:cBhvr additive="base">
                                        <p:cTn id="28" dur="500" fill="hold"/>
                                        <p:tgtEl>
                                          <p:spTgt spid="68614">
                                            <p:txEl>
                                              <p:pRg st="5" end="5"/>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68614">
                                            <p:txEl>
                                              <p:pRg st="5" end="5"/>
                                            </p:txEl>
                                          </p:spTgt>
                                        </p:tgtEl>
                                        <p:attrNameLst>
                                          <p:attrName>ppt_y</p:attrName>
                                        </p:attrNameLst>
                                      </p:cBhvr>
                                      <p:tavLst>
                                        <p:tav tm="0">
                                          <p:val>
                                            <p:strVal val="1+#ppt_h/2"/>
                                          </p:val>
                                        </p:tav>
                                        <p:tav tm="100000">
                                          <p:val>
                                            <p:strVal val="#ppt_y"/>
                                          </p:val>
                                        </p:tav>
                                      </p:tavLst>
                                    </p:anim>
                                  </p:childTnLst>
                                </p:cTn>
                              </p:par>
                            </p:childTnLst>
                          </p:cTn>
                        </p:par>
                        <p:par>
                          <p:cTn id="30" fill="hold" nodeType="afterGroup">
                            <p:stCondLst>
                              <p:cond delay="5000"/>
                            </p:stCondLst>
                            <p:childTnLst>
                              <p:par>
                                <p:cTn id="31" presetID="2" presetClass="entr" presetSubtype="4" fill="hold" grpId="0" nodeType="afterEffect">
                                  <p:stCondLst>
                                    <p:cond delay="0"/>
                                  </p:stCondLst>
                                  <p:childTnLst>
                                    <p:set>
                                      <p:cBhvr>
                                        <p:cTn id="32" dur="1" fill="hold">
                                          <p:stCondLst>
                                            <p:cond delay="0"/>
                                          </p:stCondLst>
                                        </p:cTn>
                                        <p:tgtEl>
                                          <p:spTgt spid="68614">
                                            <p:txEl>
                                              <p:pRg st="6" end="6"/>
                                            </p:txEl>
                                          </p:spTgt>
                                        </p:tgtEl>
                                        <p:attrNameLst>
                                          <p:attrName>style.visibility</p:attrName>
                                        </p:attrNameLst>
                                      </p:cBhvr>
                                      <p:to>
                                        <p:strVal val="visible"/>
                                      </p:to>
                                    </p:set>
                                    <p:anim calcmode="lin" valueType="num">
                                      <p:cBhvr additive="base">
                                        <p:cTn id="33" dur="500" fill="hold"/>
                                        <p:tgtEl>
                                          <p:spTgt spid="68614">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8614">
                                            <p:txEl>
                                              <p:pRg st="6" end="6"/>
                                            </p:txEl>
                                          </p:spTgt>
                                        </p:tgtEl>
                                        <p:attrNameLst>
                                          <p:attrName>ppt_y</p:attrName>
                                        </p:attrNameLst>
                                      </p:cBhvr>
                                      <p:tavLst>
                                        <p:tav tm="0">
                                          <p:val>
                                            <p:strVal val="1+#ppt_h/2"/>
                                          </p:val>
                                        </p:tav>
                                        <p:tav tm="100000">
                                          <p:val>
                                            <p:strVal val="#ppt_y"/>
                                          </p:val>
                                        </p:tav>
                                      </p:tavLst>
                                    </p:anim>
                                  </p:childTnLst>
                                </p:cTn>
                              </p:par>
                            </p:childTnLst>
                          </p:cTn>
                        </p:par>
                        <p:par>
                          <p:cTn id="35" fill="hold" nodeType="afterGroup">
                            <p:stCondLst>
                              <p:cond delay="5500"/>
                            </p:stCondLst>
                            <p:childTnLst>
                              <p:par>
                                <p:cTn id="36" presetID="2" presetClass="entr" presetSubtype="4" fill="hold" grpId="0" nodeType="afterEffect">
                                  <p:stCondLst>
                                    <p:cond delay="0"/>
                                  </p:stCondLst>
                                  <p:childTnLst>
                                    <p:set>
                                      <p:cBhvr>
                                        <p:cTn id="37" dur="1" fill="hold">
                                          <p:stCondLst>
                                            <p:cond delay="0"/>
                                          </p:stCondLst>
                                        </p:cTn>
                                        <p:tgtEl>
                                          <p:spTgt spid="68613">
                                            <p:txEl>
                                              <p:pRg st="0" end="0"/>
                                            </p:txEl>
                                          </p:spTgt>
                                        </p:tgtEl>
                                        <p:attrNameLst>
                                          <p:attrName>style.visibility</p:attrName>
                                        </p:attrNameLst>
                                      </p:cBhvr>
                                      <p:to>
                                        <p:strVal val="visible"/>
                                      </p:to>
                                    </p:set>
                                    <p:anim calcmode="lin" valueType="num">
                                      <p:cBhvr additive="base">
                                        <p:cTn id="38" dur="500" fill="hold"/>
                                        <p:tgtEl>
                                          <p:spTgt spid="68613">
                                            <p:txEl>
                                              <p:pRg st="0" end="0"/>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68613">
                                            <p:txEl>
                                              <p:pRg st="0" end="0"/>
                                            </p:txEl>
                                          </p:spTgt>
                                        </p:tgtEl>
                                        <p:attrNameLst>
                                          <p:attrName>ppt_y</p:attrName>
                                        </p:attrNameLst>
                                      </p:cBhvr>
                                      <p:tavLst>
                                        <p:tav tm="0">
                                          <p:val>
                                            <p:strVal val="1+#ppt_h/2"/>
                                          </p:val>
                                        </p:tav>
                                        <p:tav tm="100000">
                                          <p:val>
                                            <p:strVal val="#ppt_y"/>
                                          </p:val>
                                        </p:tav>
                                      </p:tavLst>
                                    </p:anim>
                                  </p:childTnLst>
                                </p:cTn>
                              </p:par>
                            </p:childTnLst>
                          </p:cTn>
                        </p:par>
                        <p:par>
                          <p:cTn id="40" fill="hold" nodeType="afterGroup">
                            <p:stCondLst>
                              <p:cond delay="6000"/>
                            </p:stCondLst>
                            <p:childTnLst>
                              <p:par>
                                <p:cTn id="41" presetID="2" presetClass="entr" presetSubtype="4" fill="hold" grpId="0" nodeType="afterEffect">
                                  <p:stCondLst>
                                    <p:cond delay="0"/>
                                  </p:stCondLst>
                                  <p:childTnLst>
                                    <p:set>
                                      <p:cBhvr>
                                        <p:cTn id="42" dur="1" fill="hold">
                                          <p:stCondLst>
                                            <p:cond delay="0"/>
                                          </p:stCondLst>
                                        </p:cTn>
                                        <p:tgtEl>
                                          <p:spTgt spid="68613">
                                            <p:txEl>
                                              <p:pRg st="2" end="2"/>
                                            </p:txEl>
                                          </p:spTgt>
                                        </p:tgtEl>
                                        <p:attrNameLst>
                                          <p:attrName>style.visibility</p:attrName>
                                        </p:attrNameLst>
                                      </p:cBhvr>
                                      <p:to>
                                        <p:strVal val="visible"/>
                                      </p:to>
                                    </p:set>
                                    <p:anim calcmode="lin" valueType="num">
                                      <p:cBhvr additive="base">
                                        <p:cTn id="43" dur="500" fill="hold"/>
                                        <p:tgtEl>
                                          <p:spTgt spid="68613">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8613">
                                            <p:txEl>
                                              <p:pRg st="2" end="2"/>
                                            </p:txEl>
                                          </p:spTgt>
                                        </p:tgtEl>
                                        <p:attrNameLst>
                                          <p:attrName>ppt_y</p:attrName>
                                        </p:attrNameLst>
                                      </p:cBhvr>
                                      <p:tavLst>
                                        <p:tav tm="0">
                                          <p:val>
                                            <p:strVal val="1+#ppt_h/2"/>
                                          </p:val>
                                        </p:tav>
                                        <p:tav tm="100000">
                                          <p:val>
                                            <p:strVal val="#ppt_y"/>
                                          </p:val>
                                        </p:tav>
                                      </p:tavLst>
                                    </p:anim>
                                  </p:childTnLst>
                                </p:cTn>
                              </p:par>
                            </p:childTnLst>
                          </p:cTn>
                        </p:par>
                        <p:par>
                          <p:cTn id="45" fill="hold" nodeType="afterGroup">
                            <p:stCondLst>
                              <p:cond delay="6500"/>
                            </p:stCondLst>
                            <p:childTnLst>
                              <p:par>
                                <p:cTn id="46" presetID="2" presetClass="entr" presetSubtype="4" fill="hold" grpId="0" nodeType="afterEffect">
                                  <p:stCondLst>
                                    <p:cond delay="0"/>
                                  </p:stCondLst>
                                  <p:childTnLst>
                                    <p:set>
                                      <p:cBhvr>
                                        <p:cTn id="47" dur="1" fill="hold">
                                          <p:stCondLst>
                                            <p:cond delay="0"/>
                                          </p:stCondLst>
                                        </p:cTn>
                                        <p:tgtEl>
                                          <p:spTgt spid="68613">
                                            <p:txEl>
                                              <p:pRg st="3" end="3"/>
                                            </p:txEl>
                                          </p:spTgt>
                                        </p:tgtEl>
                                        <p:attrNameLst>
                                          <p:attrName>style.visibility</p:attrName>
                                        </p:attrNameLst>
                                      </p:cBhvr>
                                      <p:to>
                                        <p:strVal val="visible"/>
                                      </p:to>
                                    </p:set>
                                    <p:anim calcmode="lin" valueType="num">
                                      <p:cBhvr additive="base">
                                        <p:cTn id="48" dur="500" fill="hold"/>
                                        <p:tgtEl>
                                          <p:spTgt spid="68613">
                                            <p:txEl>
                                              <p:pRg st="3" end="3"/>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68613">
                                            <p:txEl>
                                              <p:pRg st="3" end="3"/>
                                            </p:txEl>
                                          </p:spTgt>
                                        </p:tgtEl>
                                        <p:attrNameLst>
                                          <p:attrName>ppt_y</p:attrName>
                                        </p:attrNameLst>
                                      </p:cBhvr>
                                      <p:tavLst>
                                        <p:tav tm="0">
                                          <p:val>
                                            <p:strVal val="1+#ppt_h/2"/>
                                          </p:val>
                                        </p:tav>
                                        <p:tav tm="100000">
                                          <p:val>
                                            <p:strVal val="#ppt_y"/>
                                          </p:val>
                                        </p:tav>
                                      </p:tavLst>
                                    </p:anim>
                                  </p:childTnLst>
                                </p:cTn>
                              </p:par>
                            </p:childTnLst>
                          </p:cTn>
                        </p:par>
                        <p:par>
                          <p:cTn id="50" fill="hold" nodeType="afterGroup">
                            <p:stCondLst>
                              <p:cond delay="7000"/>
                            </p:stCondLst>
                            <p:childTnLst>
                              <p:par>
                                <p:cTn id="51" presetID="2" presetClass="entr" presetSubtype="4" fill="hold" grpId="0" nodeType="afterEffect">
                                  <p:stCondLst>
                                    <p:cond delay="0"/>
                                  </p:stCondLst>
                                  <p:childTnLst>
                                    <p:set>
                                      <p:cBhvr>
                                        <p:cTn id="52" dur="1" fill="hold">
                                          <p:stCondLst>
                                            <p:cond delay="0"/>
                                          </p:stCondLst>
                                        </p:cTn>
                                        <p:tgtEl>
                                          <p:spTgt spid="68613">
                                            <p:txEl>
                                              <p:pRg st="4" end="4"/>
                                            </p:txEl>
                                          </p:spTgt>
                                        </p:tgtEl>
                                        <p:attrNameLst>
                                          <p:attrName>style.visibility</p:attrName>
                                        </p:attrNameLst>
                                      </p:cBhvr>
                                      <p:to>
                                        <p:strVal val="visible"/>
                                      </p:to>
                                    </p:set>
                                    <p:anim calcmode="lin" valueType="num">
                                      <p:cBhvr additive="base">
                                        <p:cTn id="53" dur="500" fill="hold"/>
                                        <p:tgtEl>
                                          <p:spTgt spid="68613">
                                            <p:txEl>
                                              <p:pRg st="4" end="4"/>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6861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2" grpId="0"/>
      <p:bldP spid="68613" grpId="0" build="p"/>
      <p:bldP spid="6861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7EACFBD-B583-4E11-8C97-20CBE2DD6E41}" type="slidenum">
              <a:rPr lang="en-US" altLang="fa-IR"/>
              <a:pPr/>
              <a:t>24</a:t>
            </a:fld>
            <a:endParaRPr lang="en-US" altLang="fa-IR"/>
          </a:p>
        </p:txBody>
      </p:sp>
      <p:sp>
        <p:nvSpPr>
          <p:cNvPr id="70658" name="Rectangle 2"/>
          <p:cNvSpPr>
            <a:spLocks noGrp="1" noRot="1" noChangeArrowheads="1"/>
          </p:cNvSpPr>
          <p:nvPr>
            <p:ph type="title"/>
          </p:nvPr>
        </p:nvSpPr>
        <p:spPr>
          <a:xfrm>
            <a:off x="323850" y="1412875"/>
            <a:ext cx="8510588" cy="1325563"/>
          </a:xfrm>
          <a:ln w="76200" cmpd="tri">
            <a:solidFill>
              <a:srgbClr val="0000FF"/>
            </a:solidFill>
          </a:ln>
        </p:spPr>
        <p:txBody>
          <a:bodyPr/>
          <a:lstStyle/>
          <a:p>
            <a:pPr eaLnBrk="1" hangingPunct="1">
              <a:defRPr/>
            </a:pPr>
            <a:r>
              <a:rPr lang="fa-IR" sz="4800" smtClean="0">
                <a:solidFill>
                  <a:srgbClr val="FF3300"/>
                </a:solidFill>
                <a:cs typeface="B Zar" pitchFamily="2" charset="-78"/>
              </a:rPr>
              <a:t>تفاوت اندازه گيري وارزشيابي</a:t>
            </a:r>
            <a:endParaRPr lang="en-US" sz="4800" smtClean="0">
              <a:solidFill>
                <a:srgbClr val="FF3300"/>
              </a:solidFill>
              <a:cs typeface="B Zar" pitchFamily="2" charset="-78"/>
            </a:endParaRPr>
          </a:p>
        </p:txBody>
      </p:sp>
      <p:sp>
        <p:nvSpPr>
          <p:cNvPr id="70659" name="Rectangle 3"/>
          <p:cNvSpPr>
            <a:spLocks noGrp="1" noRot="1" noChangeArrowheads="1"/>
          </p:cNvSpPr>
          <p:nvPr>
            <p:ph type="body" idx="1"/>
          </p:nvPr>
        </p:nvSpPr>
        <p:spPr>
          <a:xfrm>
            <a:off x="301625" y="3429000"/>
            <a:ext cx="8662988" cy="2160588"/>
          </a:xfrm>
        </p:spPr>
        <p:txBody>
          <a:bodyPr/>
          <a:lstStyle/>
          <a:p>
            <a:pPr algn="r" rtl="1" eaLnBrk="1" hangingPunct="1">
              <a:buFont typeface="Wingdings" pitchFamily="2" charset="2"/>
              <a:buNone/>
              <a:defRPr/>
            </a:pPr>
            <a:r>
              <a:rPr lang="fa-IR" sz="3600" smtClean="0">
                <a:cs typeface="B Zar" pitchFamily="2" charset="-78"/>
              </a:rPr>
              <a:t>ارزشيابي از اندازه گيري جامعتر است ،ارزشيابي داوري دربارة مطلوب بودن يا نبودن نتايج اندازه گيري ما است .ولي اندازه گيري پايه واساس ارزشيابي درست را تشكيل مي دهد</a:t>
            </a:r>
            <a:r>
              <a:rPr lang="fa-IR" smtClean="0"/>
              <a:t>.</a:t>
            </a:r>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0"/>
                                  </p:stCondLst>
                                  <p:childTnLst>
                                    <p:set>
                                      <p:cBhvr>
                                        <p:cTn id="6" dur="1" fill="hold">
                                          <p:stCondLst>
                                            <p:cond delay="0"/>
                                          </p:stCondLst>
                                        </p:cTn>
                                        <p:tgtEl>
                                          <p:spTgt spid="70658"/>
                                        </p:tgtEl>
                                        <p:attrNameLst>
                                          <p:attrName>style.visibility</p:attrName>
                                        </p:attrNameLst>
                                      </p:cBhvr>
                                      <p:to>
                                        <p:strVal val="visible"/>
                                      </p:to>
                                    </p:set>
                                    <p:anim calcmode="lin" valueType="num">
                                      <p:cBhvr additive="base">
                                        <p:cTn id="7" dur="1000" fill="hold"/>
                                        <p:tgtEl>
                                          <p:spTgt spid="70658"/>
                                        </p:tgtEl>
                                        <p:attrNameLst>
                                          <p:attrName>ppt_x</p:attrName>
                                        </p:attrNameLst>
                                      </p:cBhvr>
                                      <p:tavLst>
                                        <p:tav tm="0">
                                          <p:val>
                                            <p:strVal val="0-#ppt_w/2"/>
                                          </p:val>
                                        </p:tav>
                                        <p:tav tm="100000">
                                          <p:val>
                                            <p:strVal val="#ppt_x"/>
                                          </p:val>
                                        </p:tav>
                                      </p:tavLst>
                                    </p:anim>
                                    <p:anim calcmode="lin" valueType="num">
                                      <p:cBhvr additive="base">
                                        <p:cTn id="8" dur="1000" fill="hold"/>
                                        <p:tgtEl>
                                          <p:spTgt spid="70658"/>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9" fill="hold" grpId="0" nodeType="afterEffect">
                                  <p:stCondLst>
                                    <p:cond delay="0"/>
                                  </p:stCondLst>
                                  <p:childTnLst>
                                    <p:set>
                                      <p:cBhvr>
                                        <p:cTn id="11" dur="1" fill="hold">
                                          <p:stCondLst>
                                            <p:cond delay="0"/>
                                          </p:stCondLst>
                                        </p:cTn>
                                        <p:tgtEl>
                                          <p:spTgt spid="70659">
                                            <p:txEl>
                                              <p:pRg st="0" end="0"/>
                                            </p:txEl>
                                          </p:spTgt>
                                        </p:tgtEl>
                                        <p:attrNameLst>
                                          <p:attrName>style.visibility</p:attrName>
                                        </p:attrNameLst>
                                      </p:cBhvr>
                                      <p:to>
                                        <p:strVal val="visible"/>
                                      </p:to>
                                    </p:set>
                                    <p:anim calcmode="lin" valueType="num">
                                      <p:cBhvr additive="base">
                                        <p:cTn id="12" dur="1000" fill="hold"/>
                                        <p:tgtEl>
                                          <p:spTgt spid="70659">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70659">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animBg="1"/>
      <p:bldP spid="70659"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7335E1E-5AA9-43C2-8918-8BC417798FB5}" type="slidenum">
              <a:rPr lang="en-US" altLang="fa-IR"/>
              <a:pPr/>
              <a:t>25</a:t>
            </a:fld>
            <a:endParaRPr lang="en-US" altLang="fa-IR"/>
          </a:p>
        </p:txBody>
      </p:sp>
      <p:sp>
        <p:nvSpPr>
          <p:cNvPr id="71686" name="Rectangle 6"/>
          <p:cNvSpPr>
            <a:spLocks noGrp="1" noRot="1" noChangeArrowheads="1"/>
          </p:cNvSpPr>
          <p:nvPr>
            <p:ph type="body" sz="half" idx="2"/>
          </p:nvPr>
        </p:nvSpPr>
        <p:spPr>
          <a:xfrm>
            <a:off x="301625" y="3963988"/>
            <a:ext cx="8015288" cy="2633662"/>
          </a:xfrm>
        </p:spPr>
        <p:txBody>
          <a:bodyPr/>
          <a:lstStyle/>
          <a:p>
            <a:pPr marL="711200" indent="-711200" algn="just" rtl="1" eaLnBrk="1" hangingPunct="1">
              <a:buClr>
                <a:srgbClr val="FF00FF"/>
              </a:buClr>
              <a:buFont typeface="Wingdings" pitchFamily="2" charset="2"/>
              <a:buChar char="ü"/>
              <a:defRPr/>
            </a:pPr>
            <a:r>
              <a:rPr lang="fa-IR" smtClean="0">
                <a:solidFill>
                  <a:srgbClr val="66FF66"/>
                </a:solidFill>
                <a:cs typeface="B Zar" pitchFamily="2" charset="-78"/>
              </a:rPr>
              <a:t>ارزشيابي ملاكي </a:t>
            </a:r>
            <a:r>
              <a:rPr lang="en-US" smtClean="0">
                <a:solidFill>
                  <a:srgbClr val="66FF66"/>
                </a:solidFill>
                <a:cs typeface="B Zar" pitchFamily="2" charset="-78"/>
              </a:rPr>
              <a:t>:</a:t>
            </a:r>
            <a:r>
              <a:rPr lang="fa-IR" smtClean="0">
                <a:cs typeface="B Zar" pitchFamily="2" charset="-78"/>
              </a:rPr>
              <a:t> معيار يا ملاك ارزشيابي از پيش تعيين شده ، عملكرد ياد گيرنده در آزمون با توجه به آن ملاك سنجش مي شود.</a:t>
            </a:r>
          </a:p>
          <a:p>
            <a:pPr marL="711200" indent="-711200" algn="just" rtl="1" eaLnBrk="1" hangingPunct="1">
              <a:buClr>
                <a:srgbClr val="FF00FF"/>
              </a:buClr>
              <a:buFont typeface="Wingdings" pitchFamily="2" charset="2"/>
              <a:buChar char="ü"/>
              <a:defRPr/>
            </a:pPr>
            <a:r>
              <a:rPr lang="fa-IR" smtClean="0">
                <a:solidFill>
                  <a:srgbClr val="66FF66"/>
                </a:solidFill>
                <a:cs typeface="B Zar" pitchFamily="2" charset="-78"/>
              </a:rPr>
              <a:t>ارزشيابي هنجاري:</a:t>
            </a:r>
            <a:r>
              <a:rPr lang="fa-IR" smtClean="0">
                <a:cs typeface="B Zar" pitchFamily="2" charset="-78"/>
              </a:rPr>
              <a:t> در اين ارزشيابي عملكرد فرد با آزمون شوندگان ديگر سنجيده مي شود.</a:t>
            </a:r>
            <a:endParaRPr lang="en-US" smtClean="0">
              <a:cs typeface="B Zar" pitchFamily="2" charset="-78"/>
            </a:endParaRPr>
          </a:p>
        </p:txBody>
      </p:sp>
      <p:graphicFrame>
        <p:nvGraphicFramePr>
          <p:cNvPr id="71688" name="Organization Chart 8"/>
          <p:cNvGraphicFramePr>
            <a:graphicFrameLocks/>
          </p:cNvGraphicFramePr>
          <p:nvPr>
            <p:ph sz="half" idx="1"/>
          </p:nvPr>
        </p:nvGraphicFramePr>
        <p:xfrm>
          <a:off x="250825" y="144463"/>
          <a:ext cx="8661400" cy="3600450"/>
        </p:xfrm>
        <a:graphic>
          <a:graphicData uri="http://schemas.openxmlformats.org/drawingml/2006/compatibility">
            <com:legacyDrawing xmlns:com="http://schemas.openxmlformats.org/drawingml/2006/compatibility" spid="_x0000_s5122"/>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71688"/>
                                        </p:tgtEl>
                                        <p:attrNameLst>
                                          <p:attrName>style.visibility</p:attrName>
                                        </p:attrNameLst>
                                      </p:cBhvr>
                                      <p:to>
                                        <p:strVal val="visible"/>
                                      </p:to>
                                    </p:set>
                                    <p:anim calcmode="lin" valueType="num">
                                      <p:cBhvr>
                                        <p:cTn id="7" dur="1000" fill="hold"/>
                                        <p:tgtEl>
                                          <p:spTgt spid="71688"/>
                                        </p:tgtEl>
                                        <p:attrNameLst>
                                          <p:attrName>ppt_w</p:attrName>
                                        </p:attrNameLst>
                                      </p:cBhvr>
                                      <p:tavLst>
                                        <p:tav tm="0">
                                          <p:val>
                                            <p:strVal val="#ppt_w*0.70"/>
                                          </p:val>
                                        </p:tav>
                                        <p:tav tm="100000">
                                          <p:val>
                                            <p:strVal val="#ppt_w"/>
                                          </p:val>
                                        </p:tav>
                                      </p:tavLst>
                                    </p:anim>
                                    <p:anim calcmode="lin" valueType="num">
                                      <p:cBhvr>
                                        <p:cTn id="8" dur="1000" fill="hold"/>
                                        <p:tgtEl>
                                          <p:spTgt spid="71688"/>
                                        </p:tgtEl>
                                        <p:attrNameLst>
                                          <p:attrName>ppt_h</p:attrName>
                                        </p:attrNameLst>
                                      </p:cBhvr>
                                      <p:tavLst>
                                        <p:tav tm="0">
                                          <p:val>
                                            <p:strVal val="#ppt_h"/>
                                          </p:val>
                                        </p:tav>
                                        <p:tav tm="100000">
                                          <p:val>
                                            <p:strVal val="#ppt_h"/>
                                          </p:val>
                                        </p:tav>
                                      </p:tavLst>
                                    </p:anim>
                                    <p:animEffect transition="in" filter="fade">
                                      <p:cBhvr>
                                        <p:cTn id="9" dur="1000"/>
                                        <p:tgtEl>
                                          <p:spTgt spid="71688"/>
                                        </p:tgtEl>
                                      </p:cBhvr>
                                    </p:animEffect>
                                  </p:childTnLst>
                                </p:cTn>
                              </p:par>
                            </p:childTnLst>
                          </p:cTn>
                        </p:par>
                        <p:par>
                          <p:cTn id="10" fill="hold" nodeType="afterGroup">
                            <p:stCondLst>
                              <p:cond delay="1000"/>
                            </p:stCondLst>
                            <p:childTnLst>
                              <p:par>
                                <p:cTn id="11" presetID="22" presetClass="entr" presetSubtype="4" fill="hold" grpId="0" nodeType="afterEffect">
                                  <p:stCondLst>
                                    <p:cond delay="0"/>
                                  </p:stCondLst>
                                  <p:childTnLst>
                                    <p:set>
                                      <p:cBhvr>
                                        <p:cTn id="12" dur="1" fill="hold">
                                          <p:stCondLst>
                                            <p:cond delay="0"/>
                                          </p:stCondLst>
                                        </p:cTn>
                                        <p:tgtEl>
                                          <p:spTgt spid="71686">
                                            <p:txEl>
                                              <p:pRg st="0" end="0"/>
                                            </p:txEl>
                                          </p:spTgt>
                                        </p:tgtEl>
                                        <p:attrNameLst>
                                          <p:attrName>style.visibility</p:attrName>
                                        </p:attrNameLst>
                                      </p:cBhvr>
                                      <p:to>
                                        <p:strVal val="visible"/>
                                      </p:to>
                                    </p:set>
                                    <p:animEffect transition="in" filter="wipe(down)">
                                      <p:cBhvr>
                                        <p:cTn id="13" dur="1000"/>
                                        <p:tgtEl>
                                          <p:spTgt spid="71686">
                                            <p:txEl>
                                              <p:pRg st="0" end="0"/>
                                            </p:txEl>
                                          </p:spTgt>
                                        </p:tgtEl>
                                      </p:cBhvr>
                                    </p:animEffect>
                                  </p:childTnLst>
                                </p:cTn>
                              </p:par>
                            </p:childTnLst>
                          </p:cTn>
                        </p:par>
                        <p:par>
                          <p:cTn id="14" fill="hold" nodeType="afterGroup">
                            <p:stCondLst>
                              <p:cond delay="2000"/>
                            </p:stCondLst>
                            <p:childTnLst>
                              <p:par>
                                <p:cTn id="15" presetID="22" presetClass="entr" presetSubtype="4" fill="hold" grpId="0" nodeType="afterEffect">
                                  <p:stCondLst>
                                    <p:cond delay="0"/>
                                  </p:stCondLst>
                                  <p:childTnLst>
                                    <p:set>
                                      <p:cBhvr>
                                        <p:cTn id="16" dur="1" fill="hold">
                                          <p:stCondLst>
                                            <p:cond delay="0"/>
                                          </p:stCondLst>
                                        </p:cTn>
                                        <p:tgtEl>
                                          <p:spTgt spid="71686">
                                            <p:txEl>
                                              <p:pRg st="1" end="1"/>
                                            </p:txEl>
                                          </p:spTgt>
                                        </p:tgtEl>
                                        <p:attrNameLst>
                                          <p:attrName>style.visibility</p:attrName>
                                        </p:attrNameLst>
                                      </p:cBhvr>
                                      <p:to>
                                        <p:strVal val="visible"/>
                                      </p:to>
                                    </p:set>
                                    <p:animEffect transition="in" filter="wipe(down)">
                                      <p:cBhvr>
                                        <p:cTn id="17" dur="1000"/>
                                        <p:tgtEl>
                                          <p:spTgt spid="7168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6" grpId="0" build="p"/>
      <p:bldDgm spid="7168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72343A0D-E412-4325-930E-7C3713C941F9}" type="slidenum">
              <a:rPr lang="en-US" altLang="fa-IR"/>
              <a:pPr/>
              <a:t>26</a:t>
            </a:fld>
            <a:endParaRPr lang="en-US" altLang="fa-IR"/>
          </a:p>
        </p:txBody>
      </p:sp>
      <p:sp>
        <p:nvSpPr>
          <p:cNvPr id="72708" name="Rectangle 4"/>
          <p:cNvSpPr>
            <a:spLocks noGrp="1" noRot="1" noChangeArrowheads="1"/>
          </p:cNvSpPr>
          <p:nvPr>
            <p:ph type="title"/>
          </p:nvPr>
        </p:nvSpPr>
        <p:spPr>
          <a:xfrm>
            <a:off x="301625" y="228600"/>
            <a:ext cx="8510588" cy="1112838"/>
          </a:xfrm>
        </p:spPr>
        <p:txBody>
          <a:bodyPr/>
          <a:lstStyle/>
          <a:p>
            <a:pPr eaLnBrk="1" hangingPunct="1">
              <a:defRPr/>
            </a:pPr>
            <a:r>
              <a:rPr lang="fa-IR" smtClean="0">
                <a:solidFill>
                  <a:srgbClr val="800000"/>
                </a:solidFill>
                <a:cs typeface="B Zar" pitchFamily="2" charset="-78"/>
              </a:rPr>
              <a:t>مقايسه ويژگيهاي ارزشيابي ملاكي وهنجاري</a:t>
            </a:r>
            <a:endParaRPr lang="en-US" smtClean="0">
              <a:solidFill>
                <a:srgbClr val="800000"/>
              </a:solidFill>
              <a:cs typeface="B Zar" pitchFamily="2" charset="-78"/>
            </a:endParaRPr>
          </a:p>
        </p:txBody>
      </p:sp>
      <p:sp>
        <p:nvSpPr>
          <p:cNvPr id="72709" name="Rectangle 5"/>
          <p:cNvSpPr>
            <a:spLocks noGrp="1" noRot="1" noChangeArrowheads="1"/>
          </p:cNvSpPr>
          <p:nvPr>
            <p:ph type="body" sz="half" idx="1"/>
          </p:nvPr>
        </p:nvSpPr>
        <p:spPr>
          <a:xfrm>
            <a:off x="684213" y="1412875"/>
            <a:ext cx="3829050" cy="4968875"/>
          </a:xfrm>
        </p:spPr>
        <p:txBody>
          <a:bodyPr/>
          <a:lstStyle/>
          <a:p>
            <a:pPr algn="just" rtl="1" eaLnBrk="1" hangingPunct="1">
              <a:buFont typeface="Wingdings" pitchFamily="2" charset="2"/>
              <a:buNone/>
              <a:defRPr/>
            </a:pPr>
            <a:r>
              <a:rPr lang="fa-IR" sz="3600" smtClean="0">
                <a:solidFill>
                  <a:srgbClr val="66FF66"/>
                </a:solidFill>
                <a:cs typeface="B Zar" pitchFamily="2" charset="-78"/>
              </a:rPr>
              <a:t>هنجاري</a:t>
            </a:r>
          </a:p>
          <a:p>
            <a:pPr algn="just" rtl="1" eaLnBrk="1" hangingPunct="1">
              <a:defRPr/>
            </a:pPr>
            <a:r>
              <a:rPr lang="fa-IR" smtClean="0">
                <a:cs typeface="B Zar" pitchFamily="2" charset="-78"/>
              </a:rPr>
              <a:t>با عملكرد آزمون شوندگان ديگر كه همان آزمون را گذرانده مي سنجند.</a:t>
            </a:r>
          </a:p>
          <a:p>
            <a:pPr algn="just" rtl="1" eaLnBrk="1" hangingPunct="1">
              <a:defRPr/>
            </a:pPr>
            <a:r>
              <a:rPr lang="fa-IR" smtClean="0">
                <a:cs typeface="B Zar" pitchFamily="2" charset="-78"/>
              </a:rPr>
              <a:t>در سنجش هوش واستعدادو شخصيت وساير جنبه هاي عاطفي به كار مي رود.</a:t>
            </a:r>
          </a:p>
          <a:p>
            <a:pPr algn="just" rtl="1" eaLnBrk="1" hangingPunct="1">
              <a:buFont typeface="Wingdings" pitchFamily="2" charset="2"/>
              <a:buNone/>
              <a:defRPr/>
            </a:pPr>
            <a:r>
              <a:rPr lang="fa-IR" smtClean="0">
                <a:cs typeface="B Zar" pitchFamily="2" charset="-78"/>
              </a:rPr>
              <a:t>مثلاً:در آزمونهاي ورود به دانشگاه ، توزيع فراواني به صورت طبيعي پراكنده است.</a:t>
            </a:r>
            <a:endParaRPr lang="en-US" smtClean="0"/>
          </a:p>
        </p:txBody>
      </p:sp>
      <p:sp>
        <p:nvSpPr>
          <p:cNvPr id="72710" name="Rectangle 6"/>
          <p:cNvSpPr>
            <a:spLocks noGrp="1" noRot="1" noChangeArrowheads="1"/>
          </p:cNvSpPr>
          <p:nvPr>
            <p:ph type="body" sz="half" idx="2"/>
          </p:nvPr>
        </p:nvSpPr>
        <p:spPr>
          <a:xfrm>
            <a:off x="4643438" y="1412875"/>
            <a:ext cx="4189412" cy="4921250"/>
          </a:xfrm>
        </p:spPr>
        <p:txBody>
          <a:bodyPr/>
          <a:lstStyle/>
          <a:p>
            <a:pPr algn="ctr" rtl="1" eaLnBrk="1" hangingPunct="1">
              <a:buClr>
                <a:srgbClr val="33CC33"/>
              </a:buClr>
              <a:buFont typeface="Wingdings" pitchFamily="2" charset="2"/>
              <a:buNone/>
              <a:defRPr/>
            </a:pPr>
            <a:r>
              <a:rPr lang="fa-IR" sz="4000" smtClean="0">
                <a:solidFill>
                  <a:srgbClr val="66FF66"/>
                </a:solidFill>
                <a:cs typeface="B Zar" pitchFamily="2" charset="-78"/>
              </a:rPr>
              <a:t>ملاكي</a:t>
            </a:r>
            <a:endParaRPr lang="fa-IR" smtClean="0">
              <a:solidFill>
                <a:srgbClr val="66FF66"/>
              </a:solidFill>
              <a:cs typeface="B Zar" pitchFamily="2" charset="-78"/>
            </a:endParaRPr>
          </a:p>
          <a:p>
            <a:pPr algn="r" rtl="1" eaLnBrk="1" hangingPunct="1">
              <a:buClr>
                <a:srgbClr val="33CC33"/>
              </a:buClr>
              <a:defRPr/>
            </a:pPr>
            <a:r>
              <a:rPr lang="fa-IR" smtClean="0">
                <a:cs typeface="B Zar" pitchFamily="2" charset="-78"/>
              </a:rPr>
              <a:t>عملكرد آزمون شونده را با يك ملاك مطلق مي سنجند.</a:t>
            </a:r>
          </a:p>
          <a:p>
            <a:pPr algn="just" rtl="1" eaLnBrk="1" hangingPunct="1">
              <a:buClr>
                <a:srgbClr val="33CC33"/>
              </a:buClr>
              <a:defRPr/>
            </a:pPr>
            <a:r>
              <a:rPr lang="fa-IR" smtClean="0">
                <a:cs typeface="B Zar" pitchFamily="2" charset="-78"/>
              </a:rPr>
              <a:t>درسنجش پيشرفت تحصيلي كه به منظور ميزان موفقيت ياد گيرنده در رسيدن به هدفهاي آموزشي به كار مي رود ، مثلاً : آزمونهاي دريافت  گواهينامه رانندگي . </a:t>
            </a:r>
          </a:p>
          <a:p>
            <a:pPr algn="just" rtl="1" eaLnBrk="1" hangingPunct="1">
              <a:buClr>
                <a:srgbClr val="33CC33"/>
              </a:buClr>
              <a:buFont typeface="Wingdings" pitchFamily="2" charset="2"/>
              <a:buNone/>
              <a:defRPr/>
            </a:pPr>
            <a:r>
              <a:rPr lang="fa-IR" smtClean="0">
                <a:cs typeface="B Zar" pitchFamily="2" charset="-78"/>
              </a:rPr>
              <a:t> توزيع فراواني يك منحني داراي كجي منفي است</a:t>
            </a:r>
            <a:endParaRPr lang="en-US"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2" fill="hold" grpId="0" nodeType="afterEffect">
                                  <p:stCondLst>
                                    <p:cond delay="0"/>
                                  </p:stCondLst>
                                  <p:childTnLst>
                                    <p:set>
                                      <p:cBhvr>
                                        <p:cTn id="6" dur="1" fill="hold">
                                          <p:stCondLst>
                                            <p:cond delay="0"/>
                                          </p:stCondLst>
                                        </p:cTn>
                                        <p:tgtEl>
                                          <p:spTgt spid="72708"/>
                                        </p:tgtEl>
                                        <p:attrNameLst>
                                          <p:attrName>style.visibility</p:attrName>
                                        </p:attrNameLst>
                                      </p:cBhvr>
                                      <p:to>
                                        <p:strVal val="visible"/>
                                      </p:to>
                                    </p:set>
                                    <p:anim calcmode="lin" valueType="num">
                                      <p:cBhvr additive="base">
                                        <p:cTn id="7" dur="1000" fill="hold"/>
                                        <p:tgtEl>
                                          <p:spTgt spid="72708"/>
                                        </p:tgtEl>
                                        <p:attrNameLst>
                                          <p:attrName>ppt_x</p:attrName>
                                        </p:attrNameLst>
                                      </p:cBhvr>
                                      <p:tavLst>
                                        <p:tav tm="0">
                                          <p:val>
                                            <p:strVal val="0-#ppt_w/2"/>
                                          </p:val>
                                        </p:tav>
                                        <p:tav tm="100000">
                                          <p:val>
                                            <p:strVal val="#ppt_x"/>
                                          </p:val>
                                        </p:tav>
                                      </p:tavLst>
                                    </p:anim>
                                    <p:anim calcmode="lin" valueType="num">
                                      <p:cBhvr additive="base">
                                        <p:cTn id="8" dur="1000" fill="hold"/>
                                        <p:tgtEl>
                                          <p:spTgt spid="72708"/>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1000"/>
                            </p:stCondLst>
                            <p:childTnLst>
                              <p:par>
                                <p:cTn id="10" presetID="2" presetClass="entr" presetSubtype="12" fill="hold" grpId="0" nodeType="afterEffect">
                                  <p:stCondLst>
                                    <p:cond delay="0"/>
                                  </p:stCondLst>
                                  <p:childTnLst>
                                    <p:set>
                                      <p:cBhvr>
                                        <p:cTn id="11" dur="1" fill="hold">
                                          <p:stCondLst>
                                            <p:cond delay="0"/>
                                          </p:stCondLst>
                                        </p:cTn>
                                        <p:tgtEl>
                                          <p:spTgt spid="72710">
                                            <p:txEl>
                                              <p:pRg st="0" end="0"/>
                                            </p:txEl>
                                          </p:spTgt>
                                        </p:tgtEl>
                                        <p:attrNameLst>
                                          <p:attrName>style.visibility</p:attrName>
                                        </p:attrNameLst>
                                      </p:cBhvr>
                                      <p:to>
                                        <p:strVal val="visible"/>
                                      </p:to>
                                    </p:set>
                                    <p:anim calcmode="lin" valueType="num">
                                      <p:cBhvr additive="base">
                                        <p:cTn id="12" dur="1000" fill="hold"/>
                                        <p:tgtEl>
                                          <p:spTgt spid="72710">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72710">
                                            <p:txEl>
                                              <p:pRg st="0" end="0"/>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2000"/>
                            </p:stCondLst>
                            <p:childTnLst>
                              <p:par>
                                <p:cTn id="15" presetID="2" presetClass="entr" presetSubtype="12" fill="hold" grpId="0" nodeType="afterEffect">
                                  <p:stCondLst>
                                    <p:cond delay="0"/>
                                  </p:stCondLst>
                                  <p:childTnLst>
                                    <p:set>
                                      <p:cBhvr>
                                        <p:cTn id="16" dur="1" fill="hold">
                                          <p:stCondLst>
                                            <p:cond delay="0"/>
                                          </p:stCondLst>
                                        </p:cTn>
                                        <p:tgtEl>
                                          <p:spTgt spid="72710">
                                            <p:txEl>
                                              <p:pRg st="1" end="1"/>
                                            </p:txEl>
                                          </p:spTgt>
                                        </p:tgtEl>
                                        <p:attrNameLst>
                                          <p:attrName>style.visibility</p:attrName>
                                        </p:attrNameLst>
                                      </p:cBhvr>
                                      <p:to>
                                        <p:strVal val="visible"/>
                                      </p:to>
                                    </p:set>
                                    <p:anim calcmode="lin" valueType="num">
                                      <p:cBhvr additive="base">
                                        <p:cTn id="17" dur="1000" fill="hold"/>
                                        <p:tgtEl>
                                          <p:spTgt spid="72710">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72710">
                                            <p:txEl>
                                              <p:pRg st="1" end="1"/>
                                            </p:txEl>
                                          </p:spTgt>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3000"/>
                            </p:stCondLst>
                            <p:childTnLst>
                              <p:par>
                                <p:cTn id="20" presetID="2" presetClass="entr" presetSubtype="12" fill="hold" grpId="0" nodeType="afterEffect">
                                  <p:stCondLst>
                                    <p:cond delay="0"/>
                                  </p:stCondLst>
                                  <p:childTnLst>
                                    <p:set>
                                      <p:cBhvr>
                                        <p:cTn id="21" dur="1" fill="hold">
                                          <p:stCondLst>
                                            <p:cond delay="0"/>
                                          </p:stCondLst>
                                        </p:cTn>
                                        <p:tgtEl>
                                          <p:spTgt spid="72710">
                                            <p:txEl>
                                              <p:pRg st="2" end="2"/>
                                            </p:txEl>
                                          </p:spTgt>
                                        </p:tgtEl>
                                        <p:attrNameLst>
                                          <p:attrName>style.visibility</p:attrName>
                                        </p:attrNameLst>
                                      </p:cBhvr>
                                      <p:to>
                                        <p:strVal val="visible"/>
                                      </p:to>
                                    </p:set>
                                    <p:anim calcmode="lin" valueType="num">
                                      <p:cBhvr additive="base">
                                        <p:cTn id="22" dur="1000" fill="hold"/>
                                        <p:tgtEl>
                                          <p:spTgt spid="72710">
                                            <p:txEl>
                                              <p:pRg st="2" end="2"/>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72710">
                                            <p:txEl>
                                              <p:pRg st="2" end="2"/>
                                            </p:txEl>
                                          </p:spTgt>
                                        </p:tgtEl>
                                        <p:attrNameLst>
                                          <p:attrName>ppt_y</p:attrName>
                                        </p:attrNameLst>
                                      </p:cBhvr>
                                      <p:tavLst>
                                        <p:tav tm="0">
                                          <p:val>
                                            <p:strVal val="1+#ppt_h/2"/>
                                          </p:val>
                                        </p:tav>
                                        <p:tav tm="100000">
                                          <p:val>
                                            <p:strVal val="#ppt_y"/>
                                          </p:val>
                                        </p:tav>
                                      </p:tavLst>
                                    </p:anim>
                                  </p:childTnLst>
                                </p:cTn>
                              </p:par>
                            </p:childTnLst>
                          </p:cTn>
                        </p:par>
                        <p:par>
                          <p:cTn id="24" fill="hold" nodeType="afterGroup">
                            <p:stCondLst>
                              <p:cond delay="4000"/>
                            </p:stCondLst>
                            <p:childTnLst>
                              <p:par>
                                <p:cTn id="25" presetID="2" presetClass="entr" presetSubtype="12" fill="hold" grpId="0" nodeType="afterEffect">
                                  <p:stCondLst>
                                    <p:cond delay="0"/>
                                  </p:stCondLst>
                                  <p:childTnLst>
                                    <p:set>
                                      <p:cBhvr>
                                        <p:cTn id="26" dur="1" fill="hold">
                                          <p:stCondLst>
                                            <p:cond delay="0"/>
                                          </p:stCondLst>
                                        </p:cTn>
                                        <p:tgtEl>
                                          <p:spTgt spid="72710">
                                            <p:txEl>
                                              <p:pRg st="3" end="3"/>
                                            </p:txEl>
                                          </p:spTgt>
                                        </p:tgtEl>
                                        <p:attrNameLst>
                                          <p:attrName>style.visibility</p:attrName>
                                        </p:attrNameLst>
                                      </p:cBhvr>
                                      <p:to>
                                        <p:strVal val="visible"/>
                                      </p:to>
                                    </p:set>
                                    <p:anim calcmode="lin" valueType="num">
                                      <p:cBhvr additive="base">
                                        <p:cTn id="27" dur="1000" fill="hold"/>
                                        <p:tgtEl>
                                          <p:spTgt spid="72710">
                                            <p:txEl>
                                              <p:pRg st="3" end="3"/>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72710">
                                            <p:txEl>
                                              <p:pRg st="3" end="3"/>
                                            </p:txEl>
                                          </p:spTgt>
                                        </p:tgtEl>
                                        <p:attrNameLst>
                                          <p:attrName>ppt_y</p:attrName>
                                        </p:attrNameLst>
                                      </p:cBhvr>
                                      <p:tavLst>
                                        <p:tav tm="0">
                                          <p:val>
                                            <p:strVal val="1+#ppt_h/2"/>
                                          </p:val>
                                        </p:tav>
                                        <p:tav tm="100000">
                                          <p:val>
                                            <p:strVal val="#ppt_y"/>
                                          </p:val>
                                        </p:tav>
                                      </p:tavLst>
                                    </p:anim>
                                  </p:childTnLst>
                                </p:cTn>
                              </p:par>
                            </p:childTnLst>
                          </p:cTn>
                        </p:par>
                        <p:par>
                          <p:cTn id="29" fill="hold" nodeType="afterGroup">
                            <p:stCondLst>
                              <p:cond delay="5000"/>
                            </p:stCondLst>
                            <p:childTnLst>
                              <p:par>
                                <p:cTn id="30" presetID="2" presetClass="entr" presetSubtype="6" fill="hold" grpId="0" nodeType="afterEffect">
                                  <p:stCondLst>
                                    <p:cond delay="0"/>
                                  </p:stCondLst>
                                  <p:childTnLst>
                                    <p:set>
                                      <p:cBhvr>
                                        <p:cTn id="31" dur="1" fill="hold">
                                          <p:stCondLst>
                                            <p:cond delay="0"/>
                                          </p:stCondLst>
                                        </p:cTn>
                                        <p:tgtEl>
                                          <p:spTgt spid="72709">
                                            <p:txEl>
                                              <p:pRg st="0" end="0"/>
                                            </p:txEl>
                                          </p:spTgt>
                                        </p:tgtEl>
                                        <p:attrNameLst>
                                          <p:attrName>style.visibility</p:attrName>
                                        </p:attrNameLst>
                                      </p:cBhvr>
                                      <p:to>
                                        <p:strVal val="visible"/>
                                      </p:to>
                                    </p:set>
                                    <p:anim calcmode="lin" valueType="num">
                                      <p:cBhvr additive="base">
                                        <p:cTn id="32" dur="1000" fill="hold"/>
                                        <p:tgtEl>
                                          <p:spTgt spid="72709">
                                            <p:txEl>
                                              <p:pRg st="0" end="0"/>
                                            </p:txEl>
                                          </p:spTgt>
                                        </p:tgtEl>
                                        <p:attrNameLst>
                                          <p:attrName>ppt_x</p:attrName>
                                        </p:attrNameLst>
                                      </p:cBhvr>
                                      <p:tavLst>
                                        <p:tav tm="0">
                                          <p:val>
                                            <p:strVal val="1+#ppt_w/2"/>
                                          </p:val>
                                        </p:tav>
                                        <p:tav tm="100000">
                                          <p:val>
                                            <p:strVal val="#ppt_x"/>
                                          </p:val>
                                        </p:tav>
                                      </p:tavLst>
                                    </p:anim>
                                    <p:anim calcmode="lin" valueType="num">
                                      <p:cBhvr additive="base">
                                        <p:cTn id="33" dur="1000" fill="hold"/>
                                        <p:tgtEl>
                                          <p:spTgt spid="72709">
                                            <p:txEl>
                                              <p:pRg st="0" end="0"/>
                                            </p:txEl>
                                          </p:spTgt>
                                        </p:tgtEl>
                                        <p:attrNameLst>
                                          <p:attrName>ppt_y</p:attrName>
                                        </p:attrNameLst>
                                      </p:cBhvr>
                                      <p:tavLst>
                                        <p:tav tm="0">
                                          <p:val>
                                            <p:strVal val="1+#ppt_h/2"/>
                                          </p:val>
                                        </p:tav>
                                        <p:tav tm="100000">
                                          <p:val>
                                            <p:strVal val="#ppt_y"/>
                                          </p:val>
                                        </p:tav>
                                      </p:tavLst>
                                    </p:anim>
                                  </p:childTnLst>
                                </p:cTn>
                              </p:par>
                            </p:childTnLst>
                          </p:cTn>
                        </p:par>
                        <p:par>
                          <p:cTn id="34" fill="hold" nodeType="afterGroup">
                            <p:stCondLst>
                              <p:cond delay="6000"/>
                            </p:stCondLst>
                            <p:childTnLst>
                              <p:par>
                                <p:cTn id="35" presetID="2" presetClass="entr" presetSubtype="6" fill="hold" grpId="0" nodeType="afterEffect">
                                  <p:stCondLst>
                                    <p:cond delay="0"/>
                                  </p:stCondLst>
                                  <p:childTnLst>
                                    <p:set>
                                      <p:cBhvr>
                                        <p:cTn id="36" dur="1" fill="hold">
                                          <p:stCondLst>
                                            <p:cond delay="0"/>
                                          </p:stCondLst>
                                        </p:cTn>
                                        <p:tgtEl>
                                          <p:spTgt spid="72709">
                                            <p:txEl>
                                              <p:pRg st="1" end="1"/>
                                            </p:txEl>
                                          </p:spTgt>
                                        </p:tgtEl>
                                        <p:attrNameLst>
                                          <p:attrName>style.visibility</p:attrName>
                                        </p:attrNameLst>
                                      </p:cBhvr>
                                      <p:to>
                                        <p:strVal val="visible"/>
                                      </p:to>
                                    </p:set>
                                    <p:anim calcmode="lin" valueType="num">
                                      <p:cBhvr additive="base">
                                        <p:cTn id="37" dur="1000" fill="hold"/>
                                        <p:tgtEl>
                                          <p:spTgt spid="72709">
                                            <p:txEl>
                                              <p:pRg st="1" end="1"/>
                                            </p:txEl>
                                          </p:spTgt>
                                        </p:tgtEl>
                                        <p:attrNameLst>
                                          <p:attrName>ppt_x</p:attrName>
                                        </p:attrNameLst>
                                      </p:cBhvr>
                                      <p:tavLst>
                                        <p:tav tm="0">
                                          <p:val>
                                            <p:strVal val="1+#ppt_w/2"/>
                                          </p:val>
                                        </p:tav>
                                        <p:tav tm="100000">
                                          <p:val>
                                            <p:strVal val="#ppt_x"/>
                                          </p:val>
                                        </p:tav>
                                      </p:tavLst>
                                    </p:anim>
                                    <p:anim calcmode="lin" valueType="num">
                                      <p:cBhvr additive="base">
                                        <p:cTn id="38" dur="1000" fill="hold"/>
                                        <p:tgtEl>
                                          <p:spTgt spid="72709">
                                            <p:txEl>
                                              <p:pRg st="1" end="1"/>
                                            </p:txEl>
                                          </p:spTgt>
                                        </p:tgtEl>
                                        <p:attrNameLst>
                                          <p:attrName>ppt_y</p:attrName>
                                        </p:attrNameLst>
                                      </p:cBhvr>
                                      <p:tavLst>
                                        <p:tav tm="0">
                                          <p:val>
                                            <p:strVal val="1+#ppt_h/2"/>
                                          </p:val>
                                        </p:tav>
                                        <p:tav tm="100000">
                                          <p:val>
                                            <p:strVal val="#ppt_y"/>
                                          </p:val>
                                        </p:tav>
                                      </p:tavLst>
                                    </p:anim>
                                  </p:childTnLst>
                                </p:cTn>
                              </p:par>
                            </p:childTnLst>
                          </p:cTn>
                        </p:par>
                        <p:par>
                          <p:cTn id="39" fill="hold" nodeType="afterGroup">
                            <p:stCondLst>
                              <p:cond delay="7000"/>
                            </p:stCondLst>
                            <p:childTnLst>
                              <p:par>
                                <p:cTn id="40" presetID="2" presetClass="entr" presetSubtype="6" fill="hold" grpId="0" nodeType="afterEffect">
                                  <p:stCondLst>
                                    <p:cond delay="0"/>
                                  </p:stCondLst>
                                  <p:childTnLst>
                                    <p:set>
                                      <p:cBhvr>
                                        <p:cTn id="41" dur="1" fill="hold">
                                          <p:stCondLst>
                                            <p:cond delay="0"/>
                                          </p:stCondLst>
                                        </p:cTn>
                                        <p:tgtEl>
                                          <p:spTgt spid="72709">
                                            <p:txEl>
                                              <p:pRg st="2" end="2"/>
                                            </p:txEl>
                                          </p:spTgt>
                                        </p:tgtEl>
                                        <p:attrNameLst>
                                          <p:attrName>style.visibility</p:attrName>
                                        </p:attrNameLst>
                                      </p:cBhvr>
                                      <p:to>
                                        <p:strVal val="visible"/>
                                      </p:to>
                                    </p:set>
                                    <p:anim calcmode="lin" valueType="num">
                                      <p:cBhvr additive="base">
                                        <p:cTn id="42" dur="1000" fill="hold"/>
                                        <p:tgtEl>
                                          <p:spTgt spid="72709">
                                            <p:txEl>
                                              <p:pRg st="2" end="2"/>
                                            </p:txEl>
                                          </p:spTgt>
                                        </p:tgtEl>
                                        <p:attrNameLst>
                                          <p:attrName>ppt_x</p:attrName>
                                        </p:attrNameLst>
                                      </p:cBhvr>
                                      <p:tavLst>
                                        <p:tav tm="0">
                                          <p:val>
                                            <p:strVal val="1+#ppt_w/2"/>
                                          </p:val>
                                        </p:tav>
                                        <p:tav tm="100000">
                                          <p:val>
                                            <p:strVal val="#ppt_x"/>
                                          </p:val>
                                        </p:tav>
                                      </p:tavLst>
                                    </p:anim>
                                    <p:anim calcmode="lin" valueType="num">
                                      <p:cBhvr additive="base">
                                        <p:cTn id="43" dur="1000" fill="hold"/>
                                        <p:tgtEl>
                                          <p:spTgt spid="72709">
                                            <p:txEl>
                                              <p:pRg st="2" end="2"/>
                                            </p:txEl>
                                          </p:spTgt>
                                        </p:tgtEl>
                                        <p:attrNameLst>
                                          <p:attrName>ppt_y</p:attrName>
                                        </p:attrNameLst>
                                      </p:cBhvr>
                                      <p:tavLst>
                                        <p:tav tm="0">
                                          <p:val>
                                            <p:strVal val="1+#ppt_h/2"/>
                                          </p:val>
                                        </p:tav>
                                        <p:tav tm="100000">
                                          <p:val>
                                            <p:strVal val="#ppt_y"/>
                                          </p:val>
                                        </p:tav>
                                      </p:tavLst>
                                    </p:anim>
                                  </p:childTnLst>
                                </p:cTn>
                              </p:par>
                            </p:childTnLst>
                          </p:cTn>
                        </p:par>
                        <p:par>
                          <p:cTn id="44" fill="hold" nodeType="afterGroup">
                            <p:stCondLst>
                              <p:cond delay="8000"/>
                            </p:stCondLst>
                            <p:childTnLst>
                              <p:par>
                                <p:cTn id="45" presetID="2" presetClass="entr" presetSubtype="6" fill="hold" grpId="0" nodeType="afterEffect">
                                  <p:stCondLst>
                                    <p:cond delay="0"/>
                                  </p:stCondLst>
                                  <p:childTnLst>
                                    <p:set>
                                      <p:cBhvr>
                                        <p:cTn id="46" dur="1" fill="hold">
                                          <p:stCondLst>
                                            <p:cond delay="0"/>
                                          </p:stCondLst>
                                        </p:cTn>
                                        <p:tgtEl>
                                          <p:spTgt spid="72709">
                                            <p:txEl>
                                              <p:pRg st="3" end="3"/>
                                            </p:txEl>
                                          </p:spTgt>
                                        </p:tgtEl>
                                        <p:attrNameLst>
                                          <p:attrName>style.visibility</p:attrName>
                                        </p:attrNameLst>
                                      </p:cBhvr>
                                      <p:to>
                                        <p:strVal val="visible"/>
                                      </p:to>
                                    </p:set>
                                    <p:anim calcmode="lin" valueType="num">
                                      <p:cBhvr additive="base">
                                        <p:cTn id="47" dur="1000" fill="hold"/>
                                        <p:tgtEl>
                                          <p:spTgt spid="72709">
                                            <p:txEl>
                                              <p:pRg st="3" end="3"/>
                                            </p:txEl>
                                          </p:spTgt>
                                        </p:tgtEl>
                                        <p:attrNameLst>
                                          <p:attrName>ppt_x</p:attrName>
                                        </p:attrNameLst>
                                      </p:cBhvr>
                                      <p:tavLst>
                                        <p:tav tm="0">
                                          <p:val>
                                            <p:strVal val="1+#ppt_w/2"/>
                                          </p:val>
                                        </p:tav>
                                        <p:tav tm="100000">
                                          <p:val>
                                            <p:strVal val="#ppt_x"/>
                                          </p:val>
                                        </p:tav>
                                      </p:tavLst>
                                    </p:anim>
                                    <p:anim calcmode="lin" valueType="num">
                                      <p:cBhvr additive="base">
                                        <p:cTn id="48" dur="1000" fill="hold"/>
                                        <p:tgtEl>
                                          <p:spTgt spid="7270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8" grpId="0"/>
      <p:bldP spid="72709" grpId="0" build="p"/>
      <p:bldP spid="72710"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6"/>
          <p:cNvSpPr>
            <a:spLocks noGrp="1"/>
          </p:cNvSpPr>
          <p:nvPr>
            <p:ph type="sldNum" sz="quarter" idx="12"/>
          </p:nvPr>
        </p:nvSpPr>
        <p:spPr/>
        <p:txBody>
          <a:bodyPr/>
          <a:lstStyle/>
          <a:p>
            <a:fld id="{32018C2D-C76F-42F5-A94D-51224ADA2BC8}" type="slidenum">
              <a:rPr lang="en-US" altLang="fa-IR"/>
              <a:pPr/>
              <a:t>27</a:t>
            </a:fld>
            <a:endParaRPr lang="en-US" altLang="fa-IR"/>
          </a:p>
        </p:txBody>
      </p:sp>
      <p:sp>
        <p:nvSpPr>
          <p:cNvPr id="73746" name="Rectangle 18"/>
          <p:cNvSpPr>
            <a:spLocks noGrp="1" noRot="1" noChangeArrowheads="1"/>
          </p:cNvSpPr>
          <p:nvPr>
            <p:ph type="body" sz="half" idx="1"/>
          </p:nvPr>
        </p:nvSpPr>
        <p:spPr>
          <a:xfrm>
            <a:off x="250825" y="765175"/>
            <a:ext cx="8713788" cy="1871663"/>
          </a:xfrm>
          <a:ln w="28575" cap="flat">
            <a:solidFill>
              <a:srgbClr val="FF6600"/>
            </a:solidFill>
            <a:prstDash val="sysDot"/>
          </a:ln>
        </p:spPr>
        <p:txBody>
          <a:bodyPr/>
          <a:lstStyle/>
          <a:p>
            <a:pPr algn="r" rtl="1" eaLnBrk="1" hangingPunct="1">
              <a:buFont typeface="Wingdings" pitchFamily="2" charset="2"/>
              <a:buNone/>
              <a:defRPr/>
            </a:pPr>
            <a:r>
              <a:rPr lang="fa-IR" smtClean="0">
                <a:solidFill>
                  <a:srgbClr val="FF0000"/>
                </a:solidFill>
                <a:cs typeface="B Zar" pitchFamily="2" charset="-78"/>
              </a:rPr>
              <a:t>شكل1-1 توزيع فراواني نمرات آزمونهاي هنجاري(توزيع بهنجار)در اين توزيع نمرات اكثر حول وحوش ميانگين قرار دارد</a:t>
            </a:r>
            <a:endParaRPr lang="en-US" smtClean="0">
              <a:solidFill>
                <a:srgbClr val="FF0000"/>
              </a:solidFill>
              <a:cs typeface="B Zar" pitchFamily="2" charset="-78"/>
            </a:endParaRPr>
          </a:p>
        </p:txBody>
      </p:sp>
      <p:sp>
        <p:nvSpPr>
          <p:cNvPr id="73778" name="Text Box 50"/>
          <p:cNvSpPr txBox="1">
            <a:spLocks noChangeArrowheads="1"/>
          </p:cNvSpPr>
          <p:nvPr/>
        </p:nvSpPr>
        <p:spPr bwMode="auto">
          <a:xfrm>
            <a:off x="2987675" y="5805488"/>
            <a:ext cx="2232025" cy="641350"/>
          </a:xfrm>
          <a:prstGeom prst="rect">
            <a:avLst/>
          </a:prstGeom>
          <a:noFill/>
          <a:ln w="9525">
            <a:noFill/>
            <a:miter lim="800000"/>
            <a:headEnd/>
            <a:tailEnd/>
          </a:ln>
        </p:spPr>
        <p:txBody>
          <a:bodyPr>
            <a:spAutoFit/>
          </a:bodyPr>
          <a:lstStyle/>
          <a:p>
            <a:pPr algn="r" eaLnBrk="1" hangingPunct="1">
              <a:spcBef>
                <a:spcPct val="50000"/>
              </a:spcBef>
            </a:pPr>
            <a:r>
              <a:rPr lang="fa-IR" altLang="fa-IR" sz="3600">
                <a:solidFill>
                  <a:srgbClr val="66FF66"/>
                </a:solidFill>
              </a:rPr>
              <a:t>شكل 1-1</a:t>
            </a:r>
            <a:endParaRPr lang="en-US" altLang="fa-IR" sz="3600">
              <a:solidFill>
                <a:srgbClr val="66FF66"/>
              </a:solidFill>
            </a:endParaRPr>
          </a:p>
        </p:txBody>
      </p:sp>
      <p:grpSp>
        <p:nvGrpSpPr>
          <p:cNvPr id="2" name="Group 139"/>
          <p:cNvGrpSpPr>
            <a:grpSpLocks/>
          </p:cNvGrpSpPr>
          <p:nvPr/>
        </p:nvGrpSpPr>
        <p:grpSpPr bwMode="auto">
          <a:xfrm>
            <a:off x="1044575" y="3213100"/>
            <a:ext cx="6696075" cy="2022475"/>
            <a:chOff x="-114" y="2024"/>
            <a:chExt cx="4218" cy="1274"/>
          </a:xfrm>
        </p:grpSpPr>
        <p:sp>
          <p:nvSpPr>
            <p:cNvPr id="103430" name="Line 42"/>
            <p:cNvSpPr>
              <a:spLocks noChangeShapeType="1"/>
            </p:cNvSpPr>
            <p:nvPr/>
          </p:nvSpPr>
          <p:spPr bwMode="auto">
            <a:xfrm>
              <a:off x="2880" y="2750"/>
              <a:ext cx="0" cy="499"/>
            </a:xfrm>
            <a:prstGeom prst="line">
              <a:avLst/>
            </a:prstGeom>
            <a:noFill/>
            <a:ln w="9525">
              <a:solidFill>
                <a:schemeClr val="tx1"/>
              </a:solidFill>
              <a:round/>
              <a:headEnd/>
              <a:tailEnd/>
            </a:ln>
          </p:spPr>
          <p:txBody>
            <a:bodyPr/>
            <a:lstStyle/>
            <a:p>
              <a:endParaRPr lang="en-US"/>
            </a:p>
          </p:txBody>
        </p:sp>
        <p:sp>
          <p:nvSpPr>
            <p:cNvPr id="103431" name="Line 43"/>
            <p:cNvSpPr>
              <a:spLocks noChangeShapeType="1"/>
            </p:cNvSpPr>
            <p:nvPr/>
          </p:nvSpPr>
          <p:spPr bwMode="auto">
            <a:xfrm>
              <a:off x="3153" y="2976"/>
              <a:ext cx="0" cy="273"/>
            </a:xfrm>
            <a:prstGeom prst="line">
              <a:avLst/>
            </a:prstGeom>
            <a:noFill/>
            <a:ln w="9525">
              <a:solidFill>
                <a:schemeClr val="tx1"/>
              </a:solidFill>
              <a:round/>
              <a:headEnd/>
              <a:tailEnd/>
            </a:ln>
          </p:spPr>
          <p:txBody>
            <a:bodyPr/>
            <a:lstStyle/>
            <a:p>
              <a:endParaRPr lang="en-US"/>
            </a:p>
          </p:txBody>
        </p:sp>
        <p:sp>
          <p:nvSpPr>
            <p:cNvPr id="103432" name="Line 58"/>
            <p:cNvSpPr>
              <a:spLocks noChangeShapeType="1"/>
            </p:cNvSpPr>
            <p:nvPr/>
          </p:nvSpPr>
          <p:spPr bwMode="auto">
            <a:xfrm>
              <a:off x="3606" y="3113"/>
              <a:ext cx="0" cy="136"/>
            </a:xfrm>
            <a:prstGeom prst="line">
              <a:avLst/>
            </a:prstGeom>
            <a:noFill/>
            <a:ln w="9525">
              <a:solidFill>
                <a:schemeClr val="tx1"/>
              </a:solidFill>
              <a:round/>
              <a:headEnd/>
              <a:tailEnd/>
            </a:ln>
          </p:spPr>
          <p:txBody>
            <a:bodyPr/>
            <a:lstStyle/>
            <a:p>
              <a:endParaRPr lang="en-US"/>
            </a:p>
          </p:txBody>
        </p:sp>
        <p:grpSp>
          <p:nvGrpSpPr>
            <p:cNvPr id="103433" name="Group 62"/>
            <p:cNvGrpSpPr>
              <a:grpSpLocks/>
            </p:cNvGrpSpPr>
            <p:nvPr/>
          </p:nvGrpSpPr>
          <p:grpSpPr bwMode="auto">
            <a:xfrm>
              <a:off x="-114" y="2024"/>
              <a:ext cx="4218" cy="1274"/>
              <a:chOff x="567" y="2024"/>
              <a:chExt cx="4218" cy="1274"/>
            </a:xfrm>
          </p:grpSpPr>
          <p:sp>
            <p:nvSpPr>
              <p:cNvPr id="103434" name="Rectangle 56"/>
              <p:cNvSpPr>
                <a:spLocks noChangeArrowheads="1"/>
              </p:cNvSpPr>
              <p:nvPr/>
            </p:nvSpPr>
            <p:spPr bwMode="auto">
              <a:xfrm>
                <a:off x="3288" y="2840"/>
                <a:ext cx="293" cy="231"/>
              </a:xfrm>
              <a:prstGeom prst="rect">
                <a:avLst/>
              </a:prstGeom>
              <a:noFill/>
              <a:ln w="9525">
                <a:noFill/>
                <a:miter lim="800000"/>
                <a:headEnd/>
                <a:tailEnd/>
              </a:ln>
            </p:spPr>
            <p:txBody>
              <a:bodyPr wrap="none">
                <a:spAutoFit/>
              </a:bodyPr>
              <a:lstStyle/>
              <a:p>
                <a:pPr algn="r" eaLnBrk="1" hangingPunct="1"/>
                <a:r>
                  <a:rPr lang="fa-IR" altLang="fa-IR" sz="1800">
                    <a:solidFill>
                      <a:schemeClr val="tx1"/>
                    </a:solidFill>
                  </a:rPr>
                  <a:t>14%</a:t>
                </a:r>
                <a:endParaRPr lang="en-US" altLang="fa-IR" sz="1800">
                  <a:solidFill>
                    <a:schemeClr val="tx1"/>
                  </a:solidFill>
                </a:endParaRPr>
              </a:p>
            </p:txBody>
          </p:sp>
          <p:grpSp>
            <p:nvGrpSpPr>
              <p:cNvPr id="103435" name="Group 61"/>
              <p:cNvGrpSpPr>
                <a:grpSpLocks/>
              </p:cNvGrpSpPr>
              <p:nvPr/>
            </p:nvGrpSpPr>
            <p:grpSpPr bwMode="auto">
              <a:xfrm>
                <a:off x="567" y="2024"/>
                <a:ext cx="4218" cy="1274"/>
                <a:chOff x="567" y="2024"/>
                <a:chExt cx="4218" cy="1274"/>
              </a:xfrm>
            </p:grpSpPr>
            <p:sp>
              <p:nvSpPr>
                <p:cNvPr id="103436" name="Line 21"/>
                <p:cNvSpPr>
                  <a:spLocks noChangeShapeType="1"/>
                </p:cNvSpPr>
                <p:nvPr/>
              </p:nvSpPr>
              <p:spPr bwMode="auto">
                <a:xfrm>
                  <a:off x="567" y="3249"/>
                  <a:ext cx="4218" cy="0"/>
                </a:xfrm>
                <a:prstGeom prst="line">
                  <a:avLst/>
                </a:prstGeom>
                <a:noFill/>
                <a:ln w="57150">
                  <a:solidFill>
                    <a:schemeClr val="tx1"/>
                  </a:solidFill>
                  <a:round/>
                  <a:headEnd/>
                  <a:tailEnd/>
                </a:ln>
              </p:spPr>
              <p:txBody>
                <a:bodyPr/>
                <a:lstStyle/>
                <a:p>
                  <a:endParaRPr lang="en-US"/>
                </a:p>
              </p:txBody>
            </p:sp>
            <p:sp>
              <p:nvSpPr>
                <p:cNvPr id="103437" name="Freeform 30"/>
                <p:cNvSpPr>
                  <a:spLocks/>
                </p:cNvSpPr>
                <p:nvPr/>
              </p:nvSpPr>
              <p:spPr bwMode="auto">
                <a:xfrm>
                  <a:off x="793" y="2024"/>
                  <a:ext cx="3901" cy="1119"/>
                </a:xfrm>
                <a:custGeom>
                  <a:avLst/>
                  <a:gdLst>
                    <a:gd name="T0" fmla="*/ 0 w 3901"/>
                    <a:gd name="T1" fmla="*/ 1073 h 1119"/>
                    <a:gd name="T2" fmla="*/ 726 w 3901"/>
                    <a:gd name="T3" fmla="*/ 982 h 1119"/>
                    <a:gd name="T4" fmla="*/ 1134 w 3901"/>
                    <a:gd name="T5" fmla="*/ 710 h 1119"/>
                    <a:gd name="T6" fmla="*/ 1679 w 3901"/>
                    <a:gd name="T7" fmla="*/ 166 h 1119"/>
                    <a:gd name="T8" fmla="*/ 2223 w 3901"/>
                    <a:gd name="T9" fmla="*/ 121 h 1119"/>
                    <a:gd name="T10" fmla="*/ 2994 w 3901"/>
                    <a:gd name="T11" fmla="*/ 892 h 1119"/>
                    <a:gd name="T12" fmla="*/ 3901 w 3901"/>
                    <a:gd name="T13" fmla="*/ 1119 h 1119"/>
                    <a:gd name="T14" fmla="*/ 0 60000 65536"/>
                    <a:gd name="T15" fmla="*/ 0 60000 65536"/>
                    <a:gd name="T16" fmla="*/ 0 60000 65536"/>
                    <a:gd name="T17" fmla="*/ 0 60000 65536"/>
                    <a:gd name="T18" fmla="*/ 0 60000 65536"/>
                    <a:gd name="T19" fmla="*/ 0 60000 65536"/>
                    <a:gd name="T20" fmla="*/ 0 60000 65536"/>
                    <a:gd name="T21" fmla="*/ 0 w 3901"/>
                    <a:gd name="T22" fmla="*/ 0 h 1119"/>
                    <a:gd name="T23" fmla="*/ 3901 w 3901"/>
                    <a:gd name="T24" fmla="*/ 1119 h 11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901" h="1119">
                      <a:moveTo>
                        <a:pt x="0" y="1073"/>
                      </a:moveTo>
                      <a:cubicBezTo>
                        <a:pt x="268" y="1057"/>
                        <a:pt x="537" y="1042"/>
                        <a:pt x="726" y="982"/>
                      </a:cubicBezTo>
                      <a:cubicBezTo>
                        <a:pt x="915" y="922"/>
                        <a:pt x="975" y="846"/>
                        <a:pt x="1134" y="710"/>
                      </a:cubicBezTo>
                      <a:cubicBezTo>
                        <a:pt x="1293" y="574"/>
                        <a:pt x="1498" y="264"/>
                        <a:pt x="1679" y="166"/>
                      </a:cubicBezTo>
                      <a:cubicBezTo>
                        <a:pt x="1860" y="68"/>
                        <a:pt x="2004" y="0"/>
                        <a:pt x="2223" y="121"/>
                      </a:cubicBezTo>
                      <a:cubicBezTo>
                        <a:pt x="2442" y="242"/>
                        <a:pt x="2714" y="726"/>
                        <a:pt x="2994" y="892"/>
                      </a:cubicBezTo>
                      <a:cubicBezTo>
                        <a:pt x="3274" y="1058"/>
                        <a:pt x="3750" y="1081"/>
                        <a:pt x="3901" y="1119"/>
                      </a:cubicBezTo>
                    </a:path>
                  </a:pathLst>
                </a:custGeom>
                <a:noFill/>
                <a:ln w="28575">
                  <a:solidFill>
                    <a:schemeClr val="tx1"/>
                  </a:solidFill>
                  <a:round/>
                  <a:headEnd/>
                  <a:tailEnd/>
                </a:ln>
              </p:spPr>
              <p:txBody>
                <a:bodyPr/>
                <a:lstStyle/>
                <a:p>
                  <a:endParaRPr lang="en-US"/>
                </a:p>
              </p:txBody>
            </p:sp>
            <p:sp>
              <p:nvSpPr>
                <p:cNvPr id="103438" name="Line 38"/>
                <p:cNvSpPr>
                  <a:spLocks noChangeShapeType="1"/>
                </p:cNvSpPr>
                <p:nvPr/>
              </p:nvSpPr>
              <p:spPr bwMode="auto">
                <a:xfrm>
                  <a:off x="2789" y="2069"/>
                  <a:ext cx="0" cy="1180"/>
                </a:xfrm>
                <a:prstGeom prst="line">
                  <a:avLst/>
                </a:prstGeom>
                <a:noFill/>
                <a:ln w="9525">
                  <a:solidFill>
                    <a:schemeClr val="tx1"/>
                  </a:solidFill>
                  <a:round/>
                  <a:headEnd/>
                  <a:tailEnd/>
                </a:ln>
              </p:spPr>
              <p:txBody>
                <a:bodyPr/>
                <a:lstStyle/>
                <a:p>
                  <a:endParaRPr lang="en-US"/>
                </a:p>
              </p:txBody>
            </p:sp>
            <p:sp>
              <p:nvSpPr>
                <p:cNvPr id="103439" name="Line 39"/>
                <p:cNvSpPr>
                  <a:spLocks noChangeShapeType="1"/>
                </p:cNvSpPr>
                <p:nvPr/>
              </p:nvSpPr>
              <p:spPr bwMode="auto">
                <a:xfrm>
                  <a:off x="2336" y="2296"/>
                  <a:ext cx="0" cy="953"/>
                </a:xfrm>
                <a:prstGeom prst="line">
                  <a:avLst/>
                </a:prstGeom>
                <a:noFill/>
                <a:ln w="9525">
                  <a:solidFill>
                    <a:schemeClr val="tx1"/>
                  </a:solidFill>
                  <a:round/>
                  <a:headEnd/>
                  <a:tailEnd/>
                </a:ln>
              </p:spPr>
              <p:txBody>
                <a:bodyPr/>
                <a:lstStyle/>
                <a:p>
                  <a:endParaRPr lang="en-US"/>
                </a:p>
              </p:txBody>
            </p:sp>
            <p:sp>
              <p:nvSpPr>
                <p:cNvPr id="103440" name="Line 40"/>
                <p:cNvSpPr>
                  <a:spLocks noChangeShapeType="1"/>
                </p:cNvSpPr>
                <p:nvPr/>
              </p:nvSpPr>
              <p:spPr bwMode="auto">
                <a:xfrm>
                  <a:off x="3198" y="2341"/>
                  <a:ext cx="0" cy="908"/>
                </a:xfrm>
                <a:prstGeom prst="line">
                  <a:avLst/>
                </a:prstGeom>
                <a:noFill/>
                <a:ln w="9525">
                  <a:solidFill>
                    <a:schemeClr val="tx1"/>
                  </a:solidFill>
                  <a:round/>
                  <a:headEnd/>
                  <a:tailEnd/>
                </a:ln>
              </p:spPr>
              <p:txBody>
                <a:bodyPr/>
                <a:lstStyle/>
                <a:p>
                  <a:endParaRPr lang="en-US"/>
                </a:p>
              </p:txBody>
            </p:sp>
            <p:sp>
              <p:nvSpPr>
                <p:cNvPr id="103441" name="Line 41"/>
                <p:cNvSpPr>
                  <a:spLocks noChangeShapeType="1"/>
                </p:cNvSpPr>
                <p:nvPr/>
              </p:nvSpPr>
              <p:spPr bwMode="auto">
                <a:xfrm>
                  <a:off x="1882" y="2795"/>
                  <a:ext cx="0" cy="454"/>
                </a:xfrm>
                <a:prstGeom prst="line">
                  <a:avLst/>
                </a:prstGeom>
                <a:noFill/>
                <a:ln w="9525">
                  <a:solidFill>
                    <a:schemeClr val="tx1"/>
                  </a:solidFill>
                  <a:round/>
                  <a:headEnd/>
                  <a:tailEnd/>
                </a:ln>
              </p:spPr>
              <p:txBody>
                <a:bodyPr/>
                <a:lstStyle/>
                <a:p>
                  <a:endParaRPr lang="en-US"/>
                </a:p>
              </p:txBody>
            </p:sp>
            <p:sp>
              <p:nvSpPr>
                <p:cNvPr id="103442" name="Line 49"/>
                <p:cNvSpPr>
                  <a:spLocks noChangeShapeType="1"/>
                </p:cNvSpPr>
                <p:nvPr/>
              </p:nvSpPr>
              <p:spPr bwMode="auto">
                <a:xfrm>
                  <a:off x="1474" y="3022"/>
                  <a:ext cx="0" cy="227"/>
                </a:xfrm>
                <a:prstGeom prst="line">
                  <a:avLst/>
                </a:prstGeom>
                <a:noFill/>
                <a:ln w="9525">
                  <a:solidFill>
                    <a:schemeClr val="tx1"/>
                  </a:solidFill>
                  <a:round/>
                  <a:headEnd/>
                  <a:tailEnd/>
                </a:ln>
              </p:spPr>
              <p:txBody>
                <a:bodyPr/>
                <a:lstStyle/>
                <a:p>
                  <a:endParaRPr lang="en-US"/>
                </a:p>
              </p:txBody>
            </p:sp>
            <p:sp>
              <p:nvSpPr>
                <p:cNvPr id="103443" name="Text Box 51"/>
                <p:cNvSpPr txBox="1">
                  <a:spLocks noChangeArrowheads="1"/>
                </p:cNvSpPr>
                <p:nvPr/>
              </p:nvSpPr>
              <p:spPr bwMode="auto">
                <a:xfrm>
                  <a:off x="839" y="3067"/>
                  <a:ext cx="590" cy="231"/>
                </a:xfrm>
                <a:prstGeom prst="rect">
                  <a:avLst/>
                </a:prstGeom>
                <a:noFill/>
                <a:ln w="9525">
                  <a:noFill/>
                  <a:miter lim="800000"/>
                  <a:headEnd/>
                  <a:tailEnd/>
                </a:ln>
              </p:spPr>
              <p:txBody>
                <a:bodyPr>
                  <a:spAutoFit/>
                </a:bodyPr>
                <a:lstStyle/>
                <a:p>
                  <a:pPr algn="r" eaLnBrk="1" hangingPunct="1">
                    <a:spcBef>
                      <a:spcPct val="50000"/>
                    </a:spcBef>
                  </a:pPr>
                  <a:r>
                    <a:rPr lang="fa-IR" altLang="fa-IR" sz="1800">
                      <a:solidFill>
                        <a:schemeClr val="tx1"/>
                      </a:solidFill>
                    </a:rPr>
                    <a:t>13%</a:t>
                  </a:r>
                  <a:endParaRPr lang="en-US" altLang="fa-IR" sz="1800">
                    <a:solidFill>
                      <a:schemeClr val="tx1"/>
                    </a:solidFill>
                  </a:endParaRPr>
                </a:p>
              </p:txBody>
            </p:sp>
            <p:sp>
              <p:nvSpPr>
                <p:cNvPr id="103444" name="Text Box 52"/>
                <p:cNvSpPr txBox="1">
                  <a:spLocks noChangeArrowheads="1"/>
                </p:cNvSpPr>
                <p:nvPr/>
              </p:nvSpPr>
              <p:spPr bwMode="auto">
                <a:xfrm>
                  <a:off x="1383" y="3022"/>
                  <a:ext cx="453" cy="231"/>
                </a:xfrm>
                <a:prstGeom prst="rect">
                  <a:avLst/>
                </a:prstGeom>
                <a:noFill/>
                <a:ln w="9525">
                  <a:noFill/>
                  <a:miter lim="800000"/>
                  <a:headEnd/>
                  <a:tailEnd/>
                </a:ln>
              </p:spPr>
              <p:txBody>
                <a:bodyPr>
                  <a:spAutoFit/>
                </a:bodyPr>
                <a:lstStyle/>
                <a:p>
                  <a:pPr algn="r" eaLnBrk="1" hangingPunct="1">
                    <a:spcBef>
                      <a:spcPct val="50000"/>
                    </a:spcBef>
                  </a:pPr>
                  <a:r>
                    <a:rPr lang="fa-IR" altLang="fa-IR" sz="1800">
                      <a:solidFill>
                        <a:schemeClr val="tx1"/>
                      </a:solidFill>
                    </a:rPr>
                    <a:t>2%</a:t>
                  </a:r>
                  <a:endParaRPr lang="en-US" altLang="fa-IR" sz="1800">
                    <a:solidFill>
                      <a:schemeClr val="tx1"/>
                    </a:solidFill>
                  </a:endParaRPr>
                </a:p>
              </p:txBody>
            </p:sp>
            <p:sp>
              <p:nvSpPr>
                <p:cNvPr id="103445" name="Text Box 53"/>
                <p:cNvSpPr txBox="1">
                  <a:spLocks noChangeArrowheads="1"/>
                </p:cNvSpPr>
                <p:nvPr/>
              </p:nvSpPr>
              <p:spPr bwMode="auto">
                <a:xfrm>
                  <a:off x="1882" y="2886"/>
                  <a:ext cx="408" cy="231"/>
                </a:xfrm>
                <a:prstGeom prst="rect">
                  <a:avLst/>
                </a:prstGeom>
                <a:noFill/>
                <a:ln w="9525">
                  <a:noFill/>
                  <a:miter lim="800000"/>
                  <a:headEnd/>
                  <a:tailEnd/>
                </a:ln>
              </p:spPr>
              <p:txBody>
                <a:bodyPr>
                  <a:spAutoFit/>
                </a:bodyPr>
                <a:lstStyle/>
                <a:p>
                  <a:pPr algn="r" eaLnBrk="1" hangingPunct="1">
                    <a:spcBef>
                      <a:spcPct val="50000"/>
                    </a:spcBef>
                  </a:pPr>
                  <a:r>
                    <a:rPr lang="fa-IR" altLang="fa-IR" sz="1800">
                      <a:solidFill>
                        <a:schemeClr val="tx1"/>
                      </a:solidFill>
                    </a:rPr>
                    <a:t>14%</a:t>
                  </a:r>
                  <a:endParaRPr lang="en-US" altLang="fa-IR" sz="1800">
                    <a:solidFill>
                      <a:schemeClr val="tx1"/>
                    </a:solidFill>
                  </a:endParaRPr>
                </a:p>
              </p:txBody>
            </p:sp>
            <p:sp>
              <p:nvSpPr>
                <p:cNvPr id="103446" name="Text Box 54"/>
                <p:cNvSpPr txBox="1">
                  <a:spLocks noChangeArrowheads="1"/>
                </p:cNvSpPr>
                <p:nvPr/>
              </p:nvSpPr>
              <p:spPr bwMode="auto">
                <a:xfrm>
                  <a:off x="2336" y="2614"/>
                  <a:ext cx="498" cy="231"/>
                </a:xfrm>
                <a:prstGeom prst="rect">
                  <a:avLst/>
                </a:prstGeom>
                <a:noFill/>
                <a:ln w="9525">
                  <a:noFill/>
                  <a:miter lim="800000"/>
                  <a:headEnd/>
                  <a:tailEnd/>
                </a:ln>
              </p:spPr>
              <p:txBody>
                <a:bodyPr>
                  <a:spAutoFit/>
                </a:bodyPr>
                <a:lstStyle/>
                <a:p>
                  <a:pPr algn="r" eaLnBrk="1" hangingPunct="1">
                    <a:spcBef>
                      <a:spcPct val="50000"/>
                    </a:spcBef>
                  </a:pPr>
                  <a:r>
                    <a:rPr lang="fa-IR" altLang="fa-IR" sz="1800">
                      <a:solidFill>
                        <a:schemeClr val="tx1"/>
                      </a:solidFill>
                    </a:rPr>
                    <a:t>34%</a:t>
                  </a:r>
                  <a:endParaRPr lang="en-US" altLang="fa-IR" sz="1800">
                    <a:solidFill>
                      <a:schemeClr val="tx1"/>
                    </a:solidFill>
                  </a:endParaRPr>
                </a:p>
              </p:txBody>
            </p:sp>
            <p:sp>
              <p:nvSpPr>
                <p:cNvPr id="103447" name="Rectangle 55"/>
                <p:cNvSpPr>
                  <a:spLocks noChangeArrowheads="1"/>
                </p:cNvSpPr>
                <p:nvPr/>
              </p:nvSpPr>
              <p:spPr bwMode="auto">
                <a:xfrm>
                  <a:off x="2938" y="2652"/>
                  <a:ext cx="293" cy="231"/>
                </a:xfrm>
                <a:prstGeom prst="rect">
                  <a:avLst/>
                </a:prstGeom>
                <a:noFill/>
                <a:ln w="9525">
                  <a:noFill/>
                  <a:miter lim="800000"/>
                  <a:headEnd/>
                  <a:tailEnd/>
                </a:ln>
              </p:spPr>
              <p:txBody>
                <a:bodyPr wrap="none">
                  <a:spAutoFit/>
                </a:bodyPr>
                <a:lstStyle/>
                <a:p>
                  <a:pPr algn="r" eaLnBrk="1" hangingPunct="1"/>
                  <a:r>
                    <a:rPr lang="fa-IR" altLang="fa-IR" sz="1800">
                      <a:solidFill>
                        <a:schemeClr val="tx1"/>
                      </a:solidFill>
                    </a:rPr>
                    <a:t>34%</a:t>
                  </a:r>
                  <a:endParaRPr lang="en-US" altLang="fa-IR" sz="1800">
                    <a:solidFill>
                      <a:schemeClr val="tx1"/>
                    </a:solidFill>
                  </a:endParaRPr>
                </a:p>
              </p:txBody>
            </p:sp>
            <p:sp>
              <p:nvSpPr>
                <p:cNvPr id="103448" name="Text Box 57"/>
                <p:cNvSpPr txBox="1">
                  <a:spLocks noChangeArrowheads="1"/>
                </p:cNvSpPr>
                <p:nvPr/>
              </p:nvSpPr>
              <p:spPr bwMode="auto">
                <a:xfrm>
                  <a:off x="3424" y="2976"/>
                  <a:ext cx="408" cy="231"/>
                </a:xfrm>
                <a:prstGeom prst="rect">
                  <a:avLst/>
                </a:prstGeom>
                <a:noFill/>
                <a:ln w="9525">
                  <a:noFill/>
                  <a:miter lim="800000"/>
                  <a:headEnd/>
                  <a:tailEnd/>
                </a:ln>
              </p:spPr>
              <p:txBody>
                <a:bodyPr>
                  <a:spAutoFit/>
                </a:bodyPr>
                <a:lstStyle/>
                <a:p>
                  <a:pPr algn="r" eaLnBrk="1" hangingPunct="1">
                    <a:spcBef>
                      <a:spcPct val="50000"/>
                    </a:spcBef>
                  </a:pPr>
                  <a:r>
                    <a:rPr lang="fa-IR" altLang="fa-IR" sz="1800">
                      <a:solidFill>
                        <a:schemeClr val="tx1"/>
                      </a:solidFill>
                    </a:rPr>
                    <a:t>2%</a:t>
                  </a:r>
                  <a:endParaRPr lang="en-US" altLang="fa-IR" sz="1800">
                    <a:solidFill>
                      <a:schemeClr val="tx1"/>
                    </a:solidFill>
                  </a:endParaRPr>
                </a:p>
              </p:txBody>
            </p:sp>
            <p:sp>
              <p:nvSpPr>
                <p:cNvPr id="103449" name="Text Box 59"/>
                <p:cNvSpPr txBox="1">
                  <a:spLocks noChangeArrowheads="1"/>
                </p:cNvSpPr>
                <p:nvPr/>
              </p:nvSpPr>
              <p:spPr bwMode="auto">
                <a:xfrm>
                  <a:off x="3787" y="3022"/>
                  <a:ext cx="499" cy="231"/>
                </a:xfrm>
                <a:prstGeom prst="rect">
                  <a:avLst/>
                </a:prstGeom>
                <a:noFill/>
                <a:ln w="9525">
                  <a:noFill/>
                  <a:miter lim="800000"/>
                  <a:headEnd/>
                  <a:tailEnd/>
                </a:ln>
              </p:spPr>
              <p:txBody>
                <a:bodyPr>
                  <a:spAutoFit/>
                </a:bodyPr>
                <a:lstStyle/>
                <a:p>
                  <a:pPr algn="r" eaLnBrk="1" hangingPunct="1">
                    <a:spcBef>
                      <a:spcPct val="50000"/>
                    </a:spcBef>
                  </a:pPr>
                  <a:r>
                    <a:rPr lang="fa-IR" altLang="fa-IR" sz="1800">
                      <a:solidFill>
                        <a:schemeClr val="tx1"/>
                      </a:solidFill>
                    </a:rPr>
                    <a:t>13%</a:t>
                  </a:r>
                  <a:endParaRPr lang="en-US" altLang="fa-IR" sz="1800">
                    <a:solidFill>
                      <a:schemeClr val="tx1"/>
                    </a:solidFill>
                  </a:endParaRPr>
                </a:p>
              </p:txBody>
            </p:sp>
            <p:sp>
              <p:nvSpPr>
                <p:cNvPr id="103450" name="Line 60"/>
                <p:cNvSpPr>
                  <a:spLocks noChangeShapeType="1"/>
                </p:cNvSpPr>
                <p:nvPr/>
              </p:nvSpPr>
              <p:spPr bwMode="auto">
                <a:xfrm>
                  <a:off x="930" y="3113"/>
                  <a:ext cx="0" cy="136"/>
                </a:xfrm>
                <a:prstGeom prst="line">
                  <a:avLst/>
                </a:prstGeom>
                <a:noFill/>
                <a:ln w="9525">
                  <a:solidFill>
                    <a:schemeClr val="tx1"/>
                  </a:solidFill>
                  <a:round/>
                  <a:headEnd/>
                  <a:tailEnd/>
                </a:ln>
              </p:spPr>
              <p:txBody>
                <a:bodyPr/>
                <a:lstStyle/>
                <a:p>
                  <a:endParaRPr lang="en-US"/>
                </a:p>
              </p:txBody>
            </p:sp>
          </p:gr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73746">
                                            <p:bg/>
                                          </p:spTgt>
                                        </p:tgtEl>
                                        <p:attrNameLst>
                                          <p:attrName>style.visibility</p:attrName>
                                        </p:attrNameLst>
                                      </p:cBhvr>
                                      <p:to>
                                        <p:strVal val="visible"/>
                                      </p:to>
                                    </p:set>
                                    <p:animEffect transition="in" filter="circle(in)">
                                      <p:cBhvr>
                                        <p:cTn id="7" dur="1000"/>
                                        <p:tgtEl>
                                          <p:spTgt spid="73746">
                                            <p:bg/>
                                          </p:spTgt>
                                        </p:tgtEl>
                                      </p:cBhvr>
                                    </p:animEffect>
                                  </p:childTnLst>
                                </p:cTn>
                              </p:par>
                            </p:childTnLst>
                          </p:cTn>
                        </p:par>
                        <p:par>
                          <p:cTn id="8" fill="hold" nodeType="afterGroup">
                            <p:stCondLst>
                              <p:cond delay="1000"/>
                            </p:stCondLst>
                            <p:childTnLst>
                              <p:par>
                                <p:cTn id="9" presetID="6" presetClass="entr" presetSubtype="16" fill="hold" grpId="0" nodeType="afterEffect">
                                  <p:stCondLst>
                                    <p:cond delay="0"/>
                                  </p:stCondLst>
                                  <p:childTnLst>
                                    <p:set>
                                      <p:cBhvr>
                                        <p:cTn id="10" dur="1" fill="hold">
                                          <p:stCondLst>
                                            <p:cond delay="0"/>
                                          </p:stCondLst>
                                        </p:cTn>
                                        <p:tgtEl>
                                          <p:spTgt spid="73746">
                                            <p:txEl>
                                              <p:pRg st="0" end="0"/>
                                            </p:txEl>
                                          </p:spTgt>
                                        </p:tgtEl>
                                        <p:attrNameLst>
                                          <p:attrName>style.visibility</p:attrName>
                                        </p:attrNameLst>
                                      </p:cBhvr>
                                      <p:to>
                                        <p:strVal val="visible"/>
                                      </p:to>
                                    </p:set>
                                    <p:animEffect transition="in" filter="circle(in)">
                                      <p:cBhvr>
                                        <p:cTn id="11" dur="1000"/>
                                        <p:tgtEl>
                                          <p:spTgt spid="73746">
                                            <p:txEl>
                                              <p:pRg st="0" end="0"/>
                                            </p:txEl>
                                          </p:spTgt>
                                        </p:tgtEl>
                                      </p:cBhvr>
                                    </p:animEffect>
                                  </p:childTnLst>
                                </p:cTn>
                              </p:par>
                            </p:childTnLst>
                          </p:cTn>
                        </p:par>
                        <p:par>
                          <p:cTn id="12" fill="hold" nodeType="afterGroup">
                            <p:stCondLst>
                              <p:cond delay="2000"/>
                            </p:stCondLst>
                            <p:childTnLst>
                              <p:par>
                                <p:cTn id="13" presetID="6" presetClass="entr" presetSubtype="16" fill="hold"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circle(in)">
                                      <p:cBhvr>
                                        <p:cTn id="15" dur="1000"/>
                                        <p:tgtEl>
                                          <p:spTgt spid="2"/>
                                        </p:tgtEl>
                                      </p:cBhvr>
                                    </p:animEffect>
                                  </p:childTnLst>
                                </p:cTn>
                              </p:par>
                            </p:childTnLst>
                          </p:cTn>
                        </p:par>
                        <p:par>
                          <p:cTn id="16" fill="hold" nodeType="afterGroup">
                            <p:stCondLst>
                              <p:cond delay="3000"/>
                            </p:stCondLst>
                            <p:childTnLst>
                              <p:par>
                                <p:cTn id="17" presetID="9" presetClass="entr" presetSubtype="0" fill="hold" grpId="0" nodeType="afterEffect">
                                  <p:stCondLst>
                                    <p:cond delay="0"/>
                                  </p:stCondLst>
                                  <p:childTnLst>
                                    <p:set>
                                      <p:cBhvr>
                                        <p:cTn id="18" dur="1" fill="hold">
                                          <p:stCondLst>
                                            <p:cond delay="0"/>
                                          </p:stCondLst>
                                        </p:cTn>
                                        <p:tgtEl>
                                          <p:spTgt spid="73778"/>
                                        </p:tgtEl>
                                        <p:attrNameLst>
                                          <p:attrName>style.visibility</p:attrName>
                                        </p:attrNameLst>
                                      </p:cBhvr>
                                      <p:to>
                                        <p:strVal val="visible"/>
                                      </p:to>
                                    </p:set>
                                    <p:animEffect transition="in" filter="dissolve">
                                      <p:cBhvr>
                                        <p:cTn id="19" dur="1000"/>
                                        <p:tgtEl>
                                          <p:spTgt spid="737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46" grpId="0" build="p" animBg="1"/>
      <p:bldP spid="7377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16B439C4-10A4-4B32-B242-9B5537464362}" type="slidenum">
              <a:rPr lang="en-US" altLang="fa-IR"/>
              <a:pPr/>
              <a:t>28</a:t>
            </a:fld>
            <a:endParaRPr lang="en-US" altLang="fa-IR"/>
          </a:p>
        </p:txBody>
      </p:sp>
      <p:sp>
        <p:nvSpPr>
          <p:cNvPr id="74759" name="Rectangle 7"/>
          <p:cNvSpPr>
            <a:spLocks noGrp="1" noRot="1" noChangeArrowheads="1"/>
          </p:cNvSpPr>
          <p:nvPr>
            <p:ph type="body" idx="1"/>
          </p:nvPr>
        </p:nvSpPr>
        <p:spPr>
          <a:xfrm>
            <a:off x="250825" y="260350"/>
            <a:ext cx="8642350" cy="5870575"/>
          </a:xfrm>
        </p:spPr>
        <p:txBody>
          <a:bodyPr/>
          <a:lstStyle/>
          <a:p>
            <a:pPr algn="r" rtl="1" eaLnBrk="1" hangingPunct="1">
              <a:lnSpc>
                <a:spcPct val="90000"/>
              </a:lnSpc>
              <a:buFont typeface="Wingdings" pitchFamily="2" charset="2"/>
              <a:buNone/>
              <a:defRPr/>
            </a:pPr>
            <a:endParaRPr lang="en-US" sz="2800" smtClean="0"/>
          </a:p>
          <a:p>
            <a:pPr algn="r" rtl="1" eaLnBrk="1" hangingPunct="1">
              <a:lnSpc>
                <a:spcPct val="90000"/>
              </a:lnSpc>
              <a:buFont typeface="Wingdings" pitchFamily="2" charset="2"/>
              <a:buNone/>
              <a:defRPr/>
            </a:pPr>
            <a:endParaRPr lang="en-US" smtClean="0">
              <a:cs typeface="B Zar" pitchFamily="2" charset="-78"/>
            </a:endParaRPr>
          </a:p>
          <a:p>
            <a:pPr algn="r" rtl="1" eaLnBrk="1" hangingPunct="1">
              <a:lnSpc>
                <a:spcPct val="90000"/>
              </a:lnSpc>
              <a:buFont typeface="Wingdings" pitchFamily="2" charset="2"/>
              <a:buNone/>
              <a:defRPr/>
            </a:pPr>
            <a:r>
              <a:rPr lang="fa-IR" smtClean="0">
                <a:solidFill>
                  <a:srgbClr val="FFFF00"/>
                </a:solidFill>
                <a:cs typeface="B Zar" pitchFamily="2" charset="-78"/>
              </a:rPr>
              <a:t>شكل 1-2: توزيع فراواني نمرات آزمونهاي ملاكي(توزيع كجي منفي)</a:t>
            </a:r>
            <a:endParaRPr lang="en-US" smtClean="0">
              <a:solidFill>
                <a:srgbClr val="FFFF00"/>
              </a:solidFill>
              <a:cs typeface="B Zar" pitchFamily="2" charset="-78"/>
            </a:endParaRPr>
          </a:p>
          <a:p>
            <a:pPr algn="r" rtl="1" eaLnBrk="1" hangingPunct="1">
              <a:lnSpc>
                <a:spcPct val="90000"/>
              </a:lnSpc>
              <a:buFont typeface="Wingdings" pitchFamily="2" charset="2"/>
              <a:buNone/>
              <a:defRPr/>
            </a:pPr>
            <a:endParaRPr lang="en-US" smtClean="0">
              <a:solidFill>
                <a:srgbClr val="FFFF00"/>
              </a:solidFill>
              <a:cs typeface="B Zar" pitchFamily="2" charset="-78"/>
            </a:endParaRPr>
          </a:p>
          <a:p>
            <a:pPr algn="r" rtl="1" eaLnBrk="1" hangingPunct="1">
              <a:lnSpc>
                <a:spcPct val="90000"/>
              </a:lnSpc>
              <a:buFont typeface="Wingdings" pitchFamily="2" charset="2"/>
              <a:buNone/>
              <a:defRPr/>
            </a:pPr>
            <a:endParaRPr lang="en-US" smtClean="0">
              <a:cs typeface="B Zar" pitchFamily="2" charset="-78"/>
            </a:endParaRPr>
          </a:p>
          <a:p>
            <a:pPr algn="r" rtl="1" eaLnBrk="1" hangingPunct="1">
              <a:lnSpc>
                <a:spcPct val="90000"/>
              </a:lnSpc>
              <a:buFont typeface="Wingdings" pitchFamily="2" charset="2"/>
              <a:buNone/>
              <a:defRPr/>
            </a:pPr>
            <a:endParaRPr lang="en-US" smtClean="0">
              <a:cs typeface="B Zar" pitchFamily="2" charset="-78"/>
            </a:endParaRPr>
          </a:p>
          <a:p>
            <a:pPr algn="r" rtl="1" eaLnBrk="1" hangingPunct="1">
              <a:lnSpc>
                <a:spcPct val="90000"/>
              </a:lnSpc>
              <a:buFont typeface="Wingdings" pitchFamily="2" charset="2"/>
              <a:buNone/>
              <a:defRPr/>
            </a:pPr>
            <a:endParaRPr lang="en-US" smtClean="0">
              <a:cs typeface="B Zar" pitchFamily="2" charset="-78"/>
            </a:endParaRPr>
          </a:p>
          <a:p>
            <a:pPr algn="r" rtl="1" eaLnBrk="1" hangingPunct="1">
              <a:lnSpc>
                <a:spcPct val="90000"/>
              </a:lnSpc>
              <a:buFont typeface="Wingdings" pitchFamily="2" charset="2"/>
              <a:buNone/>
              <a:defRPr/>
            </a:pPr>
            <a:endParaRPr lang="fa-IR" smtClean="0">
              <a:cs typeface="B Zar" pitchFamily="2" charset="-78"/>
            </a:endParaRPr>
          </a:p>
          <a:p>
            <a:pPr algn="r" rtl="1" eaLnBrk="1" hangingPunct="1">
              <a:lnSpc>
                <a:spcPct val="90000"/>
              </a:lnSpc>
              <a:buFont typeface="Wingdings" pitchFamily="2" charset="2"/>
              <a:buNone/>
              <a:defRPr/>
            </a:pPr>
            <a:endParaRPr lang="fa-IR" smtClean="0">
              <a:cs typeface="B Zar" pitchFamily="2" charset="-78"/>
            </a:endParaRPr>
          </a:p>
          <a:p>
            <a:pPr algn="r" rtl="1" eaLnBrk="1" hangingPunct="1">
              <a:lnSpc>
                <a:spcPct val="90000"/>
              </a:lnSpc>
              <a:buFont typeface="Wingdings" pitchFamily="2" charset="2"/>
              <a:buNone/>
              <a:defRPr/>
            </a:pPr>
            <a:endParaRPr lang="en-US" smtClean="0">
              <a:cs typeface="B Zar" pitchFamily="2" charset="-78"/>
            </a:endParaRPr>
          </a:p>
          <a:p>
            <a:pPr algn="ctr" rtl="1" eaLnBrk="1" hangingPunct="1">
              <a:lnSpc>
                <a:spcPct val="90000"/>
              </a:lnSpc>
              <a:buFont typeface="Wingdings" pitchFamily="2" charset="2"/>
              <a:buNone/>
              <a:defRPr/>
            </a:pPr>
            <a:r>
              <a:rPr lang="en-US" smtClean="0">
                <a:solidFill>
                  <a:srgbClr val="66FF66"/>
                </a:solidFill>
                <a:cs typeface="B Zar" pitchFamily="2" charset="-78"/>
              </a:rPr>
              <a:t>           </a:t>
            </a:r>
            <a:r>
              <a:rPr lang="fa-IR" smtClean="0">
                <a:solidFill>
                  <a:srgbClr val="66FF66"/>
                </a:solidFill>
                <a:cs typeface="B Zar" pitchFamily="2" charset="-78"/>
              </a:rPr>
              <a:t>شكل1-2: توزيع كجي منفي</a:t>
            </a:r>
            <a:endParaRPr lang="en-US" smtClean="0">
              <a:cs typeface="B Zar" pitchFamily="2" charset="-78"/>
            </a:endParaRPr>
          </a:p>
        </p:txBody>
      </p:sp>
      <p:grpSp>
        <p:nvGrpSpPr>
          <p:cNvPr id="2" name="Group 21"/>
          <p:cNvGrpSpPr>
            <a:grpSpLocks/>
          </p:cNvGrpSpPr>
          <p:nvPr/>
        </p:nvGrpSpPr>
        <p:grpSpPr bwMode="auto">
          <a:xfrm>
            <a:off x="1619250" y="2276475"/>
            <a:ext cx="5761038" cy="2376488"/>
            <a:chOff x="1020" y="1434"/>
            <a:chExt cx="3629" cy="1497"/>
          </a:xfrm>
        </p:grpSpPr>
        <p:sp>
          <p:nvSpPr>
            <p:cNvPr id="104453" name="Line 15"/>
            <p:cNvSpPr>
              <a:spLocks noChangeShapeType="1"/>
            </p:cNvSpPr>
            <p:nvPr/>
          </p:nvSpPr>
          <p:spPr bwMode="auto">
            <a:xfrm>
              <a:off x="1020" y="2886"/>
              <a:ext cx="3629" cy="0"/>
            </a:xfrm>
            <a:prstGeom prst="line">
              <a:avLst/>
            </a:prstGeom>
            <a:noFill/>
            <a:ln w="57150">
              <a:solidFill>
                <a:schemeClr val="tx1"/>
              </a:solidFill>
              <a:round/>
              <a:headEnd/>
              <a:tailEnd/>
            </a:ln>
          </p:spPr>
          <p:txBody>
            <a:bodyPr/>
            <a:lstStyle/>
            <a:p>
              <a:endParaRPr lang="en-US"/>
            </a:p>
          </p:txBody>
        </p:sp>
        <p:sp>
          <p:nvSpPr>
            <p:cNvPr id="104454" name="Freeform 19"/>
            <p:cNvSpPr>
              <a:spLocks/>
            </p:cNvSpPr>
            <p:nvPr/>
          </p:nvSpPr>
          <p:spPr bwMode="auto">
            <a:xfrm>
              <a:off x="1020" y="1434"/>
              <a:ext cx="3410" cy="1308"/>
            </a:xfrm>
            <a:custGeom>
              <a:avLst/>
              <a:gdLst>
                <a:gd name="T0" fmla="*/ 0 w 3410"/>
                <a:gd name="T1" fmla="*/ 1278 h 1308"/>
                <a:gd name="T2" fmla="*/ 1134 w 3410"/>
                <a:gd name="T3" fmla="*/ 1096 h 1308"/>
                <a:gd name="T4" fmla="*/ 2178 w 3410"/>
                <a:gd name="T5" fmla="*/ 98 h 1308"/>
                <a:gd name="T6" fmla="*/ 2813 w 3410"/>
                <a:gd name="T7" fmla="*/ 507 h 1308"/>
                <a:gd name="T8" fmla="*/ 3312 w 3410"/>
                <a:gd name="T9" fmla="*/ 1187 h 1308"/>
                <a:gd name="T10" fmla="*/ 3402 w 3410"/>
                <a:gd name="T11" fmla="*/ 1232 h 1308"/>
                <a:gd name="T12" fmla="*/ 0 60000 65536"/>
                <a:gd name="T13" fmla="*/ 0 60000 65536"/>
                <a:gd name="T14" fmla="*/ 0 60000 65536"/>
                <a:gd name="T15" fmla="*/ 0 60000 65536"/>
                <a:gd name="T16" fmla="*/ 0 60000 65536"/>
                <a:gd name="T17" fmla="*/ 0 60000 65536"/>
                <a:gd name="T18" fmla="*/ 0 w 3410"/>
                <a:gd name="T19" fmla="*/ 0 h 1308"/>
                <a:gd name="T20" fmla="*/ 3410 w 3410"/>
                <a:gd name="T21" fmla="*/ 1308 h 1308"/>
              </a:gdLst>
              <a:ahLst/>
              <a:cxnLst>
                <a:cxn ang="T12">
                  <a:pos x="T0" y="T1"/>
                </a:cxn>
                <a:cxn ang="T13">
                  <a:pos x="T2" y="T3"/>
                </a:cxn>
                <a:cxn ang="T14">
                  <a:pos x="T4" y="T5"/>
                </a:cxn>
                <a:cxn ang="T15">
                  <a:pos x="T6" y="T7"/>
                </a:cxn>
                <a:cxn ang="T16">
                  <a:pos x="T8" y="T9"/>
                </a:cxn>
                <a:cxn ang="T17">
                  <a:pos x="T10" y="T11"/>
                </a:cxn>
              </a:cxnLst>
              <a:rect l="T18" t="T19" r="T20" b="T21"/>
              <a:pathLst>
                <a:path w="3410" h="1308">
                  <a:moveTo>
                    <a:pt x="0" y="1278"/>
                  </a:moveTo>
                  <a:cubicBezTo>
                    <a:pt x="385" y="1285"/>
                    <a:pt x="771" y="1293"/>
                    <a:pt x="1134" y="1096"/>
                  </a:cubicBezTo>
                  <a:cubicBezTo>
                    <a:pt x="1497" y="899"/>
                    <a:pt x="1898" y="196"/>
                    <a:pt x="2178" y="98"/>
                  </a:cubicBezTo>
                  <a:cubicBezTo>
                    <a:pt x="2458" y="0"/>
                    <a:pt x="2624" y="325"/>
                    <a:pt x="2813" y="507"/>
                  </a:cubicBezTo>
                  <a:cubicBezTo>
                    <a:pt x="3002" y="689"/>
                    <a:pt x="3214" y="1066"/>
                    <a:pt x="3312" y="1187"/>
                  </a:cubicBezTo>
                  <a:cubicBezTo>
                    <a:pt x="3410" y="1308"/>
                    <a:pt x="3387" y="1225"/>
                    <a:pt x="3402" y="1232"/>
                  </a:cubicBezTo>
                </a:path>
              </a:pathLst>
            </a:custGeom>
            <a:noFill/>
            <a:ln w="9525">
              <a:solidFill>
                <a:schemeClr val="tx1"/>
              </a:solidFill>
              <a:round/>
              <a:headEnd/>
              <a:tailEnd/>
            </a:ln>
          </p:spPr>
          <p:txBody>
            <a:bodyPr/>
            <a:lstStyle/>
            <a:p>
              <a:endParaRPr lang="en-US"/>
            </a:p>
          </p:txBody>
        </p:sp>
        <p:sp>
          <p:nvSpPr>
            <p:cNvPr id="104455" name="AutoShape 20"/>
            <p:cNvSpPr>
              <a:spLocks noChangeArrowheads="1"/>
            </p:cNvSpPr>
            <p:nvPr/>
          </p:nvSpPr>
          <p:spPr bwMode="auto">
            <a:xfrm>
              <a:off x="1791" y="2795"/>
              <a:ext cx="182" cy="136"/>
            </a:xfrm>
            <a:prstGeom prst="flowChartSummingJunction">
              <a:avLst/>
            </a:prstGeom>
            <a:solidFill>
              <a:schemeClr val="accent1"/>
            </a:solidFill>
            <a:ln w="9525">
              <a:solidFill>
                <a:schemeClr val="tx1"/>
              </a:solidFill>
              <a:round/>
              <a:headEnd/>
              <a:tailEnd/>
            </a:ln>
          </p:spPr>
          <p:txBody>
            <a:bodyPr wrap="none" anchor="ctr"/>
            <a:lstStyle/>
            <a:p>
              <a:pPr algn="ctr" eaLnBrk="1" hangingPunct="1"/>
              <a:endParaRPr lang="fa-IR" altLang="fa-I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4759">
                                            <p:txEl>
                                              <p:pRg st="2" end="2"/>
                                            </p:txEl>
                                          </p:spTgt>
                                        </p:tgtEl>
                                        <p:attrNameLst>
                                          <p:attrName>style.visibility</p:attrName>
                                        </p:attrNameLst>
                                      </p:cBhvr>
                                      <p:to>
                                        <p:strVal val="visible"/>
                                      </p:to>
                                    </p:set>
                                    <p:animEffect transition="in" filter="fade">
                                      <p:cBhvr>
                                        <p:cTn id="7" dur="1000"/>
                                        <p:tgtEl>
                                          <p:spTgt spid="74759">
                                            <p:txEl>
                                              <p:pRg st="2" end="2"/>
                                            </p:txEl>
                                          </p:spTgt>
                                        </p:tgtEl>
                                      </p:cBhvr>
                                    </p:animEffect>
                                  </p:childTnLst>
                                </p:cTn>
                              </p:par>
                            </p:childTnLst>
                          </p:cTn>
                        </p:par>
                        <p:par>
                          <p:cTn id="8" fill="hold" nodeType="afterGroup">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74759">
                                            <p:txEl>
                                              <p:pRg st="10" end="10"/>
                                            </p:txEl>
                                          </p:spTgt>
                                        </p:tgtEl>
                                        <p:attrNameLst>
                                          <p:attrName>style.visibility</p:attrName>
                                        </p:attrNameLst>
                                      </p:cBhvr>
                                      <p:to>
                                        <p:strVal val="visible"/>
                                      </p:to>
                                    </p:set>
                                    <p:animEffect transition="in" filter="fade">
                                      <p:cBhvr>
                                        <p:cTn id="11" dur="1000"/>
                                        <p:tgtEl>
                                          <p:spTgt spid="74759">
                                            <p:txEl>
                                              <p:pRg st="10" end="10"/>
                                            </p:txEl>
                                          </p:spTgt>
                                        </p:tgtEl>
                                      </p:cBhvr>
                                    </p:animEffect>
                                  </p:childTnLst>
                                </p:cTn>
                              </p:par>
                            </p:childTnLst>
                          </p:cTn>
                        </p:par>
                        <p:par>
                          <p:cTn id="12" fill="hold" nodeType="afterGroup">
                            <p:stCondLst>
                              <p:cond delay="2000"/>
                            </p:stCondLst>
                            <p:childTnLst>
                              <p:par>
                                <p:cTn id="13" presetID="3" presetClass="entr" presetSubtype="10" fill="hold"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linds(horizontal)">
                                      <p:cBhvr>
                                        <p:cTn id="1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9"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6"/>
          <p:cNvSpPr>
            <a:spLocks noGrp="1"/>
          </p:cNvSpPr>
          <p:nvPr>
            <p:ph type="sldNum" sz="quarter" idx="12"/>
          </p:nvPr>
        </p:nvSpPr>
        <p:spPr/>
        <p:txBody>
          <a:bodyPr/>
          <a:lstStyle/>
          <a:p>
            <a:fld id="{3389F084-A236-42D3-BA84-9394B96D865F}" type="slidenum">
              <a:rPr lang="en-US" altLang="fa-IR"/>
              <a:pPr/>
              <a:t>29</a:t>
            </a:fld>
            <a:endParaRPr lang="en-US" altLang="fa-IR"/>
          </a:p>
        </p:txBody>
      </p:sp>
      <p:graphicFrame>
        <p:nvGraphicFramePr>
          <p:cNvPr id="75784" name="Organization Chart 8"/>
          <p:cNvGraphicFramePr>
            <a:graphicFrameLocks/>
          </p:cNvGraphicFramePr>
          <p:nvPr>
            <p:ph sz="half" idx="1"/>
          </p:nvPr>
        </p:nvGraphicFramePr>
        <p:xfrm>
          <a:off x="539750" y="981075"/>
          <a:ext cx="8208963" cy="4968875"/>
        </p:xfrm>
        <a:graphic>
          <a:graphicData uri="http://schemas.openxmlformats.org/drawingml/2006/compatibility">
            <com:legacyDrawing xmlns:com="http://schemas.openxmlformats.org/drawingml/2006/compatibility" spid="_x0000_s6146"/>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75784"/>
                                        </p:tgtEl>
                                        <p:attrNameLst>
                                          <p:attrName>style.visibility</p:attrName>
                                        </p:attrNameLst>
                                      </p:cBhvr>
                                      <p:to>
                                        <p:strVal val="visible"/>
                                      </p:to>
                                    </p:set>
                                    <p:anim calcmode="lin" valueType="num">
                                      <p:cBhvr>
                                        <p:cTn id="7" dur="1000" fill="hold"/>
                                        <p:tgtEl>
                                          <p:spTgt spid="75784"/>
                                        </p:tgtEl>
                                        <p:attrNameLst>
                                          <p:attrName>ppt_w</p:attrName>
                                        </p:attrNameLst>
                                      </p:cBhvr>
                                      <p:tavLst>
                                        <p:tav tm="0">
                                          <p:val>
                                            <p:strVal val="#ppt_w*0.70"/>
                                          </p:val>
                                        </p:tav>
                                        <p:tav tm="100000">
                                          <p:val>
                                            <p:strVal val="#ppt_w"/>
                                          </p:val>
                                        </p:tav>
                                      </p:tavLst>
                                    </p:anim>
                                    <p:anim calcmode="lin" valueType="num">
                                      <p:cBhvr>
                                        <p:cTn id="8" dur="1000" fill="hold"/>
                                        <p:tgtEl>
                                          <p:spTgt spid="75784"/>
                                        </p:tgtEl>
                                        <p:attrNameLst>
                                          <p:attrName>ppt_h</p:attrName>
                                        </p:attrNameLst>
                                      </p:cBhvr>
                                      <p:tavLst>
                                        <p:tav tm="0">
                                          <p:val>
                                            <p:strVal val="#ppt_h"/>
                                          </p:val>
                                        </p:tav>
                                        <p:tav tm="100000">
                                          <p:val>
                                            <p:strVal val="#ppt_h"/>
                                          </p:val>
                                        </p:tav>
                                      </p:tavLst>
                                    </p:anim>
                                    <p:animEffect transition="in" filter="fade">
                                      <p:cBhvr>
                                        <p:cTn id="9" dur="1000"/>
                                        <p:tgtEl>
                                          <p:spTgt spid="757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7578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A9E98D-2935-4E28-994D-F2E174332B08}" type="slidenum">
              <a:rPr lang="en-US" altLang="fa-IR"/>
              <a:pPr/>
              <a:t>3</a:t>
            </a:fld>
            <a:endParaRPr lang="en-US" altLang="fa-IR"/>
          </a:p>
        </p:txBody>
      </p:sp>
      <p:sp>
        <p:nvSpPr>
          <p:cNvPr id="2053" name="Rectangle 5"/>
          <p:cNvSpPr>
            <a:spLocks noGrp="1" noRot="1" noChangeArrowheads="1"/>
          </p:cNvSpPr>
          <p:nvPr>
            <p:ph type="title"/>
          </p:nvPr>
        </p:nvSpPr>
        <p:spPr>
          <a:xfrm>
            <a:off x="1116013" y="836613"/>
            <a:ext cx="6911975" cy="1325562"/>
          </a:xfrm>
          <a:solidFill>
            <a:srgbClr val="A5E9F9"/>
          </a:solidFill>
        </p:spPr>
        <p:txBody>
          <a:bodyPr/>
          <a:lstStyle/>
          <a:p>
            <a:pPr eaLnBrk="1" hangingPunct="1">
              <a:defRPr/>
            </a:pPr>
            <a:r>
              <a:rPr lang="fa-IR" sz="7200" smtClean="0">
                <a:solidFill>
                  <a:srgbClr val="CC0000"/>
                </a:solidFill>
                <a:cs typeface="B Jadid" pitchFamily="2" charset="-78"/>
              </a:rPr>
              <a:t>هدف كلي درس</a:t>
            </a:r>
            <a:endParaRPr lang="en-US" sz="7200" smtClean="0">
              <a:solidFill>
                <a:srgbClr val="CC0000"/>
              </a:solidFill>
              <a:cs typeface="B Jadid" pitchFamily="2" charset="-78"/>
            </a:endParaRPr>
          </a:p>
        </p:txBody>
      </p:sp>
      <p:sp>
        <p:nvSpPr>
          <p:cNvPr id="2054" name="Rectangle 6"/>
          <p:cNvSpPr>
            <a:spLocks noGrp="1" noRot="1" noChangeArrowheads="1"/>
          </p:cNvSpPr>
          <p:nvPr>
            <p:ph type="body" idx="1"/>
          </p:nvPr>
        </p:nvSpPr>
        <p:spPr>
          <a:xfrm>
            <a:off x="684213" y="2781300"/>
            <a:ext cx="7942262" cy="2952750"/>
          </a:xfrm>
          <a:gradFill rotWithShape="1">
            <a:gsLst>
              <a:gs pos="0">
                <a:srgbClr val="ECFB61"/>
              </a:gs>
              <a:gs pos="100000">
                <a:srgbClr val="FF99CC"/>
              </a:gs>
            </a:gsLst>
            <a:lin ang="5400000" scaled="1"/>
          </a:gradFill>
        </p:spPr>
        <p:txBody>
          <a:bodyPr/>
          <a:lstStyle/>
          <a:p>
            <a:pPr algn="justLow" rtl="1" eaLnBrk="1" hangingPunct="1">
              <a:buClr>
                <a:schemeClr val="tx1"/>
              </a:buClr>
              <a:buFont typeface="Wingdings" pitchFamily="2" charset="2"/>
              <a:buNone/>
              <a:defRPr/>
            </a:pPr>
            <a:r>
              <a:rPr lang="fa-IR" sz="3600" smtClean="0">
                <a:solidFill>
                  <a:srgbClr val="0000FF"/>
                </a:solidFill>
                <a:cs typeface="B Zar" pitchFamily="2" charset="-78"/>
              </a:rPr>
              <a:t>دانشجويان رشته علوم تربيتي پس از گذراندن روانشناسي عمومي وتربيتي وروشهاي آمار با اخذ اين واحد درسي ، با روشها و فنون گوناگون اندازه گير ي و ارزشيابي پيشرفت تحصيلي و تفسير نتايج آنها آشنا مي شوند.</a:t>
            </a:r>
            <a:endParaRPr lang="en-US" smtClean="0">
              <a:solidFill>
                <a:srgbClr val="0000FF"/>
              </a:solidFill>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2053"/>
                                        </p:tgtEl>
                                        <p:attrNameLst>
                                          <p:attrName>style.visibility</p:attrName>
                                        </p:attrNameLst>
                                      </p:cBhvr>
                                      <p:to>
                                        <p:strVal val="visible"/>
                                      </p:to>
                                    </p:set>
                                    <p:anim calcmode="lin" valueType="num">
                                      <p:cBhvr>
                                        <p:cTn id="7" dur="3000" fill="hold"/>
                                        <p:tgtEl>
                                          <p:spTgt spid="2053"/>
                                        </p:tgtEl>
                                        <p:attrNameLst>
                                          <p:attrName>ppt_w</p:attrName>
                                        </p:attrNameLst>
                                      </p:cBhvr>
                                      <p:tavLst>
                                        <p:tav tm="0">
                                          <p:val>
                                            <p:fltVal val="0"/>
                                          </p:val>
                                        </p:tav>
                                        <p:tav tm="100000">
                                          <p:val>
                                            <p:strVal val="#ppt_w"/>
                                          </p:val>
                                        </p:tav>
                                      </p:tavLst>
                                    </p:anim>
                                    <p:anim calcmode="lin" valueType="num">
                                      <p:cBhvr>
                                        <p:cTn id="8" dur="3000" fill="hold"/>
                                        <p:tgtEl>
                                          <p:spTgt spid="2053"/>
                                        </p:tgtEl>
                                        <p:attrNameLst>
                                          <p:attrName>ppt_h</p:attrName>
                                        </p:attrNameLst>
                                      </p:cBhvr>
                                      <p:tavLst>
                                        <p:tav tm="0">
                                          <p:val>
                                            <p:fltVal val="0"/>
                                          </p:val>
                                        </p:tav>
                                        <p:tav tm="100000">
                                          <p:val>
                                            <p:strVal val="#ppt_h"/>
                                          </p:val>
                                        </p:tav>
                                      </p:tavLst>
                                    </p:anim>
                                    <p:anim calcmode="lin" valueType="num">
                                      <p:cBhvr>
                                        <p:cTn id="9" dur="3000" fill="hold"/>
                                        <p:tgtEl>
                                          <p:spTgt spid="2053"/>
                                        </p:tgtEl>
                                        <p:attrNameLst>
                                          <p:attrName>style.rotation</p:attrName>
                                        </p:attrNameLst>
                                      </p:cBhvr>
                                      <p:tavLst>
                                        <p:tav tm="0">
                                          <p:val>
                                            <p:fltVal val="360"/>
                                          </p:val>
                                        </p:tav>
                                        <p:tav tm="100000">
                                          <p:val>
                                            <p:fltVal val="0"/>
                                          </p:val>
                                        </p:tav>
                                      </p:tavLst>
                                    </p:anim>
                                    <p:animEffect transition="in" filter="fade">
                                      <p:cBhvr>
                                        <p:cTn id="10" dur="3000"/>
                                        <p:tgtEl>
                                          <p:spTgt spid="2053"/>
                                        </p:tgtEl>
                                      </p:cBhvr>
                                    </p:animEffect>
                                  </p:childTnLst>
                                </p:cTn>
                              </p:par>
                            </p:childTnLst>
                          </p:cTn>
                        </p:par>
                        <p:par>
                          <p:cTn id="11" fill="hold" nodeType="afterGroup">
                            <p:stCondLst>
                              <p:cond delay="3000"/>
                            </p:stCondLst>
                            <p:childTnLst>
                              <p:par>
                                <p:cTn id="12" presetID="29" presetClass="entr" presetSubtype="0" fill="hold" grpId="0" nodeType="afterEffect">
                                  <p:stCondLst>
                                    <p:cond delay="0"/>
                                  </p:stCondLst>
                                  <p:childTnLst>
                                    <p:set>
                                      <p:cBhvr>
                                        <p:cTn id="13" dur="1" fill="hold">
                                          <p:stCondLst>
                                            <p:cond delay="0"/>
                                          </p:stCondLst>
                                        </p:cTn>
                                        <p:tgtEl>
                                          <p:spTgt spid="2054">
                                            <p:bg/>
                                          </p:spTgt>
                                        </p:tgtEl>
                                        <p:attrNameLst>
                                          <p:attrName>style.visibility</p:attrName>
                                        </p:attrNameLst>
                                      </p:cBhvr>
                                      <p:to>
                                        <p:strVal val="visible"/>
                                      </p:to>
                                    </p:set>
                                    <p:anim calcmode="lin" valueType="num">
                                      <p:cBhvr>
                                        <p:cTn id="14" dur="1000" fill="hold"/>
                                        <p:tgtEl>
                                          <p:spTgt spid="2054">
                                            <p:bg/>
                                          </p:spTgt>
                                        </p:tgtEl>
                                        <p:attrNameLst>
                                          <p:attrName>ppt_x</p:attrName>
                                        </p:attrNameLst>
                                      </p:cBhvr>
                                      <p:tavLst>
                                        <p:tav tm="0">
                                          <p:val>
                                            <p:strVal val="#ppt_x-.2"/>
                                          </p:val>
                                        </p:tav>
                                        <p:tav tm="100000">
                                          <p:val>
                                            <p:strVal val="#ppt_x"/>
                                          </p:val>
                                        </p:tav>
                                      </p:tavLst>
                                    </p:anim>
                                    <p:anim calcmode="lin" valueType="num">
                                      <p:cBhvr>
                                        <p:cTn id="15" dur="1000" fill="hold"/>
                                        <p:tgtEl>
                                          <p:spTgt spid="2054">
                                            <p:bg/>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2054">
                                            <p:bg/>
                                          </p:spTgt>
                                        </p:tgtEl>
                                      </p:cBhvr>
                                    </p:animEffect>
                                  </p:childTnLst>
                                </p:cTn>
                              </p:par>
                            </p:childTnLst>
                          </p:cTn>
                        </p:par>
                        <p:par>
                          <p:cTn id="17" fill="hold" nodeType="afterGroup">
                            <p:stCondLst>
                              <p:cond delay="4000"/>
                            </p:stCondLst>
                            <p:childTnLst>
                              <p:par>
                                <p:cTn id="18" presetID="29" presetClass="entr" presetSubtype="0" fill="hold" grpId="0" nodeType="afterEffect">
                                  <p:stCondLst>
                                    <p:cond delay="0"/>
                                  </p:stCondLst>
                                  <p:childTnLst>
                                    <p:set>
                                      <p:cBhvr>
                                        <p:cTn id="19" dur="1" fill="hold">
                                          <p:stCondLst>
                                            <p:cond delay="0"/>
                                          </p:stCondLst>
                                        </p:cTn>
                                        <p:tgtEl>
                                          <p:spTgt spid="2054">
                                            <p:txEl>
                                              <p:pRg st="0" end="0"/>
                                            </p:txEl>
                                          </p:spTgt>
                                        </p:tgtEl>
                                        <p:attrNameLst>
                                          <p:attrName>style.visibility</p:attrName>
                                        </p:attrNameLst>
                                      </p:cBhvr>
                                      <p:to>
                                        <p:strVal val="visible"/>
                                      </p:to>
                                    </p:set>
                                    <p:anim calcmode="lin" valueType="num">
                                      <p:cBhvr>
                                        <p:cTn id="20" dur="1000" fill="hold"/>
                                        <p:tgtEl>
                                          <p:spTgt spid="2054">
                                            <p:txEl>
                                              <p:pRg st="0" end="0"/>
                                            </p:txEl>
                                          </p:spTgt>
                                        </p:tgtEl>
                                        <p:attrNameLst>
                                          <p:attrName>ppt_x</p:attrName>
                                        </p:attrNameLst>
                                      </p:cBhvr>
                                      <p:tavLst>
                                        <p:tav tm="0">
                                          <p:val>
                                            <p:strVal val="#ppt_x-.2"/>
                                          </p:val>
                                        </p:tav>
                                        <p:tav tm="100000">
                                          <p:val>
                                            <p:strVal val="#ppt_x"/>
                                          </p:val>
                                        </p:tav>
                                      </p:tavLst>
                                    </p:anim>
                                    <p:anim calcmode="lin" valueType="num">
                                      <p:cBhvr>
                                        <p:cTn id="21" dur="1000" fill="hold"/>
                                        <p:tgtEl>
                                          <p:spTgt spid="205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2" dur="1000"/>
                                        <p:tgtEl>
                                          <p:spTgt spid="205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animBg="1"/>
      <p:bldP spid="2054" grpId="0" build="p"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8B2C48E-2B57-4B4C-B77C-F7E48022BAA9}" type="slidenum">
              <a:rPr lang="en-US" altLang="fa-IR"/>
              <a:pPr/>
              <a:t>30</a:t>
            </a:fld>
            <a:endParaRPr lang="en-US" altLang="fa-IR"/>
          </a:p>
        </p:txBody>
      </p:sp>
      <p:sp>
        <p:nvSpPr>
          <p:cNvPr id="347138" name="Rectangle 2"/>
          <p:cNvSpPr>
            <a:spLocks noGrp="1" noRot="1" noChangeArrowheads="1"/>
          </p:cNvSpPr>
          <p:nvPr>
            <p:ph type="title"/>
          </p:nvPr>
        </p:nvSpPr>
        <p:spPr>
          <a:xfrm>
            <a:off x="2627313" y="228600"/>
            <a:ext cx="3600450" cy="1325563"/>
          </a:xfrm>
          <a:ln w="76200" cmpd="tri">
            <a:solidFill>
              <a:srgbClr val="FF0000"/>
            </a:solidFill>
          </a:ln>
        </p:spPr>
        <p:txBody>
          <a:bodyPr/>
          <a:lstStyle/>
          <a:p>
            <a:pPr eaLnBrk="1" hangingPunct="1">
              <a:defRPr/>
            </a:pPr>
            <a:r>
              <a:rPr lang="fa-IR" sz="4800" smtClean="0">
                <a:solidFill>
                  <a:srgbClr val="FF0000"/>
                </a:solidFill>
                <a:cs typeface="B Nazanin" pitchFamily="2" charset="-78"/>
              </a:rPr>
              <a:t>تعاريف</a:t>
            </a:r>
            <a:endParaRPr lang="en-US" sz="4800" smtClean="0">
              <a:solidFill>
                <a:srgbClr val="FF0000"/>
              </a:solidFill>
              <a:cs typeface="B Nazanin" pitchFamily="2" charset="-78"/>
            </a:endParaRPr>
          </a:p>
        </p:txBody>
      </p:sp>
      <p:sp>
        <p:nvSpPr>
          <p:cNvPr id="347140" name="Rectangle 4"/>
          <p:cNvSpPr>
            <a:spLocks noGrp="1" noRot="1" noChangeArrowheads="1"/>
          </p:cNvSpPr>
          <p:nvPr>
            <p:ph type="body" idx="1"/>
          </p:nvPr>
        </p:nvSpPr>
        <p:spPr/>
        <p:txBody>
          <a:bodyPr/>
          <a:lstStyle/>
          <a:p>
            <a:pPr algn="r" rtl="1" eaLnBrk="1" hangingPunct="1">
              <a:defRPr/>
            </a:pPr>
            <a:r>
              <a:rPr lang="fa-IR" smtClean="0">
                <a:solidFill>
                  <a:srgbClr val="FFFF00"/>
                </a:solidFill>
                <a:cs typeface="B Zar" pitchFamily="2" charset="-78"/>
              </a:rPr>
              <a:t>ارزشيابي تشخيصي </a:t>
            </a:r>
            <a:r>
              <a:rPr lang="en-US" smtClean="0">
                <a:solidFill>
                  <a:srgbClr val="FFFF00"/>
                </a:solidFill>
                <a:cs typeface="B Zar" pitchFamily="2" charset="-78"/>
              </a:rPr>
              <a:t>(diagnostic)</a:t>
            </a:r>
            <a:r>
              <a:rPr lang="fa-IR" smtClean="0">
                <a:solidFill>
                  <a:srgbClr val="FFFF00"/>
                </a:solidFill>
                <a:cs typeface="B Zar" pitchFamily="2" charset="-78"/>
              </a:rPr>
              <a:t>: </a:t>
            </a:r>
            <a:r>
              <a:rPr lang="fa-IR" smtClean="0">
                <a:cs typeface="B Zar" pitchFamily="2" charset="-78"/>
              </a:rPr>
              <a:t>  جهت تشخيص مشكلات يادگيري آزمون شوندگان وروشهاي مناسب رفع مشكل به كار مي رود.</a:t>
            </a:r>
          </a:p>
          <a:p>
            <a:pPr algn="r" rtl="1" eaLnBrk="1" hangingPunct="1">
              <a:defRPr/>
            </a:pPr>
            <a:r>
              <a:rPr lang="fa-IR" smtClean="0">
                <a:solidFill>
                  <a:srgbClr val="FFFF00"/>
                </a:solidFill>
                <a:cs typeface="B Zar" pitchFamily="2" charset="-78"/>
              </a:rPr>
              <a:t>تكويني</a:t>
            </a:r>
            <a:r>
              <a:rPr lang="fa-IR" smtClean="0">
                <a:solidFill>
                  <a:srgbClr val="FFFF00"/>
                </a:solidFill>
                <a:cs typeface="B Zar" pitchFamily="2" charset="-78"/>
                <a:sym typeface="Wingdings" pitchFamily="2" charset="2"/>
              </a:rPr>
              <a:t>(</a:t>
            </a:r>
            <a:r>
              <a:rPr lang="en-US" smtClean="0">
                <a:solidFill>
                  <a:srgbClr val="FFFF00"/>
                </a:solidFill>
                <a:cs typeface="B Zar" pitchFamily="2" charset="-78"/>
                <a:sym typeface="Wingdings" pitchFamily="2" charset="2"/>
              </a:rPr>
              <a:t>formative</a:t>
            </a:r>
            <a:r>
              <a:rPr lang="fa-IR" smtClean="0">
                <a:solidFill>
                  <a:srgbClr val="FFFF00"/>
                </a:solidFill>
                <a:cs typeface="B Zar" pitchFamily="2" charset="-78"/>
                <a:sym typeface="Wingdings" pitchFamily="2" charset="2"/>
              </a:rPr>
              <a:t>):</a:t>
            </a:r>
            <a:r>
              <a:rPr lang="fa-IR" smtClean="0">
                <a:cs typeface="B Zar" pitchFamily="2" charset="-78"/>
                <a:sym typeface="Wingdings" pitchFamily="2" charset="2"/>
              </a:rPr>
              <a:t>  جهت آگاهي يافتن از نحوه يادگيري آزمون شوندگان براي تعيين نقاط قوت وضعف آنان به كار مي رود</a:t>
            </a:r>
          </a:p>
          <a:p>
            <a:pPr algn="r" rtl="1" eaLnBrk="1" hangingPunct="1">
              <a:defRPr/>
            </a:pPr>
            <a:r>
              <a:rPr lang="fa-IR" smtClean="0">
                <a:solidFill>
                  <a:srgbClr val="FFFF00"/>
                </a:solidFill>
                <a:cs typeface="B Zar" pitchFamily="2" charset="-78"/>
                <a:sym typeface="Wingdings" pitchFamily="2" charset="2"/>
              </a:rPr>
              <a:t>ارزشيابي تراكمي(</a:t>
            </a:r>
            <a:r>
              <a:rPr lang="en-US" smtClean="0">
                <a:solidFill>
                  <a:srgbClr val="FFFF00"/>
                </a:solidFill>
                <a:cs typeface="B Zar" pitchFamily="2" charset="-78"/>
                <a:sym typeface="Wingdings" pitchFamily="2" charset="2"/>
              </a:rPr>
              <a:t>summative</a:t>
            </a:r>
            <a:r>
              <a:rPr lang="fa-IR" smtClean="0">
                <a:solidFill>
                  <a:srgbClr val="FFFF00"/>
                </a:solidFill>
                <a:cs typeface="B Zar" pitchFamily="2" charset="-78"/>
                <a:sym typeface="Wingdings" pitchFamily="2" charset="2"/>
              </a:rPr>
              <a:t>):</a:t>
            </a:r>
            <a:r>
              <a:rPr lang="fa-IR" smtClean="0">
                <a:cs typeface="B Zar" pitchFamily="2" charset="-78"/>
                <a:sym typeface="Wingdings" pitchFamily="2" charset="2"/>
              </a:rPr>
              <a:t>  براي تمامي آموخته هاي  آزمون شوندگان  در طول يك دوره آموزشي بكار مي رود.</a:t>
            </a:r>
            <a:endParaRPr lang="en-US" smtClean="0">
              <a:cs typeface="B Zar" pitchFamily="2" charset="-78"/>
              <a:sym typeface="Wingdings" pitchFamily="2" charset="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47138"/>
                                        </p:tgtEl>
                                        <p:attrNameLst>
                                          <p:attrName>style.visibility</p:attrName>
                                        </p:attrNameLst>
                                      </p:cBhvr>
                                      <p:to>
                                        <p:strVal val="visible"/>
                                      </p:to>
                                    </p:set>
                                    <p:animEffect transition="in" filter="blinds(horizontal)">
                                      <p:cBhvr>
                                        <p:cTn id="7" dur="2000"/>
                                        <p:tgtEl>
                                          <p:spTgt spid="347138"/>
                                        </p:tgtEl>
                                      </p:cBhvr>
                                    </p:animEffect>
                                  </p:childTnLst>
                                </p:cTn>
                              </p:par>
                            </p:childTnLst>
                          </p:cTn>
                        </p:par>
                        <p:par>
                          <p:cTn id="8" fill="hold" nodeType="afterGroup">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47140">
                                            <p:txEl>
                                              <p:pRg st="0" end="0"/>
                                            </p:txEl>
                                          </p:spTgt>
                                        </p:tgtEl>
                                        <p:attrNameLst>
                                          <p:attrName>style.visibility</p:attrName>
                                        </p:attrNameLst>
                                      </p:cBhvr>
                                      <p:to>
                                        <p:strVal val="visible"/>
                                      </p:to>
                                    </p:set>
                                    <p:animEffect transition="in" filter="fade">
                                      <p:cBhvr>
                                        <p:cTn id="11" dur="1000"/>
                                        <p:tgtEl>
                                          <p:spTgt spid="347140">
                                            <p:txEl>
                                              <p:pRg st="0" end="0"/>
                                            </p:txEl>
                                          </p:spTgt>
                                        </p:tgtEl>
                                      </p:cBhvr>
                                    </p:animEffect>
                                  </p:childTnLst>
                                </p:cTn>
                              </p:par>
                            </p:childTnLst>
                          </p:cTn>
                        </p:par>
                        <p:par>
                          <p:cTn id="12" fill="hold" nodeType="afterGroup">
                            <p:stCondLst>
                              <p:cond delay="3000"/>
                            </p:stCondLst>
                            <p:childTnLst>
                              <p:par>
                                <p:cTn id="13" presetID="10" presetClass="entr" presetSubtype="0" fill="hold" grpId="0" nodeType="afterEffect">
                                  <p:stCondLst>
                                    <p:cond delay="0"/>
                                  </p:stCondLst>
                                  <p:childTnLst>
                                    <p:set>
                                      <p:cBhvr>
                                        <p:cTn id="14" dur="1" fill="hold">
                                          <p:stCondLst>
                                            <p:cond delay="0"/>
                                          </p:stCondLst>
                                        </p:cTn>
                                        <p:tgtEl>
                                          <p:spTgt spid="347140">
                                            <p:txEl>
                                              <p:pRg st="1" end="1"/>
                                            </p:txEl>
                                          </p:spTgt>
                                        </p:tgtEl>
                                        <p:attrNameLst>
                                          <p:attrName>style.visibility</p:attrName>
                                        </p:attrNameLst>
                                      </p:cBhvr>
                                      <p:to>
                                        <p:strVal val="visible"/>
                                      </p:to>
                                    </p:set>
                                    <p:animEffect transition="in" filter="fade">
                                      <p:cBhvr>
                                        <p:cTn id="15" dur="1000"/>
                                        <p:tgtEl>
                                          <p:spTgt spid="347140">
                                            <p:txEl>
                                              <p:pRg st="1" end="1"/>
                                            </p:txEl>
                                          </p:spTgt>
                                        </p:tgtEl>
                                      </p:cBhvr>
                                    </p:animEffect>
                                  </p:childTnLst>
                                </p:cTn>
                              </p:par>
                            </p:childTnLst>
                          </p:cTn>
                        </p:par>
                        <p:par>
                          <p:cTn id="16" fill="hold" nodeType="afterGroup">
                            <p:stCondLst>
                              <p:cond delay="4000"/>
                            </p:stCondLst>
                            <p:childTnLst>
                              <p:par>
                                <p:cTn id="17" presetID="10" presetClass="entr" presetSubtype="0" fill="hold" grpId="0" nodeType="afterEffect">
                                  <p:stCondLst>
                                    <p:cond delay="0"/>
                                  </p:stCondLst>
                                  <p:childTnLst>
                                    <p:set>
                                      <p:cBhvr>
                                        <p:cTn id="18" dur="1" fill="hold">
                                          <p:stCondLst>
                                            <p:cond delay="0"/>
                                          </p:stCondLst>
                                        </p:cTn>
                                        <p:tgtEl>
                                          <p:spTgt spid="347140">
                                            <p:txEl>
                                              <p:pRg st="2" end="2"/>
                                            </p:txEl>
                                          </p:spTgt>
                                        </p:tgtEl>
                                        <p:attrNameLst>
                                          <p:attrName>style.visibility</p:attrName>
                                        </p:attrNameLst>
                                      </p:cBhvr>
                                      <p:to>
                                        <p:strVal val="visible"/>
                                      </p:to>
                                    </p:set>
                                    <p:animEffect transition="in" filter="fade">
                                      <p:cBhvr>
                                        <p:cTn id="19" dur="1000"/>
                                        <p:tgtEl>
                                          <p:spTgt spid="34714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38" grpId="0" animBg="1"/>
      <p:bldP spid="347140"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683B546A-F68B-4433-9560-5F5E6F32D9D8}" type="slidenum">
              <a:rPr lang="en-US" altLang="fa-IR"/>
              <a:pPr/>
              <a:t>31</a:t>
            </a:fld>
            <a:endParaRPr lang="en-US" altLang="fa-IR"/>
          </a:p>
        </p:txBody>
      </p:sp>
      <p:graphicFrame>
        <p:nvGraphicFramePr>
          <p:cNvPr id="76806" name="Organization Chart 6"/>
          <p:cNvGraphicFramePr>
            <a:graphicFrameLocks/>
          </p:cNvGraphicFramePr>
          <p:nvPr>
            <p:ph/>
          </p:nvPr>
        </p:nvGraphicFramePr>
        <p:xfrm>
          <a:off x="431800" y="242888"/>
          <a:ext cx="8208963" cy="5834062"/>
        </p:xfrm>
        <a:graphic>
          <a:graphicData uri="http://schemas.openxmlformats.org/drawingml/2006/compatibility">
            <com:legacyDrawing xmlns:com="http://schemas.openxmlformats.org/drawingml/2006/compatibility" spid="_x0000_s7170"/>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76806"/>
                                        </p:tgtEl>
                                        <p:attrNameLst>
                                          <p:attrName>style.visibility</p:attrName>
                                        </p:attrNameLst>
                                      </p:cBhvr>
                                      <p:to>
                                        <p:strVal val="visible"/>
                                      </p:to>
                                    </p:set>
                                    <p:anim calcmode="lin" valueType="num">
                                      <p:cBhvr>
                                        <p:cTn id="7" dur="1000" fill="hold"/>
                                        <p:tgtEl>
                                          <p:spTgt spid="76806"/>
                                        </p:tgtEl>
                                        <p:attrNameLst>
                                          <p:attrName>ppt_w</p:attrName>
                                        </p:attrNameLst>
                                      </p:cBhvr>
                                      <p:tavLst>
                                        <p:tav tm="0">
                                          <p:val>
                                            <p:fltVal val="0"/>
                                          </p:val>
                                        </p:tav>
                                        <p:tav tm="100000">
                                          <p:val>
                                            <p:strVal val="#ppt_w"/>
                                          </p:val>
                                        </p:tav>
                                      </p:tavLst>
                                    </p:anim>
                                    <p:anim calcmode="lin" valueType="num">
                                      <p:cBhvr>
                                        <p:cTn id="8" dur="1000" fill="hold"/>
                                        <p:tgtEl>
                                          <p:spTgt spid="76806"/>
                                        </p:tgtEl>
                                        <p:attrNameLst>
                                          <p:attrName>ppt_h</p:attrName>
                                        </p:attrNameLst>
                                      </p:cBhvr>
                                      <p:tavLst>
                                        <p:tav tm="0">
                                          <p:val>
                                            <p:fltVal val="0"/>
                                          </p:val>
                                        </p:tav>
                                        <p:tav tm="100000">
                                          <p:val>
                                            <p:strVal val="#ppt_h"/>
                                          </p:val>
                                        </p:tav>
                                      </p:tavLst>
                                    </p:anim>
                                    <p:animEffect transition="in" filter="fade">
                                      <p:cBhvr>
                                        <p:cTn id="9" dur="1000"/>
                                        <p:tgtEl>
                                          <p:spTgt spid="768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7680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41979A59-E489-4BC8-85DD-9E54092FB5D1}" type="slidenum">
              <a:rPr lang="en-US" altLang="fa-IR"/>
              <a:pPr/>
              <a:t>32</a:t>
            </a:fld>
            <a:endParaRPr lang="en-US" altLang="fa-IR"/>
          </a:p>
        </p:txBody>
      </p:sp>
      <p:graphicFrame>
        <p:nvGraphicFramePr>
          <p:cNvPr id="77830" name="Organization Chart 6"/>
          <p:cNvGraphicFramePr>
            <a:graphicFrameLocks/>
          </p:cNvGraphicFramePr>
          <p:nvPr>
            <p:ph/>
          </p:nvPr>
        </p:nvGraphicFramePr>
        <p:xfrm>
          <a:off x="250825" y="242888"/>
          <a:ext cx="8642350" cy="5834062"/>
        </p:xfrm>
        <a:graphic>
          <a:graphicData uri="http://schemas.openxmlformats.org/drawingml/2006/compatibility">
            <com:legacyDrawing xmlns:com="http://schemas.openxmlformats.org/drawingml/2006/compatibility" spid="_x0000_s8194"/>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77830"/>
                                        </p:tgtEl>
                                        <p:attrNameLst>
                                          <p:attrName>style.visibility</p:attrName>
                                        </p:attrNameLst>
                                      </p:cBhvr>
                                      <p:to>
                                        <p:strVal val="visible"/>
                                      </p:to>
                                    </p:set>
                                    <p:animEffect transition="in" filter="wheel(4)">
                                      <p:cBhvr>
                                        <p:cTn id="7" dur="1000"/>
                                        <p:tgtEl>
                                          <p:spTgt spid="778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7783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4"/>
          <p:cNvSpPr>
            <a:spLocks noGrp="1"/>
          </p:cNvSpPr>
          <p:nvPr>
            <p:ph type="sldNum" sz="quarter" idx="12"/>
          </p:nvPr>
        </p:nvSpPr>
        <p:spPr/>
        <p:txBody>
          <a:bodyPr/>
          <a:lstStyle/>
          <a:p>
            <a:fld id="{7092F1B7-8BFD-4D5B-A7C8-A51A7BA1920E}" type="slidenum">
              <a:rPr lang="en-US" altLang="fa-IR"/>
              <a:pPr/>
              <a:t>33</a:t>
            </a:fld>
            <a:endParaRPr lang="en-US" altLang="fa-IR"/>
          </a:p>
        </p:txBody>
      </p:sp>
      <p:graphicFrame>
        <p:nvGraphicFramePr>
          <p:cNvPr id="78854" name="Organization Chart 6"/>
          <p:cNvGraphicFramePr>
            <a:graphicFrameLocks/>
          </p:cNvGraphicFramePr>
          <p:nvPr>
            <p:ph/>
          </p:nvPr>
        </p:nvGraphicFramePr>
        <p:xfrm>
          <a:off x="431800" y="242888"/>
          <a:ext cx="8208963" cy="5834062"/>
        </p:xfrm>
        <a:graphic>
          <a:graphicData uri="http://schemas.openxmlformats.org/drawingml/2006/compatibility">
            <com:legacyDrawing xmlns:com="http://schemas.openxmlformats.org/drawingml/2006/compatibility" spid="_x0000_s9218"/>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78854"/>
                                        </p:tgtEl>
                                        <p:attrNameLst>
                                          <p:attrName>style.visibility</p:attrName>
                                        </p:attrNameLst>
                                      </p:cBhvr>
                                      <p:to>
                                        <p:strVal val="visible"/>
                                      </p:to>
                                    </p:set>
                                    <p:anim calcmode="lin" valueType="num">
                                      <p:cBhvr>
                                        <p:cTn id="7" dur="1000" fill="hold"/>
                                        <p:tgtEl>
                                          <p:spTgt spid="78854"/>
                                        </p:tgtEl>
                                        <p:attrNameLst>
                                          <p:attrName>ppt_w</p:attrName>
                                        </p:attrNameLst>
                                      </p:cBhvr>
                                      <p:tavLst>
                                        <p:tav tm="0">
                                          <p:val>
                                            <p:strVal val="#ppt_w*0.70"/>
                                          </p:val>
                                        </p:tav>
                                        <p:tav tm="100000">
                                          <p:val>
                                            <p:strVal val="#ppt_w"/>
                                          </p:val>
                                        </p:tav>
                                      </p:tavLst>
                                    </p:anim>
                                    <p:anim calcmode="lin" valueType="num">
                                      <p:cBhvr>
                                        <p:cTn id="8" dur="1000" fill="hold"/>
                                        <p:tgtEl>
                                          <p:spTgt spid="78854"/>
                                        </p:tgtEl>
                                        <p:attrNameLst>
                                          <p:attrName>ppt_h</p:attrName>
                                        </p:attrNameLst>
                                      </p:cBhvr>
                                      <p:tavLst>
                                        <p:tav tm="0">
                                          <p:val>
                                            <p:strVal val="#ppt_h"/>
                                          </p:val>
                                        </p:tav>
                                        <p:tav tm="100000">
                                          <p:val>
                                            <p:strVal val="#ppt_h"/>
                                          </p:val>
                                        </p:tav>
                                      </p:tavLst>
                                    </p:anim>
                                    <p:animEffect transition="in" filter="fade">
                                      <p:cBhvr>
                                        <p:cTn id="9" dur="1000"/>
                                        <p:tgtEl>
                                          <p:spTgt spid="788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7885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CD26C1D-D218-466C-BB5F-376BE822410A}" type="slidenum">
              <a:rPr lang="en-US" altLang="fa-IR"/>
              <a:pPr/>
              <a:t>34</a:t>
            </a:fld>
            <a:endParaRPr lang="en-US" altLang="fa-IR"/>
          </a:p>
        </p:txBody>
      </p:sp>
      <p:sp>
        <p:nvSpPr>
          <p:cNvPr id="79874" name="Rectangle 2"/>
          <p:cNvSpPr>
            <a:spLocks noGrp="1" noRot="1" noChangeArrowheads="1"/>
          </p:cNvSpPr>
          <p:nvPr>
            <p:ph type="title"/>
          </p:nvPr>
        </p:nvSpPr>
        <p:spPr>
          <a:xfrm>
            <a:off x="395288" y="1341438"/>
            <a:ext cx="8510587" cy="1325562"/>
          </a:xfrm>
          <a:gradFill rotWithShape="1">
            <a:gsLst>
              <a:gs pos="0">
                <a:srgbClr val="CCCCFF"/>
              </a:gs>
              <a:gs pos="17999">
                <a:srgbClr val="99CCFF">
                  <a:alpha val="90821"/>
                </a:srgbClr>
              </a:gs>
              <a:gs pos="36000">
                <a:srgbClr val="9966FF">
                  <a:alpha val="81640"/>
                </a:srgbClr>
              </a:gs>
              <a:gs pos="61000">
                <a:srgbClr val="CC99FF">
                  <a:alpha val="68890"/>
                </a:srgbClr>
              </a:gs>
              <a:gs pos="82001">
                <a:srgbClr val="99CCFF">
                  <a:alpha val="58180"/>
                </a:srgbClr>
              </a:gs>
              <a:gs pos="100000">
                <a:srgbClr val="CCCCFF">
                  <a:alpha val="49001"/>
                </a:srgbClr>
              </a:gs>
            </a:gsLst>
            <a:lin ang="5400000" scaled="1"/>
          </a:gradFill>
          <a:ln>
            <a:solidFill>
              <a:srgbClr val="003300"/>
            </a:solidFill>
          </a:ln>
        </p:spPr>
        <p:txBody>
          <a:bodyPr/>
          <a:lstStyle/>
          <a:p>
            <a:pPr rtl="1" eaLnBrk="1" hangingPunct="1">
              <a:defRPr/>
            </a:pPr>
            <a:r>
              <a:rPr lang="fa-IR" sz="4800" smtClean="0">
                <a:solidFill>
                  <a:srgbClr val="FF3300"/>
                </a:solidFill>
                <a:cs typeface="B Zar" pitchFamily="2" charset="-78"/>
              </a:rPr>
              <a:t>كمك آزمون تشخيصي به معلمان</a:t>
            </a:r>
            <a:endParaRPr lang="en-US" sz="4800" smtClean="0">
              <a:solidFill>
                <a:srgbClr val="FF3300"/>
              </a:solidFill>
              <a:cs typeface="B Zar" pitchFamily="2" charset="-78"/>
            </a:endParaRPr>
          </a:p>
        </p:txBody>
      </p:sp>
      <p:sp>
        <p:nvSpPr>
          <p:cNvPr id="79875" name="Rectangle 3"/>
          <p:cNvSpPr>
            <a:spLocks noGrp="1" noRot="1" noChangeArrowheads="1"/>
          </p:cNvSpPr>
          <p:nvPr>
            <p:ph type="body" idx="1"/>
          </p:nvPr>
        </p:nvSpPr>
        <p:spPr>
          <a:xfrm>
            <a:off x="684213" y="3284538"/>
            <a:ext cx="8158162" cy="2305050"/>
          </a:xfrm>
          <a:ln>
            <a:solidFill>
              <a:srgbClr val="FF6600"/>
            </a:solidFill>
          </a:ln>
        </p:spPr>
        <p:txBody>
          <a:bodyPr/>
          <a:lstStyle/>
          <a:p>
            <a:pPr algn="just" rtl="1" eaLnBrk="1" hangingPunct="1">
              <a:buFont typeface="Wingdings" pitchFamily="2" charset="2"/>
              <a:buNone/>
              <a:defRPr/>
            </a:pPr>
            <a:r>
              <a:rPr lang="fa-IR" sz="3600" smtClean="0">
                <a:cs typeface="B Zar" pitchFamily="2" charset="-78"/>
              </a:rPr>
              <a:t>يك آزمون خوب تشخيصي نه تنها معلم را از ضعف يك دانش آموز آگاه مي سازد بلكه زمينه هاي ضعف اورا هم نشان مي دهد مانند نا تواني او در درك واژگان يا جمع يا عمل انتقال.</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nodeType="afterEffect">
                                  <p:stCondLst>
                                    <p:cond delay="0"/>
                                  </p:stCondLst>
                                  <p:iterate type="lt">
                                    <p:tmPct val="50000"/>
                                  </p:iterate>
                                  <p:childTnLst>
                                    <p:set>
                                      <p:cBhvr>
                                        <p:cTn id="6" dur="1" fill="hold">
                                          <p:stCondLst>
                                            <p:cond delay="0"/>
                                          </p:stCondLst>
                                        </p:cTn>
                                        <p:tgtEl>
                                          <p:spTgt spid="79874"/>
                                        </p:tgtEl>
                                        <p:attrNameLst>
                                          <p:attrName>style.visibility</p:attrName>
                                        </p:attrNameLst>
                                      </p:cBhvr>
                                      <p:to>
                                        <p:strVal val="visible"/>
                                      </p:to>
                                    </p:set>
                                    <p:anim calcmode="discrete" valueType="clr">
                                      <p:cBhvr override="childStyle">
                                        <p:cTn id="7" dur="80"/>
                                        <p:tgtEl>
                                          <p:spTgt spid="7987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9874"/>
                                        </p:tgtEl>
                                        <p:attrNameLst>
                                          <p:attrName>fillcolor</p:attrName>
                                        </p:attrNameLst>
                                      </p:cBhvr>
                                      <p:tavLst>
                                        <p:tav tm="0">
                                          <p:val>
                                            <p:clrVal>
                                              <a:schemeClr val="accent2"/>
                                            </p:clrVal>
                                          </p:val>
                                        </p:tav>
                                        <p:tav tm="50000">
                                          <p:val>
                                            <p:clrVal>
                                              <a:schemeClr val="hlink"/>
                                            </p:clrVal>
                                          </p:val>
                                        </p:tav>
                                      </p:tavLst>
                                    </p:anim>
                                    <p:set>
                                      <p:cBhvr>
                                        <p:cTn id="9" dur="80"/>
                                        <p:tgtEl>
                                          <p:spTgt spid="79874"/>
                                        </p:tgtEl>
                                        <p:attrNameLst>
                                          <p:attrName>fill.type</p:attrName>
                                        </p:attrNameLst>
                                      </p:cBhvr>
                                      <p:to>
                                        <p:strVal val="solid"/>
                                      </p:to>
                                    </p:set>
                                  </p:childTnLst>
                                </p:cTn>
                              </p:par>
                            </p:childTnLst>
                          </p:cTn>
                        </p:par>
                        <p:par>
                          <p:cTn id="10" fill="hold" nodeType="afterGroup">
                            <p:stCondLst>
                              <p:cond delay="92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79875">
                                            <p:bg/>
                                          </p:spTgt>
                                        </p:tgtEl>
                                        <p:attrNameLst>
                                          <p:attrName>style.visibility</p:attrName>
                                        </p:attrNameLst>
                                      </p:cBhvr>
                                      <p:to>
                                        <p:strVal val="visible"/>
                                      </p:to>
                                    </p:set>
                                    <p:anim calcmode="discrete" valueType="clr">
                                      <p:cBhvr override="childStyle">
                                        <p:cTn id="13" dur="80"/>
                                        <p:tgtEl>
                                          <p:spTgt spid="79875">
                                            <p:bg/>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79875">
                                            <p:bg/>
                                          </p:spTgt>
                                        </p:tgtEl>
                                        <p:attrNameLst>
                                          <p:attrName>fillcolor</p:attrName>
                                        </p:attrNameLst>
                                      </p:cBhvr>
                                      <p:tavLst>
                                        <p:tav tm="0">
                                          <p:val>
                                            <p:clrVal>
                                              <a:schemeClr val="accent2"/>
                                            </p:clrVal>
                                          </p:val>
                                        </p:tav>
                                        <p:tav tm="50000">
                                          <p:val>
                                            <p:clrVal>
                                              <a:schemeClr val="hlink"/>
                                            </p:clrVal>
                                          </p:val>
                                        </p:tav>
                                      </p:tavLst>
                                    </p:anim>
                                    <p:set>
                                      <p:cBhvr>
                                        <p:cTn id="15" dur="80"/>
                                        <p:tgtEl>
                                          <p:spTgt spid="79875">
                                            <p:bg/>
                                          </p:spTgt>
                                        </p:tgtEl>
                                        <p:attrNameLst>
                                          <p:attrName>fill.type</p:attrName>
                                        </p:attrNameLst>
                                      </p:cBhvr>
                                      <p:to>
                                        <p:strVal val="solid"/>
                                      </p:to>
                                    </p:set>
                                  </p:childTnLst>
                                </p:cTn>
                              </p:par>
                            </p:childTnLst>
                          </p:cTn>
                        </p:par>
                        <p:par>
                          <p:cTn id="16" fill="hold" nodeType="afterGroup">
                            <p:stCondLst>
                              <p:cond delay="100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79875">
                                            <p:txEl>
                                              <p:pRg st="0" end="0"/>
                                            </p:txEl>
                                          </p:spTgt>
                                        </p:tgtEl>
                                        <p:attrNameLst>
                                          <p:attrName>style.visibility</p:attrName>
                                        </p:attrNameLst>
                                      </p:cBhvr>
                                      <p:to>
                                        <p:strVal val="visible"/>
                                      </p:to>
                                    </p:set>
                                    <p:anim calcmode="discrete" valueType="clr">
                                      <p:cBhvr override="childStyle">
                                        <p:cTn id="19" dur="80"/>
                                        <p:tgtEl>
                                          <p:spTgt spid="7987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79875">
                                            <p:txEl>
                                              <p:pRg st="0" end="0"/>
                                            </p:txEl>
                                          </p:spTgt>
                                        </p:tgtEl>
                                        <p:attrNameLst>
                                          <p:attrName>fillcolor</p:attrName>
                                        </p:attrNameLst>
                                      </p:cBhvr>
                                      <p:tavLst>
                                        <p:tav tm="0">
                                          <p:val>
                                            <p:clrVal>
                                              <a:schemeClr val="accent2"/>
                                            </p:clrVal>
                                          </p:val>
                                        </p:tav>
                                        <p:tav tm="50000">
                                          <p:val>
                                            <p:clrVal>
                                              <a:schemeClr val="hlink"/>
                                            </p:clrVal>
                                          </p:val>
                                        </p:tav>
                                      </p:tavLst>
                                    </p:anim>
                                    <p:set>
                                      <p:cBhvr>
                                        <p:cTn id="21" dur="80"/>
                                        <p:tgtEl>
                                          <p:spTgt spid="79875">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7C420BC-84F0-46B8-A858-8C0842FC7FBA}" type="slidenum">
              <a:rPr lang="en-US" altLang="fa-IR"/>
              <a:pPr/>
              <a:t>4</a:t>
            </a:fld>
            <a:endParaRPr lang="en-US" altLang="fa-IR"/>
          </a:p>
        </p:txBody>
      </p:sp>
      <p:sp>
        <p:nvSpPr>
          <p:cNvPr id="28675" name="Rectangle 3"/>
          <p:cNvSpPr>
            <a:spLocks noGrp="1" noRot="1" noChangeArrowheads="1"/>
          </p:cNvSpPr>
          <p:nvPr>
            <p:ph type="body" idx="1"/>
          </p:nvPr>
        </p:nvSpPr>
        <p:spPr>
          <a:xfrm>
            <a:off x="468313" y="3357563"/>
            <a:ext cx="8280400" cy="2232025"/>
          </a:xfrm>
          <a:gradFill rotWithShape="1">
            <a:gsLst>
              <a:gs pos="0">
                <a:srgbClr val="FF3399">
                  <a:alpha val="78000"/>
                </a:srgbClr>
              </a:gs>
              <a:gs pos="25000">
                <a:srgbClr val="FF6633">
                  <a:alpha val="74750"/>
                </a:srgbClr>
              </a:gs>
              <a:gs pos="50000">
                <a:srgbClr val="FFFF00">
                  <a:alpha val="71500"/>
                </a:srgbClr>
              </a:gs>
              <a:gs pos="75000">
                <a:srgbClr val="01A78F">
                  <a:alpha val="68250"/>
                </a:srgbClr>
              </a:gs>
              <a:gs pos="100000">
                <a:srgbClr val="3366FF">
                  <a:alpha val="64999"/>
                </a:srgbClr>
              </a:gs>
            </a:gsLst>
            <a:lin ang="5400000" scaled="1"/>
          </a:gradFill>
          <a:ln w="57150">
            <a:solidFill>
              <a:srgbClr val="33CC33"/>
            </a:solidFill>
          </a:ln>
        </p:spPr>
        <p:txBody>
          <a:bodyPr/>
          <a:lstStyle/>
          <a:p>
            <a:pPr algn="ctr" rtl="1" eaLnBrk="1" hangingPunct="1">
              <a:buFont typeface="Wingdings" pitchFamily="2" charset="2"/>
              <a:buNone/>
              <a:defRPr/>
            </a:pPr>
            <a:r>
              <a:rPr lang="fa-IR" sz="4000" smtClean="0">
                <a:cs typeface="B Zar" pitchFamily="2" charset="-78"/>
              </a:rPr>
              <a:t>عنوان فصل : تعريف وانواع آزمونها در آموزش وپرورش وروانشناسي</a:t>
            </a:r>
            <a:endParaRPr lang="en-US" sz="4000" smtClean="0">
              <a:cs typeface="B Zar" pitchFamily="2" charset="-78"/>
            </a:endParaRPr>
          </a:p>
        </p:txBody>
      </p:sp>
      <p:sp>
        <p:nvSpPr>
          <p:cNvPr id="28676" name="WordArt 4"/>
          <p:cNvSpPr>
            <a:spLocks noChangeArrowheads="1" noChangeShapeType="1" noTextEdit="1"/>
          </p:cNvSpPr>
          <p:nvPr/>
        </p:nvSpPr>
        <p:spPr bwMode="auto">
          <a:xfrm>
            <a:off x="2627313" y="1196975"/>
            <a:ext cx="4105275" cy="1152525"/>
          </a:xfrm>
          <a:prstGeom prst="rect">
            <a:avLst/>
          </a:prstGeom>
        </p:spPr>
        <p:txBody>
          <a:bodyPr wrap="none" fromWordArt="1">
            <a:prstTxWarp prst="textPlain">
              <a:avLst>
                <a:gd name="adj" fmla="val 50000"/>
              </a:avLst>
            </a:prstTxWarp>
          </a:bodyPr>
          <a:lstStyle/>
          <a:p>
            <a:pPr algn="ctr" rtl="1"/>
            <a:r>
              <a:rPr lang="fa-IR" sz="3600" kern="10">
                <a:ln w="9525">
                  <a:solidFill>
                    <a:srgbClr val="000000"/>
                  </a:solidFill>
                  <a:round/>
                  <a:headEnd/>
                  <a:tailEnd/>
                </a:ln>
                <a:solidFill>
                  <a:srgbClr val="FF66FF"/>
                </a:solidFill>
                <a:effectLst>
                  <a:outerShdw dist="107763" dir="13500000" sx="125000" sy="125000" algn="br" rotWithShape="0">
                    <a:srgbClr val="868686">
                      <a:alpha val="50000"/>
                    </a:srgbClr>
                  </a:outerShdw>
                </a:effectLst>
                <a:cs typeface="B Zar"/>
              </a:rPr>
              <a:t>فصل اول</a:t>
            </a:r>
            <a:endParaRPr lang="en-US" sz="3600" kern="10">
              <a:ln w="9525">
                <a:solidFill>
                  <a:srgbClr val="000000"/>
                </a:solidFill>
                <a:round/>
                <a:headEnd/>
                <a:tailEnd/>
              </a:ln>
              <a:solidFill>
                <a:srgbClr val="FF66FF"/>
              </a:solidFill>
              <a:effectLst>
                <a:outerShdw dist="107763" dir="13500000" sx="125000" sy="125000" algn="br" rotWithShape="0">
                  <a:srgbClr val="868686">
                    <a:alpha val="50000"/>
                  </a:srgbClr>
                </a:outerShdw>
              </a:effectLst>
              <a:cs typeface="B Zar"/>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wheel(4)">
                                      <p:cBhvr>
                                        <p:cTn id="7" dur="10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5A1541-2079-4EF1-9D72-C6E662B25703}" type="slidenum">
              <a:rPr lang="en-US" altLang="fa-IR"/>
              <a:pPr/>
              <a:t>5</a:t>
            </a:fld>
            <a:endParaRPr lang="en-US" altLang="fa-IR"/>
          </a:p>
        </p:txBody>
      </p:sp>
      <p:sp>
        <p:nvSpPr>
          <p:cNvPr id="29702" name="Rectangle 6"/>
          <p:cNvSpPr>
            <a:spLocks noGrp="1" noRot="1" noChangeArrowheads="1"/>
          </p:cNvSpPr>
          <p:nvPr>
            <p:ph type="body" idx="1"/>
          </p:nvPr>
        </p:nvSpPr>
        <p:spPr>
          <a:xfrm>
            <a:off x="250825" y="2276475"/>
            <a:ext cx="8540750" cy="2689225"/>
          </a:xfrm>
          <a:ln w="57150" cmpd="thinThick">
            <a:solidFill>
              <a:srgbClr val="FF0000"/>
            </a:solidFill>
          </a:ln>
        </p:spPr>
        <p:txBody>
          <a:bodyPr/>
          <a:lstStyle/>
          <a:p>
            <a:pPr algn="just" rtl="1" eaLnBrk="1" hangingPunct="1">
              <a:buFont typeface="Wingdings" pitchFamily="2" charset="2"/>
              <a:buNone/>
              <a:defRPr/>
            </a:pPr>
            <a:r>
              <a:rPr lang="fa-IR" sz="4000" smtClean="0">
                <a:cs typeface="B Zar" pitchFamily="2" charset="-78"/>
              </a:rPr>
              <a:t>آشنائي با تعريف آزمون ، اندازه گيري وارزشيابي در آموزش وپرورش وروانشناسي وانواع آزمونهاي رواني وپرورشي وانواع ارزشيابي پيشرفت تحصيلي.</a:t>
            </a:r>
            <a:endParaRPr lang="en-US" sz="4000" smtClean="0">
              <a:cs typeface="B Zar" pitchFamily="2" charset="-78"/>
            </a:endParaRPr>
          </a:p>
        </p:txBody>
      </p:sp>
      <p:sp>
        <p:nvSpPr>
          <p:cNvPr id="29703" name="Rectangle 7"/>
          <p:cNvSpPr>
            <a:spLocks noGrp="1" noRot="1" noChangeArrowheads="1"/>
          </p:cNvSpPr>
          <p:nvPr>
            <p:ph type="title"/>
          </p:nvPr>
        </p:nvSpPr>
        <p:spPr/>
        <p:txBody>
          <a:bodyPr/>
          <a:lstStyle/>
          <a:p>
            <a:pPr eaLnBrk="1" hangingPunct="1">
              <a:defRPr/>
            </a:pPr>
            <a:r>
              <a:rPr lang="fa-IR" sz="6600" smtClean="0">
                <a:solidFill>
                  <a:srgbClr val="FF3300"/>
                </a:solidFill>
                <a:cs typeface="B Zar" pitchFamily="2" charset="-78"/>
              </a:rPr>
              <a:t>اهداف كلي</a:t>
            </a:r>
            <a:endParaRPr lang="en-US" sz="6600" smtClean="0">
              <a:solidFill>
                <a:srgbClr val="FF3300"/>
              </a:solidFill>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9703"/>
                                        </p:tgtEl>
                                        <p:attrNameLst>
                                          <p:attrName>style.visibility</p:attrName>
                                        </p:attrNameLst>
                                      </p:cBhvr>
                                      <p:to>
                                        <p:strVal val="visible"/>
                                      </p:to>
                                    </p:set>
                                    <p:animEffect transition="in" filter="checkerboard(across)">
                                      <p:cBhvr>
                                        <p:cTn id="7" dur="1000"/>
                                        <p:tgtEl>
                                          <p:spTgt spid="29703"/>
                                        </p:tgtEl>
                                      </p:cBhvr>
                                    </p:animEffect>
                                  </p:childTnLst>
                                </p:cTn>
                              </p:par>
                            </p:childTnLst>
                          </p:cTn>
                        </p:par>
                        <p:par>
                          <p:cTn id="8" fill="hold" nodeType="afterGroup">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29702">
                                            <p:bg/>
                                          </p:spTgt>
                                        </p:tgtEl>
                                        <p:attrNameLst>
                                          <p:attrName>style.visibility</p:attrName>
                                        </p:attrNameLst>
                                      </p:cBhvr>
                                      <p:to>
                                        <p:strVal val="visible"/>
                                      </p:to>
                                    </p:set>
                                    <p:animEffect transition="in" filter="dissolve">
                                      <p:cBhvr>
                                        <p:cTn id="11" dur="1000"/>
                                        <p:tgtEl>
                                          <p:spTgt spid="29702">
                                            <p:bg/>
                                          </p:spTgt>
                                        </p:tgtEl>
                                      </p:cBhvr>
                                    </p:animEffect>
                                  </p:childTnLst>
                                </p:cTn>
                              </p:par>
                            </p:childTnLst>
                          </p:cTn>
                        </p:par>
                        <p:par>
                          <p:cTn id="12" fill="hold" nodeType="afterGroup">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29702">
                                            <p:txEl>
                                              <p:pRg st="0" end="0"/>
                                            </p:txEl>
                                          </p:spTgt>
                                        </p:tgtEl>
                                        <p:attrNameLst>
                                          <p:attrName>style.visibility</p:attrName>
                                        </p:attrNameLst>
                                      </p:cBhvr>
                                      <p:to>
                                        <p:strVal val="visible"/>
                                      </p:to>
                                    </p:set>
                                    <p:animEffect transition="in" filter="dissolve">
                                      <p:cBhvr>
                                        <p:cTn id="15" dur="1000"/>
                                        <p:tgtEl>
                                          <p:spTgt spid="2970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2" grpId="0" build="p" animBg="1"/>
      <p:bldP spid="2970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3412280-763C-46B4-A3C1-6B9D4DF4C640}" type="slidenum">
              <a:rPr lang="en-US" altLang="fa-IR"/>
              <a:pPr/>
              <a:t>6</a:t>
            </a:fld>
            <a:endParaRPr lang="en-US" altLang="fa-IR"/>
          </a:p>
        </p:txBody>
      </p:sp>
      <p:sp>
        <p:nvSpPr>
          <p:cNvPr id="30722" name="Rectangle 2"/>
          <p:cNvSpPr>
            <a:spLocks noGrp="1" noRot="1" noChangeArrowheads="1"/>
          </p:cNvSpPr>
          <p:nvPr>
            <p:ph type="title"/>
          </p:nvPr>
        </p:nvSpPr>
        <p:spPr>
          <a:xfrm>
            <a:off x="323850" y="476250"/>
            <a:ext cx="8510588" cy="1325563"/>
          </a:xfrm>
          <a:ln w="76200">
            <a:pattFill prst="shingle">
              <a:fgClr>
                <a:srgbClr val="FF0000"/>
              </a:fgClr>
              <a:bgClr>
                <a:srgbClr val="FFFF66"/>
              </a:bgClr>
            </a:pattFill>
          </a:ln>
        </p:spPr>
        <p:txBody>
          <a:bodyPr/>
          <a:lstStyle/>
          <a:p>
            <a:pPr eaLnBrk="1" hangingPunct="1">
              <a:defRPr/>
            </a:pPr>
            <a:r>
              <a:rPr lang="fa-IR" smtClean="0">
                <a:solidFill>
                  <a:srgbClr val="990000"/>
                </a:solidFill>
                <a:cs typeface="B Zar" pitchFamily="2" charset="-78"/>
              </a:rPr>
              <a:t>اهداف دقيق آموزشي فصل اول</a:t>
            </a:r>
            <a:endParaRPr lang="en-US" smtClean="0">
              <a:solidFill>
                <a:srgbClr val="990000"/>
              </a:solidFill>
              <a:cs typeface="B Zar" pitchFamily="2" charset="-78"/>
            </a:endParaRPr>
          </a:p>
        </p:txBody>
      </p:sp>
      <p:sp>
        <p:nvSpPr>
          <p:cNvPr id="30723" name="Rectangle 3"/>
          <p:cNvSpPr>
            <a:spLocks noGrp="1" noRot="1" noChangeArrowheads="1"/>
          </p:cNvSpPr>
          <p:nvPr>
            <p:ph type="body" idx="1"/>
          </p:nvPr>
        </p:nvSpPr>
        <p:spPr>
          <a:xfrm>
            <a:off x="250825" y="2349500"/>
            <a:ext cx="8713788" cy="3481388"/>
          </a:xfrm>
          <a:ln w="76200">
            <a:solidFill>
              <a:srgbClr val="66FFFF"/>
            </a:solidFill>
          </a:ln>
        </p:spPr>
        <p:txBody>
          <a:bodyPr/>
          <a:lstStyle/>
          <a:p>
            <a:pPr algn="just" rtl="1" eaLnBrk="1" hangingPunct="1">
              <a:buFont typeface="Wingdings" pitchFamily="2" charset="2"/>
              <a:buNone/>
              <a:defRPr/>
            </a:pPr>
            <a:r>
              <a:rPr lang="fa-IR" smtClean="0">
                <a:solidFill>
                  <a:srgbClr val="FF0000"/>
                </a:solidFill>
                <a:cs typeface="B Zar" pitchFamily="2" charset="-78"/>
              </a:rPr>
              <a:t>از دانشجويان انتظار مي رود پس از مطالعه اين فصل اصطلاحات زير را تعريف ،توضيح وبيان نمايند:</a:t>
            </a:r>
          </a:p>
          <a:p>
            <a:pPr algn="just" rtl="1" eaLnBrk="1" hangingPunct="1">
              <a:buFont typeface="Wingdings" pitchFamily="2" charset="2"/>
              <a:buNone/>
              <a:defRPr/>
            </a:pPr>
            <a:r>
              <a:rPr lang="fa-IR" smtClean="0">
                <a:cs typeface="B Zar" pitchFamily="2" charset="-78"/>
              </a:rPr>
              <a:t>آزمون، انواع آزمونها، اندازه گيري وارزشيابي وتفاوت آنها،ويژگيهاي ارزشيابي تشخيصي وتكويني وتراكمي، حوزه هاي شناختي وعاطفي ورواني _ حركتي ، مقايسه آزمونهاي استعدادوپيشرفت تحصيلي ، ارزشيابي ملاكي وهنجاري</a:t>
            </a:r>
            <a:endParaRPr lang="en-US"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0722"/>
                                        </p:tgtEl>
                                        <p:attrNameLst>
                                          <p:attrName>style.visibility</p:attrName>
                                        </p:attrNameLst>
                                      </p:cBhvr>
                                      <p:to>
                                        <p:strVal val="visible"/>
                                      </p:to>
                                    </p:set>
                                    <p:anim calcmode="lin" valueType="num">
                                      <p:cBhvr additive="base">
                                        <p:cTn id="7" dur="2000" fill="hold"/>
                                        <p:tgtEl>
                                          <p:spTgt spid="30722"/>
                                        </p:tgtEl>
                                        <p:attrNameLst>
                                          <p:attrName>ppt_x</p:attrName>
                                        </p:attrNameLst>
                                      </p:cBhvr>
                                      <p:tavLst>
                                        <p:tav tm="0">
                                          <p:val>
                                            <p:strVal val="1+#ppt_w/2"/>
                                          </p:val>
                                        </p:tav>
                                        <p:tav tm="100000">
                                          <p:val>
                                            <p:strVal val="#ppt_x"/>
                                          </p:val>
                                        </p:tav>
                                      </p:tavLst>
                                    </p:anim>
                                    <p:anim calcmode="lin" valueType="num">
                                      <p:cBhvr additive="base">
                                        <p:cTn id="8" dur="2000" fill="hold"/>
                                        <p:tgtEl>
                                          <p:spTgt spid="3072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0"/>
                            </p:stCondLst>
                            <p:childTnLst>
                              <p:par>
                                <p:cTn id="10" presetID="18" presetClass="entr" presetSubtype="12" fill="hold" grpId="0" nodeType="afterEffect">
                                  <p:stCondLst>
                                    <p:cond delay="0"/>
                                  </p:stCondLst>
                                  <p:childTnLst>
                                    <p:set>
                                      <p:cBhvr>
                                        <p:cTn id="11" dur="1" fill="hold">
                                          <p:stCondLst>
                                            <p:cond delay="0"/>
                                          </p:stCondLst>
                                        </p:cTn>
                                        <p:tgtEl>
                                          <p:spTgt spid="30723">
                                            <p:bg/>
                                          </p:spTgt>
                                        </p:tgtEl>
                                        <p:attrNameLst>
                                          <p:attrName>style.visibility</p:attrName>
                                        </p:attrNameLst>
                                      </p:cBhvr>
                                      <p:to>
                                        <p:strVal val="visible"/>
                                      </p:to>
                                    </p:set>
                                    <p:animEffect transition="in" filter="strips(downLeft)">
                                      <p:cBhvr>
                                        <p:cTn id="12" dur="1000"/>
                                        <p:tgtEl>
                                          <p:spTgt spid="30723">
                                            <p:bg/>
                                          </p:spTgt>
                                        </p:tgtEl>
                                      </p:cBhvr>
                                    </p:animEffect>
                                  </p:childTnLst>
                                </p:cTn>
                              </p:par>
                            </p:childTnLst>
                          </p:cTn>
                        </p:par>
                        <p:par>
                          <p:cTn id="13" fill="hold" nodeType="afterGroup">
                            <p:stCondLst>
                              <p:cond delay="3000"/>
                            </p:stCondLst>
                            <p:childTnLst>
                              <p:par>
                                <p:cTn id="14" presetID="18" presetClass="entr" presetSubtype="12" fill="hold" grpId="0" nodeType="afterEffect">
                                  <p:stCondLst>
                                    <p:cond delay="0"/>
                                  </p:stCondLst>
                                  <p:childTnLst>
                                    <p:set>
                                      <p:cBhvr>
                                        <p:cTn id="15" dur="1" fill="hold">
                                          <p:stCondLst>
                                            <p:cond delay="0"/>
                                          </p:stCondLst>
                                        </p:cTn>
                                        <p:tgtEl>
                                          <p:spTgt spid="30723">
                                            <p:txEl>
                                              <p:pRg st="0" end="0"/>
                                            </p:txEl>
                                          </p:spTgt>
                                        </p:tgtEl>
                                        <p:attrNameLst>
                                          <p:attrName>style.visibility</p:attrName>
                                        </p:attrNameLst>
                                      </p:cBhvr>
                                      <p:to>
                                        <p:strVal val="visible"/>
                                      </p:to>
                                    </p:set>
                                    <p:animEffect transition="in" filter="strips(downLeft)">
                                      <p:cBhvr>
                                        <p:cTn id="16" dur="1000"/>
                                        <p:tgtEl>
                                          <p:spTgt spid="30723">
                                            <p:txEl>
                                              <p:pRg st="0" end="0"/>
                                            </p:txEl>
                                          </p:spTgt>
                                        </p:tgtEl>
                                      </p:cBhvr>
                                    </p:animEffect>
                                  </p:childTnLst>
                                </p:cTn>
                              </p:par>
                            </p:childTnLst>
                          </p:cTn>
                        </p:par>
                        <p:par>
                          <p:cTn id="17" fill="hold" nodeType="afterGroup">
                            <p:stCondLst>
                              <p:cond delay="4000"/>
                            </p:stCondLst>
                            <p:childTnLst>
                              <p:par>
                                <p:cTn id="18" presetID="18" presetClass="entr" presetSubtype="12" fill="hold" grpId="0" nodeType="afterEffect">
                                  <p:stCondLst>
                                    <p:cond delay="0"/>
                                  </p:stCondLst>
                                  <p:childTnLst>
                                    <p:set>
                                      <p:cBhvr>
                                        <p:cTn id="19" dur="1" fill="hold">
                                          <p:stCondLst>
                                            <p:cond delay="0"/>
                                          </p:stCondLst>
                                        </p:cTn>
                                        <p:tgtEl>
                                          <p:spTgt spid="30723">
                                            <p:txEl>
                                              <p:pRg st="1" end="1"/>
                                            </p:txEl>
                                          </p:spTgt>
                                        </p:tgtEl>
                                        <p:attrNameLst>
                                          <p:attrName>style.visibility</p:attrName>
                                        </p:attrNameLst>
                                      </p:cBhvr>
                                      <p:to>
                                        <p:strVal val="visible"/>
                                      </p:to>
                                    </p:set>
                                    <p:animEffect transition="in" filter="strips(downLeft)">
                                      <p:cBhvr>
                                        <p:cTn id="20" dur="1000"/>
                                        <p:tgtEl>
                                          <p:spTgt spid="307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nimBg="1"/>
      <p:bldP spid="3072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2"/>
          </p:nvPr>
        </p:nvSpPr>
        <p:spPr/>
        <p:txBody>
          <a:bodyPr/>
          <a:lstStyle/>
          <a:p>
            <a:fld id="{2A4CFAD7-E8FD-49D9-8C5F-B0306A6B2AD8}" type="slidenum">
              <a:rPr lang="en-US" altLang="fa-IR"/>
              <a:pPr/>
              <a:t>7</a:t>
            </a:fld>
            <a:endParaRPr lang="en-US" altLang="fa-IR"/>
          </a:p>
        </p:txBody>
      </p:sp>
      <p:sp>
        <p:nvSpPr>
          <p:cNvPr id="31748" name="WordArt 4"/>
          <p:cNvSpPr>
            <a:spLocks noChangeArrowheads="1" noChangeShapeType="1" noTextEdit="1"/>
          </p:cNvSpPr>
          <p:nvPr/>
        </p:nvSpPr>
        <p:spPr bwMode="auto">
          <a:xfrm>
            <a:off x="1908175" y="620713"/>
            <a:ext cx="5616575" cy="1682750"/>
          </a:xfrm>
          <a:prstGeom prst="rect">
            <a:avLst/>
          </a:prstGeom>
        </p:spPr>
        <p:txBody>
          <a:bodyPr wrap="none" fromWordArt="1">
            <a:prstTxWarp prst="textPlain">
              <a:avLst>
                <a:gd name="adj" fmla="val 50000"/>
              </a:avLst>
            </a:prstTxWarp>
          </a:bodyPr>
          <a:lstStyle/>
          <a:p>
            <a:pPr algn="ctr" rtl="1"/>
            <a:r>
              <a:rPr lang="fa-IR" sz="3600" kern="10">
                <a:ln w="9525">
                  <a:solidFill>
                    <a:srgbClr val="000000"/>
                  </a:solidFill>
                  <a:round/>
                  <a:headEnd/>
                  <a:tailEnd/>
                </a:ln>
                <a:gradFill rotWithShape="1">
                  <a:gsLst>
                    <a:gs pos="0">
                      <a:srgbClr val="FFFF00"/>
                    </a:gs>
                    <a:gs pos="50000">
                      <a:srgbClr val="FF0066"/>
                    </a:gs>
                    <a:gs pos="100000">
                      <a:srgbClr val="FFFF00"/>
                    </a:gs>
                  </a:gsLst>
                  <a:lin ang="5400000" scaled="1"/>
                </a:gradFill>
                <a:cs typeface="B Zar"/>
              </a:rPr>
              <a:t>ارائه محتواي فصل اول</a:t>
            </a:r>
            <a:endParaRPr lang="en-US" sz="3600" kern="10">
              <a:ln w="9525">
                <a:solidFill>
                  <a:srgbClr val="000000"/>
                </a:solidFill>
                <a:round/>
                <a:headEnd/>
                <a:tailEnd/>
              </a:ln>
              <a:gradFill rotWithShape="1">
                <a:gsLst>
                  <a:gs pos="0">
                    <a:srgbClr val="FFFF00"/>
                  </a:gs>
                  <a:gs pos="50000">
                    <a:srgbClr val="FF0066"/>
                  </a:gs>
                  <a:gs pos="100000">
                    <a:srgbClr val="FFFF00"/>
                  </a:gs>
                </a:gsLst>
                <a:lin ang="5400000" scaled="1"/>
              </a:gradFill>
              <a:cs typeface="B Zar"/>
            </a:endParaRPr>
          </a:p>
        </p:txBody>
      </p:sp>
      <p:sp>
        <p:nvSpPr>
          <p:cNvPr id="31750" name="Rectangle 6"/>
          <p:cNvSpPr>
            <a:spLocks noGrp="1" noRot="1" noChangeArrowheads="1"/>
          </p:cNvSpPr>
          <p:nvPr>
            <p:ph type="title"/>
          </p:nvPr>
        </p:nvSpPr>
        <p:spPr>
          <a:xfrm>
            <a:off x="539750" y="2420938"/>
            <a:ext cx="8353425" cy="4248150"/>
          </a:xfrm>
          <a:ln w="76200" cmpd="tri">
            <a:solidFill>
              <a:srgbClr val="FF0000"/>
            </a:solidFill>
          </a:ln>
        </p:spPr>
        <p:txBody>
          <a:bodyPr/>
          <a:lstStyle/>
          <a:p>
            <a:pPr algn="just" rtl="1" eaLnBrk="1" hangingPunct="1">
              <a:defRPr/>
            </a:pPr>
            <a:r>
              <a:rPr lang="fa-IR" sz="4000" smtClean="0">
                <a:solidFill>
                  <a:srgbClr val="CCFF99"/>
                </a:solidFill>
                <a:cs typeface="B Zar" pitchFamily="2" charset="-78"/>
              </a:rPr>
              <a:t>مطالبي كه در اين فصل معرفي مي شوند از اين قرار ند:</a:t>
            </a:r>
            <a:br>
              <a:rPr lang="fa-IR" sz="4000" smtClean="0">
                <a:solidFill>
                  <a:srgbClr val="CCFF99"/>
                </a:solidFill>
                <a:cs typeface="B Zar" pitchFamily="2" charset="-78"/>
              </a:rPr>
            </a:br>
            <a:r>
              <a:rPr lang="fa-IR" sz="3600" smtClean="0">
                <a:cs typeface="B Zar" pitchFamily="2" charset="-78"/>
              </a:rPr>
              <a:t/>
            </a:r>
            <a:br>
              <a:rPr lang="fa-IR" sz="3600" smtClean="0">
                <a:cs typeface="B Zar" pitchFamily="2" charset="-78"/>
              </a:rPr>
            </a:br>
            <a:r>
              <a:rPr lang="fa-IR" sz="3600" smtClean="0">
                <a:cs typeface="B Zar" pitchFamily="2" charset="-78"/>
              </a:rPr>
              <a:t>تعريف آزمون،انواع آزمون،آزمونهاي توانايي،آزمونهاي عاطفي ، آزمونهاي شخصيت ، آزمونهاي علاقه ونگرش ، تعريف ارزشيابي پيشرفت تحصيلي،انواع ارزشيابي درآموزش وپرورش ، ارزشيابي ملاكي ، ارزشيابي هنجاري ،ارزشيابي تكويني ، تشخيصي و تراكمي</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31748"/>
                                        </p:tgtEl>
                                        <p:attrNameLst>
                                          <p:attrName>style.visibility</p:attrName>
                                        </p:attrNameLst>
                                      </p:cBhvr>
                                      <p:to>
                                        <p:strVal val="visible"/>
                                      </p:to>
                                    </p:set>
                                    <p:anim calcmode="lin" valueType="num">
                                      <p:cBhvr>
                                        <p:cTn id="7" dur="2000" fill="hold"/>
                                        <p:tgtEl>
                                          <p:spTgt spid="31748"/>
                                        </p:tgtEl>
                                        <p:attrNameLst>
                                          <p:attrName>ppt_w</p:attrName>
                                        </p:attrNameLst>
                                      </p:cBhvr>
                                      <p:tavLst>
                                        <p:tav tm="0">
                                          <p:val>
                                            <p:fltVal val="0"/>
                                          </p:val>
                                        </p:tav>
                                        <p:tav tm="100000">
                                          <p:val>
                                            <p:strVal val="#ppt_w"/>
                                          </p:val>
                                        </p:tav>
                                      </p:tavLst>
                                    </p:anim>
                                    <p:anim calcmode="lin" valueType="num">
                                      <p:cBhvr>
                                        <p:cTn id="8" dur="2000" fill="hold"/>
                                        <p:tgtEl>
                                          <p:spTgt spid="31748"/>
                                        </p:tgtEl>
                                        <p:attrNameLst>
                                          <p:attrName>ppt_h</p:attrName>
                                        </p:attrNameLst>
                                      </p:cBhvr>
                                      <p:tavLst>
                                        <p:tav tm="0">
                                          <p:val>
                                            <p:fltVal val="0"/>
                                          </p:val>
                                        </p:tav>
                                        <p:tav tm="100000">
                                          <p:val>
                                            <p:strVal val="#ppt_h"/>
                                          </p:val>
                                        </p:tav>
                                      </p:tavLst>
                                    </p:anim>
                                    <p:animEffect transition="in" filter="fade">
                                      <p:cBhvr>
                                        <p:cTn id="9" dur="2000"/>
                                        <p:tgtEl>
                                          <p:spTgt spid="31748"/>
                                        </p:tgtEl>
                                      </p:cBhvr>
                                    </p:animEffect>
                                  </p:childTnLst>
                                </p:cTn>
                              </p:par>
                            </p:childTnLst>
                          </p:cTn>
                        </p:par>
                        <p:par>
                          <p:cTn id="10" fill="hold" nodeType="afterGroup">
                            <p:stCondLst>
                              <p:cond delay="2000"/>
                            </p:stCondLst>
                            <p:childTnLst>
                              <p:par>
                                <p:cTn id="11" presetID="55" presetClass="entr" presetSubtype="0" fill="hold" grpId="0" nodeType="afterEffect">
                                  <p:stCondLst>
                                    <p:cond delay="0"/>
                                  </p:stCondLst>
                                  <p:childTnLst>
                                    <p:set>
                                      <p:cBhvr>
                                        <p:cTn id="12" dur="1" fill="hold">
                                          <p:stCondLst>
                                            <p:cond delay="0"/>
                                          </p:stCondLst>
                                        </p:cTn>
                                        <p:tgtEl>
                                          <p:spTgt spid="31750"/>
                                        </p:tgtEl>
                                        <p:attrNameLst>
                                          <p:attrName>style.visibility</p:attrName>
                                        </p:attrNameLst>
                                      </p:cBhvr>
                                      <p:to>
                                        <p:strVal val="visible"/>
                                      </p:to>
                                    </p:set>
                                    <p:anim calcmode="lin" valueType="num">
                                      <p:cBhvr>
                                        <p:cTn id="13" dur="1000" fill="hold"/>
                                        <p:tgtEl>
                                          <p:spTgt spid="31750"/>
                                        </p:tgtEl>
                                        <p:attrNameLst>
                                          <p:attrName>ppt_w</p:attrName>
                                        </p:attrNameLst>
                                      </p:cBhvr>
                                      <p:tavLst>
                                        <p:tav tm="0">
                                          <p:val>
                                            <p:strVal val="#ppt_w*0.70"/>
                                          </p:val>
                                        </p:tav>
                                        <p:tav tm="100000">
                                          <p:val>
                                            <p:strVal val="#ppt_w"/>
                                          </p:val>
                                        </p:tav>
                                      </p:tavLst>
                                    </p:anim>
                                    <p:anim calcmode="lin" valueType="num">
                                      <p:cBhvr>
                                        <p:cTn id="14" dur="1000" fill="hold"/>
                                        <p:tgtEl>
                                          <p:spTgt spid="31750"/>
                                        </p:tgtEl>
                                        <p:attrNameLst>
                                          <p:attrName>ppt_h</p:attrName>
                                        </p:attrNameLst>
                                      </p:cBhvr>
                                      <p:tavLst>
                                        <p:tav tm="0">
                                          <p:val>
                                            <p:strVal val="#ppt_h"/>
                                          </p:val>
                                        </p:tav>
                                        <p:tav tm="100000">
                                          <p:val>
                                            <p:strVal val="#ppt_h"/>
                                          </p:val>
                                        </p:tav>
                                      </p:tavLst>
                                    </p:anim>
                                    <p:animEffect transition="in" filter="fade">
                                      <p:cBhvr>
                                        <p:cTn id="15" dur="1000"/>
                                        <p:tgtEl>
                                          <p:spTgt spid="317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animBg="1"/>
      <p:bldP spid="3175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B5DFB48-59CB-4877-9D76-9EEFF7649BD6}" type="slidenum">
              <a:rPr lang="en-US" altLang="fa-IR"/>
              <a:pPr/>
              <a:t>8</a:t>
            </a:fld>
            <a:endParaRPr lang="en-US" altLang="fa-IR"/>
          </a:p>
        </p:txBody>
      </p:sp>
      <p:sp>
        <p:nvSpPr>
          <p:cNvPr id="32770" name="Rectangle 2"/>
          <p:cNvSpPr>
            <a:spLocks noGrp="1" noRot="1" noChangeArrowheads="1"/>
          </p:cNvSpPr>
          <p:nvPr>
            <p:ph type="title"/>
          </p:nvPr>
        </p:nvSpPr>
        <p:spPr>
          <a:xfrm>
            <a:off x="395288" y="692150"/>
            <a:ext cx="8510587" cy="1325563"/>
          </a:xfrm>
          <a:ln>
            <a:solidFill>
              <a:srgbClr val="66FFFF"/>
            </a:solidFill>
          </a:ln>
        </p:spPr>
        <p:txBody>
          <a:bodyPr/>
          <a:lstStyle/>
          <a:p>
            <a:pPr algn="r" eaLnBrk="1" hangingPunct="1">
              <a:defRPr/>
            </a:pPr>
            <a:r>
              <a:rPr lang="fa-IR" sz="4000" smtClean="0">
                <a:solidFill>
                  <a:srgbClr val="FF0000"/>
                </a:solidFill>
                <a:cs typeface="B Zar" pitchFamily="2" charset="-78"/>
              </a:rPr>
              <a:t>وسايل اندازه گيري در آموزش وپرورش وروانشناسي</a:t>
            </a:r>
            <a:endParaRPr lang="en-US" sz="4000" smtClean="0">
              <a:solidFill>
                <a:srgbClr val="FF0000"/>
              </a:solidFill>
              <a:cs typeface="B Zar" pitchFamily="2" charset="-78"/>
            </a:endParaRPr>
          </a:p>
        </p:txBody>
      </p:sp>
      <p:sp>
        <p:nvSpPr>
          <p:cNvPr id="32771" name="Rectangle 3"/>
          <p:cNvSpPr>
            <a:spLocks noGrp="1" noRot="1" noChangeArrowheads="1"/>
          </p:cNvSpPr>
          <p:nvPr>
            <p:ph type="body" idx="1"/>
          </p:nvPr>
        </p:nvSpPr>
        <p:spPr>
          <a:xfrm>
            <a:off x="301625" y="2781300"/>
            <a:ext cx="8540750" cy="3317875"/>
          </a:xfrm>
          <a:ln w="38100" cmpd="dbl">
            <a:solidFill>
              <a:srgbClr val="33CC33"/>
            </a:solidFill>
          </a:ln>
        </p:spPr>
        <p:txBody>
          <a:bodyPr/>
          <a:lstStyle/>
          <a:p>
            <a:pPr algn="just" rtl="1" eaLnBrk="1" hangingPunct="1">
              <a:buFont typeface="Wingdings" pitchFamily="2" charset="2"/>
              <a:buNone/>
              <a:defRPr/>
            </a:pPr>
            <a:r>
              <a:rPr lang="fa-IR" sz="3600" smtClean="0">
                <a:cs typeface="B Zar" pitchFamily="2" charset="-78"/>
              </a:rPr>
              <a:t>باتوجه به اين كه صفات و ويژگيها دراين علوم كيفي است به جهت اندازه گيري آنهاوتبديل به داده هاي كمي به ابزار اندازه گيري نياز دارد كه مهمترين آنها عبارتند از : </a:t>
            </a:r>
          </a:p>
          <a:p>
            <a:pPr algn="just" rtl="1" eaLnBrk="1" hangingPunct="1">
              <a:buFont typeface="Wingdings" pitchFamily="2" charset="2"/>
              <a:buNone/>
              <a:defRPr/>
            </a:pPr>
            <a:r>
              <a:rPr lang="fa-IR" sz="3600" smtClean="0">
                <a:cs typeface="B Zar" pitchFamily="2" charset="-78"/>
              </a:rPr>
              <a:t>                    آزمون ، مشاهده ، مصاحبه ، پرسشنامه </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2" fill="hold" grpId="0" nodeType="after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additive="base">
                                        <p:cTn id="7" dur="2000" fill="hold"/>
                                        <p:tgtEl>
                                          <p:spTgt spid="32770"/>
                                        </p:tgtEl>
                                        <p:attrNameLst>
                                          <p:attrName>ppt_x</p:attrName>
                                        </p:attrNameLst>
                                      </p:cBhvr>
                                      <p:tavLst>
                                        <p:tav tm="0">
                                          <p:val>
                                            <p:strVal val="0-#ppt_w/2"/>
                                          </p:val>
                                        </p:tav>
                                        <p:tav tm="100000">
                                          <p:val>
                                            <p:strVal val="#ppt_x"/>
                                          </p:val>
                                        </p:tav>
                                      </p:tavLst>
                                    </p:anim>
                                    <p:anim calcmode="lin" valueType="num">
                                      <p:cBhvr additive="base">
                                        <p:cTn id="8" dur="2000" fill="hold"/>
                                        <p:tgtEl>
                                          <p:spTgt spid="32770"/>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2000"/>
                            </p:stCondLst>
                            <p:childTnLst>
                              <p:par>
                                <p:cTn id="10" presetID="2" presetClass="entr" presetSubtype="12" fill="hold" grpId="0" nodeType="afterEffect">
                                  <p:stCondLst>
                                    <p:cond delay="0"/>
                                  </p:stCondLst>
                                  <p:childTnLst>
                                    <p:set>
                                      <p:cBhvr>
                                        <p:cTn id="11" dur="1" fill="hold">
                                          <p:stCondLst>
                                            <p:cond delay="0"/>
                                          </p:stCondLst>
                                        </p:cTn>
                                        <p:tgtEl>
                                          <p:spTgt spid="32771">
                                            <p:bg/>
                                          </p:spTgt>
                                        </p:tgtEl>
                                        <p:attrNameLst>
                                          <p:attrName>style.visibility</p:attrName>
                                        </p:attrNameLst>
                                      </p:cBhvr>
                                      <p:to>
                                        <p:strVal val="visible"/>
                                      </p:to>
                                    </p:set>
                                    <p:anim calcmode="lin" valueType="num">
                                      <p:cBhvr additive="base">
                                        <p:cTn id="12" dur="1000" fill="hold"/>
                                        <p:tgtEl>
                                          <p:spTgt spid="32771">
                                            <p:bg/>
                                          </p:spTgt>
                                        </p:tgtEl>
                                        <p:attrNameLst>
                                          <p:attrName>ppt_x</p:attrName>
                                        </p:attrNameLst>
                                      </p:cBhvr>
                                      <p:tavLst>
                                        <p:tav tm="0">
                                          <p:val>
                                            <p:strVal val="0-#ppt_w/2"/>
                                          </p:val>
                                        </p:tav>
                                        <p:tav tm="100000">
                                          <p:val>
                                            <p:strVal val="#ppt_x"/>
                                          </p:val>
                                        </p:tav>
                                      </p:tavLst>
                                    </p:anim>
                                    <p:anim calcmode="lin" valueType="num">
                                      <p:cBhvr additive="base">
                                        <p:cTn id="13" dur="1000" fill="hold"/>
                                        <p:tgtEl>
                                          <p:spTgt spid="32771">
                                            <p:bg/>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3000"/>
                            </p:stCondLst>
                            <p:childTnLst>
                              <p:par>
                                <p:cTn id="15" presetID="2" presetClass="entr" presetSubtype="12" fill="hold" grpId="0" nodeType="afterEffect">
                                  <p:stCondLst>
                                    <p:cond delay="0"/>
                                  </p:stCondLst>
                                  <p:childTnLst>
                                    <p:set>
                                      <p:cBhvr>
                                        <p:cTn id="16" dur="1" fill="hold">
                                          <p:stCondLst>
                                            <p:cond delay="0"/>
                                          </p:stCondLst>
                                        </p:cTn>
                                        <p:tgtEl>
                                          <p:spTgt spid="32771">
                                            <p:txEl>
                                              <p:pRg st="0" end="0"/>
                                            </p:txEl>
                                          </p:spTgt>
                                        </p:tgtEl>
                                        <p:attrNameLst>
                                          <p:attrName>style.visibility</p:attrName>
                                        </p:attrNameLst>
                                      </p:cBhvr>
                                      <p:to>
                                        <p:strVal val="visible"/>
                                      </p:to>
                                    </p:set>
                                    <p:anim calcmode="lin" valueType="num">
                                      <p:cBhvr additive="base">
                                        <p:cTn id="17" dur="1000" fill="hold"/>
                                        <p:tgtEl>
                                          <p:spTgt spid="32771">
                                            <p:txEl>
                                              <p:pRg st="0" end="0"/>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32771">
                                            <p:txEl>
                                              <p:pRg st="0" end="0"/>
                                            </p:txEl>
                                          </p:spTgt>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4000"/>
                            </p:stCondLst>
                            <p:childTnLst>
                              <p:par>
                                <p:cTn id="20" presetID="2" presetClass="entr" presetSubtype="12" fill="hold" grpId="0" nodeType="afterEffect">
                                  <p:stCondLst>
                                    <p:cond delay="0"/>
                                  </p:stCondLst>
                                  <p:childTnLst>
                                    <p:set>
                                      <p:cBhvr>
                                        <p:cTn id="21" dur="1" fill="hold">
                                          <p:stCondLst>
                                            <p:cond delay="0"/>
                                          </p:stCondLst>
                                        </p:cTn>
                                        <p:tgtEl>
                                          <p:spTgt spid="32771">
                                            <p:txEl>
                                              <p:pRg st="1" end="1"/>
                                            </p:txEl>
                                          </p:spTgt>
                                        </p:tgtEl>
                                        <p:attrNameLst>
                                          <p:attrName>style.visibility</p:attrName>
                                        </p:attrNameLst>
                                      </p:cBhvr>
                                      <p:to>
                                        <p:strVal val="visible"/>
                                      </p:to>
                                    </p:set>
                                    <p:anim calcmode="lin" valueType="num">
                                      <p:cBhvr additive="base">
                                        <p:cTn id="22" dur="1000" fill="hold"/>
                                        <p:tgtEl>
                                          <p:spTgt spid="32771">
                                            <p:txEl>
                                              <p:pRg st="1" end="1"/>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3277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nimBg="1"/>
      <p:bldP spid="32771"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D2D729F-45A7-4C79-92E1-258C89230D59}" type="slidenum">
              <a:rPr lang="en-US" altLang="fa-IR"/>
              <a:pPr/>
              <a:t>9</a:t>
            </a:fld>
            <a:endParaRPr lang="en-US" altLang="fa-IR"/>
          </a:p>
        </p:txBody>
      </p:sp>
      <p:sp>
        <p:nvSpPr>
          <p:cNvPr id="33794" name="Rectangle 2"/>
          <p:cNvSpPr>
            <a:spLocks noGrp="1" noRot="1" noChangeArrowheads="1"/>
          </p:cNvSpPr>
          <p:nvPr>
            <p:ph type="title"/>
          </p:nvPr>
        </p:nvSpPr>
        <p:spPr/>
        <p:txBody>
          <a:bodyPr/>
          <a:lstStyle/>
          <a:p>
            <a:pPr eaLnBrk="1" hangingPunct="1">
              <a:defRPr/>
            </a:pPr>
            <a:r>
              <a:rPr lang="fa-IR" sz="4800" smtClean="0">
                <a:solidFill>
                  <a:srgbClr val="FF0000"/>
                </a:solidFill>
                <a:cs typeface="B Zar" pitchFamily="2" charset="-78"/>
              </a:rPr>
              <a:t>تعاريف آزمون از ديدگاه صاحب نظران</a:t>
            </a:r>
            <a:endParaRPr lang="en-US" sz="4800" smtClean="0">
              <a:solidFill>
                <a:srgbClr val="FF0000"/>
              </a:solidFill>
              <a:cs typeface="B Zar" pitchFamily="2" charset="-78"/>
            </a:endParaRPr>
          </a:p>
        </p:txBody>
      </p:sp>
      <p:sp>
        <p:nvSpPr>
          <p:cNvPr id="33795" name="Rectangle 3"/>
          <p:cNvSpPr>
            <a:spLocks noGrp="1" noRot="1" noChangeArrowheads="1"/>
          </p:cNvSpPr>
          <p:nvPr>
            <p:ph type="body" idx="1"/>
          </p:nvPr>
        </p:nvSpPr>
        <p:spPr>
          <a:xfrm>
            <a:off x="395288" y="2133600"/>
            <a:ext cx="8540750" cy="3552825"/>
          </a:xfrm>
          <a:ln>
            <a:solidFill>
              <a:srgbClr val="6A020C"/>
            </a:solidFill>
          </a:ln>
        </p:spPr>
        <p:txBody>
          <a:bodyPr/>
          <a:lstStyle/>
          <a:p>
            <a:pPr algn="just" rtl="1" eaLnBrk="1" hangingPunct="1">
              <a:buFont typeface="Wingdings" pitchFamily="2" charset="2"/>
              <a:buChar char="q"/>
              <a:defRPr/>
            </a:pPr>
            <a:r>
              <a:rPr lang="fa-IR" sz="3600" smtClean="0">
                <a:solidFill>
                  <a:srgbClr val="FF0000"/>
                </a:solidFill>
                <a:cs typeface="B Zar" pitchFamily="2" charset="-78"/>
              </a:rPr>
              <a:t>آزمون(</a:t>
            </a:r>
            <a:r>
              <a:rPr lang="en-US" sz="3600" smtClean="0">
                <a:solidFill>
                  <a:srgbClr val="FF0000"/>
                </a:solidFill>
                <a:cs typeface="B Zar" pitchFamily="2" charset="-78"/>
              </a:rPr>
              <a:t>test</a:t>
            </a:r>
            <a:r>
              <a:rPr lang="fa-IR" sz="3600" smtClean="0">
                <a:solidFill>
                  <a:srgbClr val="FF0000"/>
                </a:solidFill>
                <a:cs typeface="B Zar" pitchFamily="2" charset="-78"/>
              </a:rPr>
              <a:t>):</a:t>
            </a:r>
            <a:r>
              <a:rPr lang="fa-IR" sz="3600" smtClean="0">
                <a:cs typeface="B Zar" pitchFamily="2" charset="-78"/>
              </a:rPr>
              <a:t> شامل مجموعه اي از سوالات است كه در اختيار فرد گذاشته مي شود تا به آن جواب دهد.</a:t>
            </a:r>
          </a:p>
          <a:p>
            <a:pPr algn="just" rtl="1" eaLnBrk="1" hangingPunct="1">
              <a:buFont typeface="Wingdings" pitchFamily="2" charset="2"/>
              <a:buChar char="q"/>
              <a:defRPr/>
            </a:pPr>
            <a:r>
              <a:rPr lang="fa-IR" sz="3600" smtClean="0">
                <a:solidFill>
                  <a:srgbClr val="FF0000"/>
                </a:solidFill>
                <a:cs typeface="B Zar" pitchFamily="2" charset="-78"/>
              </a:rPr>
              <a:t>گيج(</a:t>
            </a:r>
            <a:r>
              <a:rPr lang="en-US" sz="3600" smtClean="0">
                <a:solidFill>
                  <a:srgbClr val="FF0000"/>
                </a:solidFill>
                <a:cs typeface="B Zar" pitchFamily="2" charset="-78"/>
              </a:rPr>
              <a:t>gage</a:t>
            </a:r>
            <a:r>
              <a:rPr lang="fa-IR" sz="3600" smtClean="0">
                <a:solidFill>
                  <a:srgbClr val="FF0000"/>
                </a:solidFill>
                <a:cs typeface="B Zar" pitchFamily="2" charset="-78"/>
              </a:rPr>
              <a:t>):</a:t>
            </a:r>
            <a:r>
              <a:rPr lang="fa-IR" sz="3600" smtClean="0">
                <a:cs typeface="B Zar" pitchFamily="2" charset="-78"/>
              </a:rPr>
              <a:t>آزمون را يك روش نظام دار براي اندازه گيري نمونه اي از رفتار فرد است براي اينكه بتوان آن رفتار را با توجه به معياريا هنجار ارزشيابي كرد، مي داند.</a:t>
            </a:r>
            <a:endParaRPr lang="en-US" sz="3600" smtClean="0">
              <a:cs typeface="B Zar"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3" fill="hold" grpId="0" nodeType="after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additive="base">
                                        <p:cTn id="7" dur="2000" fill="hold"/>
                                        <p:tgtEl>
                                          <p:spTgt spid="33794"/>
                                        </p:tgtEl>
                                        <p:attrNameLst>
                                          <p:attrName>ppt_x</p:attrName>
                                        </p:attrNameLst>
                                      </p:cBhvr>
                                      <p:tavLst>
                                        <p:tav tm="0">
                                          <p:val>
                                            <p:strVal val="1+#ppt_w/2"/>
                                          </p:val>
                                        </p:tav>
                                        <p:tav tm="100000">
                                          <p:val>
                                            <p:strVal val="#ppt_x"/>
                                          </p:val>
                                        </p:tav>
                                      </p:tavLst>
                                    </p:anim>
                                    <p:anim calcmode="lin" valueType="num">
                                      <p:cBhvr additive="base">
                                        <p:cTn id="8" dur="2000" fill="hold"/>
                                        <p:tgtEl>
                                          <p:spTgt spid="33794"/>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2000"/>
                            </p:stCondLst>
                            <p:childTnLst>
                              <p:par>
                                <p:cTn id="10" presetID="29" presetClass="entr" presetSubtype="0" fill="hold" grpId="0" nodeType="afterEffect">
                                  <p:stCondLst>
                                    <p:cond delay="0"/>
                                  </p:stCondLst>
                                  <p:childTnLst>
                                    <p:set>
                                      <p:cBhvr>
                                        <p:cTn id="11" dur="1" fill="hold">
                                          <p:stCondLst>
                                            <p:cond delay="0"/>
                                          </p:stCondLst>
                                        </p:cTn>
                                        <p:tgtEl>
                                          <p:spTgt spid="33795">
                                            <p:bg/>
                                          </p:spTgt>
                                        </p:tgtEl>
                                        <p:attrNameLst>
                                          <p:attrName>style.visibility</p:attrName>
                                        </p:attrNameLst>
                                      </p:cBhvr>
                                      <p:to>
                                        <p:strVal val="visible"/>
                                      </p:to>
                                    </p:set>
                                    <p:anim calcmode="lin" valueType="num">
                                      <p:cBhvr>
                                        <p:cTn id="12" dur="1000" fill="hold"/>
                                        <p:tgtEl>
                                          <p:spTgt spid="33795">
                                            <p:bg/>
                                          </p:spTgt>
                                        </p:tgtEl>
                                        <p:attrNameLst>
                                          <p:attrName>ppt_x</p:attrName>
                                        </p:attrNameLst>
                                      </p:cBhvr>
                                      <p:tavLst>
                                        <p:tav tm="0">
                                          <p:val>
                                            <p:strVal val="#ppt_x-.2"/>
                                          </p:val>
                                        </p:tav>
                                        <p:tav tm="100000">
                                          <p:val>
                                            <p:strVal val="#ppt_x"/>
                                          </p:val>
                                        </p:tav>
                                      </p:tavLst>
                                    </p:anim>
                                    <p:anim calcmode="lin" valueType="num">
                                      <p:cBhvr>
                                        <p:cTn id="13" dur="1000" fill="hold"/>
                                        <p:tgtEl>
                                          <p:spTgt spid="33795">
                                            <p:bg/>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3795">
                                            <p:bg/>
                                          </p:spTgt>
                                        </p:tgtEl>
                                      </p:cBhvr>
                                    </p:animEffect>
                                  </p:childTnLst>
                                </p:cTn>
                              </p:par>
                            </p:childTnLst>
                          </p:cTn>
                        </p:par>
                        <p:par>
                          <p:cTn id="15" fill="hold" nodeType="afterGroup">
                            <p:stCondLst>
                              <p:cond delay="3000"/>
                            </p:stCondLst>
                            <p:childTnLst>
                              <p:par>
                                <p:cTn id="16" presetID="29" presetClass="entr" presetSubtype="0" fill="hold" grpId="0" nodeType="afterEffect">
                                  <p:stCondLst>
                                    <p:cond delay="0"/>
                                  </p:stCondLst>
                                  <p:childTnLst>
                                    <p:set>
                                      <p:cBhvr>
                                        <p:cTn id="17" dur="1" fill="hold">
                                          <p:stCondLst>
                                            <p:cond delay="0"/>
                                          </p:stCondLst>
                                        </p:cTn>
                                        <p:tgtEl>
                                          <p:spTgt spid="33795">
                                            <p:txEl>
                                              <p:pRg st="0" end="0"/>
                                            </p:txEl>
                                          </p:spTgt>
                                        </p:tgtEl>
                                        <p:attrNameLst>
                                          <p:attrName>style.visibility</p:attrName>
                                        </p:attrNameLst>
                                      </p:cBhvr>
                                      <p:to>
                                        <p:strVal val="visible"/>
                                      </p:to>
                                    </p:set>
                                    <p:anim calcmode="lin" valueType="num">
                                      <p:cBhvr>
                                        <p:cTn id="18" dur="1000" fill="hold"/>
                                        <p:tgtEl>
                                          <p:spTgt spid="33795">
                                            <p:txEl>
                                              <p:pRg st="0" end="0"/>
                                            </p:txEl>
                                          </p:spTgt>
                                        </p:tgtEl>
                                        <p:attrNameLst>
                                          <p:attrName>ppt_x</p:attrName>
                                        </p:attrNameLst>
                                      </p:cBhvr>
                                      <p:tavLst>
                                        <p:tav tm="0">
                                          <p:val>
                                            <p:strVal val="#ppt_x-.2"/>
                                          </p:val>
                                        </p:tav>
                                        <p:tav tm="100000">
                                          <p:val>
                                            <p:strVal val="#ppt_x"/>
                                          </p:val>
                                        </p:tav>
                                      </p:tavLst>
                                    </p:anim>
                                    <p:anim calcmode="lin" valueType="num">
                                      <p:cBhvr>
                                        <p:cTn id="19" dur="1000" fill="hold"/>
                                        <p:tgtEl>
                                          <p:spTgt spid="3379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0" dur="1000"/>
                                        <p:tgtEl>
                                          <p:spTgt spid="33795">
                                            <p:txEl>
                                              <p:pRg st="0" end="0"/>
                                            </p:txEl>
                                          </p:spTgt>
                                        </p:tgtEl>
                                      </p:cBhvr>
                                    </p:animEffect>
                                  </p:childTnLst>
                                </p:cTn>
                              </p:par>
                            </p:childTnLst>
                          </p:cTn>
                        </p:par>
                        <p:par>
                          <p:cTn id="21" fill="hold" nodeType="afterGroup">
                            <p:stCondLst>
                              <p:cond delay="4000"/>
                            </p:stCondLst>
                            <p:childTnLst>
                              <p:par>
                                <p:cTn id="22" presetID="29" presetClass="entr" presetSubtype="0" fill="hold" grpId="0" nodeType="afterEffect">
                                  <p:stCondLst>
                                    <p:cond delay="0"/>
                                  </p:stCondLst>
                                  <p:childTnLst>
                                    <p:set>
                                      <p:cBhvr>
                                        <p:cTn id="23" dur="1" fill="hold">
                                          <p:stCondLst>
                                            <p:cond delay="0"/>
                                          </p:stCondLst>
                                        </p:cTn>
                                        <p:tgtEl>
                                          <p:spTgt spid="33795">
                                            <p:txEl>
                                              <p:pRg st="1" end="1"/>
                                            </p:txEl>
                                          </p:spTgt>
                                        </p:tgtEl>
                                        <p:attrNameLst>
                                          <p:attrName>style.visibility</p:attrName>
                                        </p:attrNameLst>
                                      </p:cBhvr>
                                      <p:to>
                                        <p:strVal val="visible"/>
                                      </p:to>
                                    </p:set>
                                    <p:anim calcmode="lin" valueType="num">
                                      <p:cBhvr>
                                        <p:cTn id="24" dur="1000" fill="hold"/>
                                        <p:tgtEl>
                                          <p:spTgt spid="33795">
                                            <p:txEl>
                                              <p:pRg st="1" end="1"/>
                                            </p:txEl>
                                          </p:spTgt>
                                        </p:tgtEl>
                                        <p:attrNameLst>
                                          <p:attrName>ppt_x</p:attrName>
                                        </p:attrNameLst>
                                      </p:cBhvr>
                                      <p:tavLst>
                                        <p:tav tm="0">
                                          <p:val>
                                            <p:strVal val="#ppt_x-.2"/>
                                          </p:val>
                                        </p:tav>
                                        <p:tav tm="100000">
                                          <p:val>
                                            <p:strVal val="#ppt_x"/>
                                          </p:val>
                                        </p:tav>
                                      </p:tavLst>
                                    </p:anim>
                                    <p:anim calcmode="lin" valueType="num">
                                      <p:cBhvr>
                                        <p:cTn id="25" dur="1000" fill="hold"/>
                                        <p:tgtEl>
                                          <p:spTgt spid="3379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37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build="p" animBg="1"/>
    </p:bldLst>
  </p:timing>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rgbClr val="FF0066"/>
            </a:solidFill>
            <a:effectLst/>
            <a:latin typeface="Arial" charset="0"/>
            <a:cs typeface="B Zar" pitchFamily="2" charset="-7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rgbClr val="FF0066"/>
            </a:solidFill>
            <a:effectLst/>
            <a:latin typeface="Arial" charset="0"/>
            <a:cs typeface="B Zar" pitchFamily="2" charset="-78"/>
          </a:defRPr>
        </a:defPPr>
      </a:lstStyle>
    </a:lnDef>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3714</TotalTime>
  <Words>1395</Words>
  <Application>Microsoft Office PowerPoint</Application>
  <PresentationFormat>On-screen Show (4:3)</PresentationFormat>
  <Paragraphs>263</Paragraphs>
  <Slides>34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Arial</vt:lpstr>
      <vt:lpstr>B Zar</vt:lpstr>
      <vt:lpstr>Wingdings</vt:lpstr>
      <vt:lpstr>B Jadid</vt:lpstr>
      <vt:lpstr>Times New Roman</vt:lpstr>
      <vt:lpstr>B Nazanin</vt:lpstr>
      <vt:lpstr>Tahoma</vt:lpstr>
      <vt:lpstr>Wingdings 2</vt:lpstr>
      <vt:lpstr>Clouds</vt:lpstr>
      <vt:lpstr>Slide 1</vt:lpstr>
      <vt:lpstr>معرفي واحد درسي</vt:lpstr>
      <vt:lpstr>هدف كلي درس</vt:lpstr>
      <vt:lpstr>Slide 4</vt:lpstr>
      <vt:lpstr>اهداف كلي</vt:lpstr>
      <vt:lpstr>اهداف دقيق آموزشي فصل اول</vt:lpstr>
      <vt:lpstr>مطالبي كه در اين فصل معرفي مي شوند از اين قرار ند:  تعريف آزمون،انواع آزمون،آزمونهاي توانايي،آزمونهاي عاطفي ، آزمونهاي شخصيت ، آزمونهاي علاقه ونگرش ، تعريف ارزشيابي پيشرفت تحصيلي،انواع ارزشيابي درآموزش وپرورش ، ارزشيابي ملاكي ، ارزشيابي هنجاري ،ارزشيابي تكويني ، تشخيصي و تراكمي</vt:lpstr>
      <vt:lpstr>وسايل اندازه گيري در آموزش وپرورش وروانشناسي</vt:lpstr>
      <vt:lpstr>تعاريف آزمون از ديدگاه صاحب نظران</vt:lpstr>
      <vt:lpstr>انواع آزمونها</vt:lpstr>
      <vt:lpstr>Slide 11</vt:lpstr>
      <vt:lpstr>توضيح مختصر آزمونهاي توانايي</vt:lpstr>
      <vt:lpstr>آزمونهاي استعداد(aptitude)</vt:lpstr>
      <vt:lpstr>آزمونهاي پيشرفت تحصيلي</vt:lpstr>
      <vt:lpstr>آزمونهاي عاطفي</vt:lpstr>
      <vt:lpstr>تعريف شخصيت</vt:lpstr>
      <vt:lpstr>Slide 17</vt:lpstr>
      <vt:lpstr>Slide 18</vt:lpstr>
      <vt:lpstr>توضيح مختصر ابزارهاي اندازه گيري شخصيت</vt:lpstr>
      <vt:lpstr>Slide 20</vt:lpstr>
      <vt:lpstr>علاقه ونگرش</vt:lpstr>
      <vt:lpstr>تعريف خاص علاقه ونگرش</vt:lpstr>
      <vt:lpstr>مقايسه اندازه گيري وارزشيابي</vt:lpstr>
      <vt:lpstr>تفاوت اندازه گيري وارزشيابي</vt:lpstr>
      <vt:lpstr>Slide 25</vt:lpstr>
      <vt:lpstr>مقايسه ويژگيهاي ارزشيابي ملاكي وهنجاري</vt:lpstr>
      <vt:lpstr>Slide 27</vt:lpstr>
      <vt:lpstr>Slide 28</vt:lpstr>
      <vt:lpstr>Slide 29</vt:lpstr>
      <vt:lpstr>تعاريف</vt:lpstr>
      <vt:lpstr>Slide 31</vt:lpstr>
      <vt:lpstr>Slide 32</vt:lpstr>
      <vt:lpstr>Slide 33</vt:lpstr>
      <vt:lpstr>كمك آزمون تشخيصي به معلمان</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هدف كلي درس</dc:title>
  <dc:creator>Amoozesh</dc:creator>
  <cp:lastModifiedBy>comp2</cp:lastModifiedBy>
  <cp:revision>212</cp:revision>
  <dcterms:created xsi:type="dcterms:W3CDTF">2006-04-25T09:29:19Z</dcterms:created>
  <dcterms:modified xsi:type="dcterms:W3CDTF">2020-04-13T08:36:16Z</dcterms:modified>
</cp:coreProperties>
</file>