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300" r:id="rId3"/>
    <p:sldId id="29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5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4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4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1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7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3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1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9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2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آموزش علوم تجربی</a:t>
            </a:r>
            <a:endParaRPr lang="en-US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694" y="3846785"/>
            <a:ext cx="7126374" cy="2043651"/>
          </a:xfrm>
        </p:spPr>
        <p:txBody>
          <a:bodyPr>
            <a:normAutofit fontScale="85000" lnSpcReduction="20000"/>
          </a:bodyPr>
          <a:lstStyle/>
          <a:p>
            <a:r>
              <a:rPr lang="fa-IR" sz="44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جلسه یازدهم گروههای 11و12</a:t>
            </a:r>
          </a:p>
          <a:p>
            <a:r>
              <a:rPr lang="fa-IR" sz="44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آموزش ابتدایی دانشگاه فرهنگیان واحد شهید مطهری خوی</a:t>
            </a:r>
          </a:p>
          <a:p>
            <a:r>
              <a:rPr lang="fa-IR" sz="44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مدرس : اصغرنژاد</a:t>
            </a:r>
            <a:endParaRPr lang="en-US" sz="440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24" y="788276"/>
            <a:ext cx="7670918" cy="489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561" y="934875"/>
            <a:ext cx="5977105" cy="69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191" y="1629887"/>
            <a:ext cx="7159844" cy="43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534" y="761015"/>
            <a:ext cx="5343525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609" y="2723165"/>
            <a:ext cx="74104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119187"/>
            <a:ext cx="75819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2" y="924582"/>
            <a:ext cx="9190803" cy="49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97" y="858563"/>
            <a:ext cx="8165224" cy="51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59" y="1030835"/>
            <a:ext cx="9316928" cy="4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90587"/>
            <a:ext cx="74676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14" y="899292"/>
            <a:ext cx="7774042" cy="50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93" y="1053990"/>
            <a:ext cx="9350594" cy="48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منبع مورد استفاده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endParaRPr lang="fa-IR" sz="4000" dirty="0" smtClean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4000" dirty="0" smtClean="0">
                <a:cs typeface="B Titr" panose="00000700000000000000" pitchFamily="2" charset="-78"/>
              </a:rPr>
              <a:t>در محتوای این اسلاید ها از مطالب آموزش علوم دوره ابتدایی استاد معافی استفاده گردیده است 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94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69" y="987808"/>
            <a:ext cx="7914125" cy="4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956" y="786140"/>
            <a:ext cx="7439025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756" y="2319665"/>
            <a:ext cx="75152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28" y="1130846"/>
            <a:ext cx="9267824" cy="45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18" y="1204747"/>
            <a:ext cx="9757051" cy="41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01" y="851665"/>
            <a:ext cx="7605912" cy="50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34" y="836722"/>
            <a:ext cx="74676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83" y="983537"/>
            <a:ext cx="9374675" cy="47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09" y="830481"/>
            <a:ext cx="74199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70" y="1467178"/>
            <a:ext cx="9197311" cy="364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0" y="1339904"/>
            <a:ext cx="9745785" cy="36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موضوع این جلسه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056" y="2083981"/>
            <a:ext cx="6911163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897485"/>
            <a:ext cx="8483325" cy="48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83" y="1135117"/>
            <a:ext cx="9975349" cy="43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89" y="1432527"/>
            <a:ext cx="10175163" cy="339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40" y="873836"/>
            <a:ext cx="8188502" cy="49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28" y="1220020"/>
            <a:ext cx="9870976" cy="39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42" y="692861"/>
            <a:ext cx="7739262" cy="50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55" y="930493"/>
            <a:ext cx="9052199" cy="49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92" y="1092417"/>
            <a:ext cx="9467269" cy="46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659" y="792709"/>
            <a:ext cx="74390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0" y="988793"/>
            <a:ext cx="5591508" cy="556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613" y="1668517"/>
            <a:ext cx="5076825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234" y="2096813"/>
            <a:ext cx="7967335" cy="38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56" y="1013009"/>
            <a:ext cx="8996656" cy="50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711" y="978118"/>
            <a:ext cx="2282715" cy="456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86" y="1434661"/>
            <a:ext cx="9773964" cy="43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54" y="1389664"/>
            <a:ext cx="8871375" cy="22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52" y="836346"/>
            <a:ext cx="9212633" cy="48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97" y="1213452"/>
            <a:ext cx="9368330" cy="43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40</Words>
  <Application>Microsoft Office PowerPoint</Application>
  <PresentationFormat>Widescreen</PresentationFormat>
  <Paragraphs>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B Titr</vt:lpstr>
      <vt:lpstr>Calibri</vt:lpstr>
      <vt:lpstr>Calibri Light</vt:lpstr>
      <vt:lpstr>IranNastaliq</vt:lpstr>
      <vt:lpstr>Times New Roman</vt:lpstr>
      <vt:lpstr>Office Theme</vt:lpstr>
      <vt:lpstr>آموزش علوم تجربی</vt:lpstr>
      <vt:lpstr>منبع مورد استفاده</vt:lpstr>
      <vt:lpstr>موضوع این جلسه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Hamon</dc:creator>
  <cp:lastModifiedBy>intel</cp:lastModifiedBy>
  <cp:revision>32</cp:revision>
  <dcterms:created xsi:type="dcterms:W3CDTF">2017-02-26T06:29:00Z</dcterms:created>
  <dcterms:modified xsi:type="dcterms:W3CDTF">2020-05-20T04:49:40Z</dcterms:modified>
</cp:coreProperties>
</file>