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0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268C75-0929-4F99-9FC6-04CF829012B7}"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139832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68C75-0929-4F99-9FC6-04CF829012B7}"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152205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68C75-0929-4F99-9FC6-04CF829012B7}"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427530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68C75-0929-4F99-9FC6-04CF829012B7}"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44268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68C75-0929-4F99-9FC6-04CF829012B7}"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247121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268C75-0929-4F99-9FC6-04CF829012B7}"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285433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268C75-0929-4F99-9FC6-04CF829012B7}"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59743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68C75-0929-4F99-9FC6-04CF829012B7}"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343569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68C75-0929-4F99-9FC6-04CF829012B7}" type="datetimeFigureOut">
              <a:rPr lang="en-US" smtClean="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142222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68C75-0929-4F99-9FC6-04CF829012B7}"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230286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68C75-0929-4F99-9FC6-04CF829012B7}"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D09FF-3B0E-48F4-9764-43FFE1FD238D}" type="slidenum">
              <a:rPr lang="en-US" smtClean="0"/>
              <a:t>‹#›</a:t>
            </a:fld>
            <a:endParaRPr lang="en-US"/>
          </a:p>
        </p:txBody>
      </p:sp>
    </p:spTree>
    <p:extLst>
      <p:ext uri="{BB962C8B-B14F-4D97-AF65-F5344CB8AC3E}">
        <p14:creationId xmlns:p14="http://schemas.microsoft.com/office/powerpoint/2010/main" val="1723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68C75-0929-4F99-9FC6-04CF829012B7}" type="datetimeFigureOut">
              <a:rPr lang="en-US" smtClean="0"/>
              <a:t>5/28/2020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D09FF-3B0E-48F4-9764-43FFE1FD238D}" type="slidenum">
              <a:rPr lang="en-US" smtClean="0"/>
              <a:t>‹#›</a:t>
            </a:fld>
            <a:endParaRPr lang="en-US"/>
          </a:p>
        </p:txBody>
      </p:sp>
    </p:spTree>
    <p:extLst>
      <p:ext uri="{BB962C8B-B14F-4D97-AF65-F5344CB8AC3E}">
        <p14:creationId xmlns:p14="http://schemas.microsoft.com/office/powerpoint/2010/main" val="54956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50000"/>
              </a:lnSpc>
            </a:pPr>
            <a:r>
              <a:rPr lang="fa-IR" b="1" dirty="0" smtClean="0"/>
              <a:t>بخش 2کارعملی تحلیل(1)</a:t>
            </a:r>
            <a:br>
              <a:rPr lang="fa-IR" b="1" dirty="0" smtClean="0"/>
            </a:br>
            <a:r>
              <a:rPr lang="fa-IR" b="1" dirty="0" smtClean="0"/>
              <a:t>مدرس:قره دینگه</a:t>
            </a:r>
            <a:endParaRPr lang="en-US" b="1"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62400" y="5334000"/>
            <a:ext cx="609600" cy="609600"/>
          </a:xfrm>
          <a:prstGeom prst="rect">
            <a:avLst/>
          </a:prstGeom>
        </p:spPr>
      </p:pic>
    </p:spTree>
    <p:extLst>
      <p:ext uri="{BB962C8B-B14F-4D97-AF65-F5344CB8AC3E}">
        <p14:creationId xmlns:p14="http://schemas.microsoft.com/office/powerpoint/2010/main" val="3704126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9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4068762"/>
          </a:xfrm>
        </p:spPr>
        <p:txBody>
          <a:bodyPr>
            <a:noAutofit/>
          </a:bodyPr>
          <a:lstStyle/>
          <a:p>
            <a:r>
              <a:rPr lang="fa-IR" sz="7200" dirty="0" smtClean="0"/>
              <a:t>پایان</a:t>
            </a:r>
            <a:endParaRPr lang="en-US" sz="7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257800"/>
            <a:ext cx="609600" cy="609600"/>
          </a:xfrm>
          <a:prstGeom prst="rect">
            <a:avLst/>
          </a:prstGeom>
        </p:spPr>
      </p:pic>
    </p:spTree>
    <p:extLst>
      <p:ext uri="{BB962C8B-B14F-4D97-AF65-F5344CB8AC3E}">
        <p14:creationId xmlns:p14="http://schemas.microsoft.com/office/powerpoint/2010/main" val="2967746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r>
              <a:rPr lang="fa-IR" sz="3600" dirty="0" smtClean="0"/>
              <a:t>بعدازمشخص کردن مقوله های  جملات درقسمت قبل که همان 75 سوال بودند،عملیات هرقسمت رادرفرمول مربوطه قرارمیدهیم(فرمول ص98). یعنی  تعدادمقوله هاراشمرده ودر صورت کسرمی نویسیم بعدازآن تعدادمقوله های مخرج راهم به همین ترتیب نوشته وجواب صورت راتقسیم برتعدادمقوله های مخرج می کنیم وبدین صورت ضریب درگیری دانش آموزان رادرقسمت اول متن درس بدست آورده واینکاررابرای دوقسمت دیگرنیزانجام میدهیم.</a:t>
            </a:r>
            <a:endParaRPr lang="en-US" sz="36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791200"/>
            <a:ext cx="609600" cy="609600"/>
          </a:xfrm>
          <a:prstGeom prst="rect">
            <a:avLst/>
          </a:prstGeom>
        </p:spPr>
      </p:pic>
    </p:spTree>
    <p:extLst>
      <p:ext uri="{BB962C8B-B14F-4D97-AF65-F5344CB8AC3E}">
        <p14:creationId xmlns:p14="http://schemas.microsoft.com/office/powerpoint/2010/main" val="588287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8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nSpc>
                <a:spcPct val="150000"/>
              </a:lnSpc>
            </a:pPr>
            <a:r>
              <a:rPr lang="fa-IR" sz="4000" dirty="0" smtClean="0"/>
              <a:t>سپس جواب هرقسمت رامطابق ص100 تفسیر میکنیم،یعنی عددبدست آمده قسمت اول رابادوعدد0/4و1/5مقایسه ونتیجه گیری می کنیم.</a:t>
            </a:r>
            <a:endParaRPr lang="en-US" sz="40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62400" y="5638800"/>
            <a:ext cx="609600" cy="609600"/>
          </a:xfrm>
          <a:prstGeom prst="rect">
            <a:avLst/>
          </a:prstGeom>
        </p:spPr>
      </p:pic>
    </p:spTree>
    <p:extLst>
      <p:ext uri="{BB962C8B-B14F-4D97-AF65-F5344CB8AC3E}">
        <p14:creationId xmlns:p14="http://schemas.microsoft.com/office/powerpoint/2010/main" val="2639509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9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r"/>
            <a:r>
              <a:rPr lang="fa-IR" dirty="0" smtClean="0"/>
              <a:t>مثال </a:t>
            </a:r>
            <a:r>
              <a:rPr lang="fa-IR" b="1" dirty="0" smtClean="0"/>
              <a:t>1</a:t>
            </a:r>
            <a:r>
              <a:rPr lang="fa-IR" dirty="0" smtClean="0"/>
              <a:t>عددبدست آمده 1/45راباعدد1/5مقایسه کرده وآن رابراساس تفسیرص100شرح </a:t>
            </a:r>
            <a:br>
              <a:rPr lang="fa-IR" dirty="0" smtClean="0"/>
            </a:br>
            <a:r>
              <a:rPr lang="fa-IR" dirty="0" smtClean="0">
                <a:solidFill>
                  <a:prstClr val="black"/>
                </a:solidFill>
              </a:rPr>
              <a:t>□</a:t>
            </a:r>
            <a:r>
              <a:rPr lang="fa-IR" dirty="0" smtClean="0">
                <a:solidFill>
                  <a:prstClr val="black"/>
                </a:solidFill>
              </a:rPr>
              <a:t>1/45</a:t>
            </a:r>
            <a:r>
              <a:rPr lang="en-US" dirty="0" smtClean="0">
                <a:solidFill>
                  <a:prstClr val="black"/>
                </a:solidFill>
              </a:rPr>
              <a:t>1/5 </a:t>
            </a:r>
            <a:r>
              <a:rPr lang="fa-IR" dirty="0" smtClean="0"/>
              <a:t>میدهیم.  </a:t>
            </a:r>
            <a:br>
              <a:rPr lang="fa-IR" dirty="0" smtClean="0"/>
            </a:br>
            <a:r>
              <a:rPr lang="fa-IR" dirty="0" smtClean="0"/>
              <a:t>مثال</a:t>
            </a:r>
            <a:r>
              <a:rPr lang="fa-IR" b="1" dirty="0" smtClean="0"/>
              <a:t>2</a:t>
            </a:r>
            <a:r>
              <a:rPr lang="fa-IR" dirty="0"/>
              <a:t>عددبدست آمده0/59(باتقریب 0/6)رانیزباعدد0/4 </a:t>
            </a:r>
            <a:r>
              <a:rPr lang="fa-IR" dirty="0" smtClean="0"/>
              <a:t>مقایسه وتفسیرمی کنیم که آیااین اعدادکوچکتریابزرگترازعددهای موردنظررومی هستندیانه وهمان رابرای سه قسمت جداگانه می نویسیم</a:t>
            </a:r>
            <a:r>
              <a:rPr lang="fa-IR" b="1" dirty="0" smtClean="0"/>
              <a:t>.</a:t>
            </a:r>
            <a:endParaRPr lang="en-US" b="1"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 y="5943600"/>
            <a:ext cx="609600" cy="609600"/>
          </a:xfrm>
          <a:prstGeom prst="rect">
            <a:avLst/>
          </a:prstGeom>
        </p:spPr>
      </p:pic>
    </p:spTree>
    <p:extLst>
      <p:ext uri="{BB962C8B-B14F-4D97-AF65-F5344CB8AC3E}">
        <p14:creationId xmlns:p14="http://schemas.microsoft.com/office/powerpoint/2010/main" val="2724960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0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Autofit/>
          </a:bodyPr>
          <a:lstStyle/>
          <a:p>
            <a:pPr>
              <a:lnSpc>
                <a:spcPct val="150000"/>
              </a:lnSpc>
            </a:pPr>
            <a:r>
              <a:rPr lang="fa-IR" sz="4000" dirty="0" smtClean="0"/>
              <a:t>سپس </a:t>
            </a:r>
            <a:r>
              <a:rPr lang="fa-IR" sz="4000" dirty="0"/>
              <a:t>سه جواب مشخص شده رامجددابایکدیگرجمع کرده وبرسه تقسیم میکنیم تابدین طریق ضریب درگیری کل </a:t>
            </a:r>
            <a:r>
              <a:rPr lang="fa-IR" sz="4000" dirty="0" smtClean="0"/>
              <a:t>متن درس رابدست  آوریم</a:t>
            </a:r>
            <a:r>
              <a:rPr lang="fa-IR" sz="4000" dirty="0"/>
              <a:t>.</a:t>
            </a:r>
            <a:endParaRPr lang="en-US" sz="40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638800"/>
            <a:ext cx="609600" cy="609600"/>
          </a:xfrm>
          <a:prstGeom prst="rect">
            <a:avLst/>
          </a:prstGeom>
        </p:spPr>
      </p:pic>
    </p:spTree>
    <p:extLst>
      <p:ext uri="{BB962C8B-B14F-4D97-AF65-F5344CB8AC3E}">
        <p14:creationId xmlns:p14="http://schemas.microsoft.com/office/powerpoint/2010/main" val="3218946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Autofit/>
          </a:bodyPr>
          <a:lstStyle/>
          <a:p>
            <a:pPr>
              <a:lnSpc>
                <a:spcPct val="150000"/>
              </a:lnSpc>
            </a:pPr>
            <a:r>
              <a:rPr lang="fa-IR" sz="3600" dirty="0"/>
              <a:t>درمرحله دوم 20تصویرفقط ازتصاویر کتاب راجدامیکنیم،بعدازمشخص کردن مقوله های هرکدام طبق توضیحات ص98 تعدادآنهارادرفرمول مربوطه قرارمیدهیم وجواب راپیدامیکنیم.(فرمول </a:t>
            </a:r>
            <a:r>
              <a:rPr lang="fa-IR" sz="3600" dirty="0" smtClean="0"/>
              <a:t>ص98)</a:t>
            </a:r>
            <a:endParaRPr lang="en-US" sz="36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6054" y="5410200"/>
            <a:ext cx="609600" cy="609600"/>
          </a:xfrm>
          <a:prstGeom prst="rect">
            <a:avLst/>
          </a:prstGeom>
        </p:spPr>
      </p:pic>
    </p:spTree>
    <p:extLst>
      <p:ext uri="{BB962C8B-B14F-4D97-AF65-F5344CB8AC3E}">
        <p14:creationId xmlns:p14="http://schemas.microsoft.com/office/powerpoint/2010/main" val="14724073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95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Autofit/>
          </a:bodyPr>
          <a:lstStyle/>
          <a:p>
            <a:pPr>
              <a:lnSpc>
                <a:spcPct val="150000"/>
              </a:lnSpc>
            </a:pPr>
            <a:r>
              <a:rPr lang="fa-IR" sz="3600" dirty="0"/>
              <a:t>درمرحله سوم 25سوال ازسوالات فقط ازسوالات نه متن کتاب راانتخاب </a:t>
            </a:r>
            <a:r>
              <a:rPr lang="fa-IR" sz="3600" dirty="0" smtClean="0"/>
              <a:t>می کنیم(درکتاب </a:t>
            </a:r>
            <a:r>
              <a:rPr lang="fa-IR" sz="3600" dirty="0"/>
              <a:t>فارسی این سوالات باعناوین ببین وبگو،بگردوپیداکن و...میباشد</a:t>
            </a:r>
            <a:r>
              <a:rPr lang="fa-IR" sz="3600" dirty="0" smtClean="0"/>
              <a:t>.)بعدازمشخص </a:t>
            </a:r>
            <a:r>
              <a:rPr lang="fa-IR" sz="3600" dirty="0"/>
              <a:t>کردن مقوله هرکدام طبق توضیحات سطرآخرص99 و100هرکدام از آنهارادرفرمول مربوطه قرارمیدهیم وجواب راپیدامیکنیم.(فرمول ص100).</a:t>
            </a:r>
            <a:endParaRPr lang="en-US" sz="36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48600" y="5867400"/>
            <a:ext cx="609600" cy="609600"/>
          </a:xfrm>
          <a:prstGeom prst="rect">
            <a:avLst/>
          </a:prstGeom>
        </p:spPr>
      </p:pic>
    </p:spTree>
    <p:extLst>
      <p:ext uri="{BB962C8B-B14F-4D97-AF65-F5344CB8AC3E}">
        <p14:creationId xmlns:p14="http://schemas.microsoft.com/office/powerpoint/2010/main" val="1292224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Autofit/>
          </a:bodyPr>
          <a:lstStyle/>
          <a:p>
            <a:pPr>
              <a:lnSpc>
                <a:spcPct val="150000"/>
              </a:lnSpc>
            </a:pPr>
            <a:r>
              <a:rPr lang="fa-IR" sz="4000" dirty="0"/>
              <a:t>تااینجاماشش فرمول باشش جواب داریم.فرمول هفتم؛پیداکردن ضریب درگیری کل کتاب اعم ازمتن،تصویروسوال خواهدبودیعنی صورت کسرضریب درگیری کل متن درس+ضریب درگیری تصاویر+ضریب درگیری سوالات تقسیم برسه که همان مخرج بوده وجواب نهایی بدست می آید. </a:t>
            </a:r>
            <a:endParaRPr lang="en-US" sz="40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72400" y="5943600"/>
            <a:ext cx="609600" cy="609600"/>
          </a:xfrm>
          <a:prstGeom prst="rect">
            <a:avLst/>
          </a:prstGeom>
        </p:spPr>
      </p:pic>
    </p:spTree>
    <p:extLst>
      <p:ext uri="{BB962C8B-B14F-4D97-AF65-F5344CB8AC3E}">
        <p14:creationId xmlns:p14="http://schemas.microsoft.com/office/powerpoint/2010/main" val="471366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Autofit/>
          </a:bodyPr>
          <a:lstStyle/>
          <a:p>
            <a:pPr>
              <a:lnSpc>
                <a:spcPct val="150000"/>
              </a:lnSpc>
            </a:pPr>
            <a:r>
              <a:rPr lang="fa-IR" sz="4000" dirty="0" smtClean="0"/>
              <a:t>ناگفته نماندهرکدام ازفرمولهابعدازمشخص شدن جواب باید جداگانه تفسیرشوندتانمره مربوطه رابتوان به آنهااختصاص داد.</a:t>
            </a:r>
            <a:endParaRPr lang="en-US" sz="40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334000"/>
            <a:ext cx="609600" cy="609600"/>
          </a:xfrm>
          <a:prstGeom prst="rect">
            <a:avLst/>
          </a:prstGeom>
        </p:spPr>
      </p:pic>
    </p:spTree>
    <p:extLst>
      <p:ext uri="{BB962C8B-B14F-4D97-AF65-F5344CB8AC3E}">
        <p14:creationId xmlns:p14="http://schemas.microsoft.com/office/powerpoint/2010/main" val="1793175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9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220</Words>
  <Application>Microsoft Office PowerPoint</Application>
  <PresentationFormat>On-screen Show (4:3)</PresentationFormat>
  <Paragraphs>10</Paragraphs>
  <Slides>10</Slides>
  <Notes>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بخش 2کارعملی تحلیل(1) مدرس:قره دینگه</vt:lpstr>
      <vt:lpstr>بعدازمشخص کردن مقوله های  جملات درقسمت قبل که همان 75 سوال بودند،عملیات هرقسمت رادرفرمول مربوطه قرارمیدهیم(فرمول ص98). یعنی  تعدادمقوله هاراشمرده ودر صورت کسرمی نویسیم بعدازآن تعدادمقوله های مخرج راهم به همین ترتیب نوشته وجواب صورت راتقسیم برتعدادمقوله های مخرج می کنیم وبدین صورت ضریب درگیری دانش آموزان رادرقسمت اول متن درس بدست آورده واینکاررابرای دوقسمت دیگرنیزانجام میدهیم.</vt:lpstr>
      <vt:lpstr>سپس جواب هرقسمت رامطابق ص100 تفسیر میکنیم،یعنی عددبدست آمده قسمت اول رابادوعدد0/4و1/5مقایسه ونتیجه گیری می کنیم.</vt:lpstr>
      <vt:lpstr>مثال 1عددبدست آمده 1/45راباعدد1/5مقایسه کرده وآن رابراساس تفسیرص100شرح  □1/451/5 میدهیم.   مثال2عددبدست آمده0/59(باتقریب 0/6)رانیزباعدد0/4 مقایسه وتفسیرمی کنیم که آیااین اعدادکوچکتریابزرگترازعددهای موردنظررومی هستندیانه وهمان رابرای سه قسمت جداگانه می نویسیم.</vt:lpstr>
      <vt:lpstr>سپس سه جواب مشخص شده رامجددابایکدیگرجمع کرده وبرسه تقسیم میکنیم تابدین طریق ضریب درگیری کل متن درس رابدست  آوریم.</vt:lpstr>
      <vt:lpstr>درمرحله دوم 20تصویرفقط ازتصاویر کتاب راجدامیکنیم،بعدازمشخص کردن مقوله های هرکدام طبق توضیحات ص98 تعدادآنهارادرفرمول مربوطه قرارمیدهیم وجواب راپیدامیکنیم.(فرمول ص98)</vt:lpstr>
      <vt:lpstr>درمرحله سوم 25سوال ازسوالات فقط ازسوالات نه متن کتاب راانتخاب می کنیم(درکتاب فارسی این سوالات باعناوین ببین وبگو،بگردوپیداکن و...میباشد.)بعدازمشخص کردن مقوله هرکدام طبق توضیحات سطرآخرص99 و100هرکدام از آنهارادرفرمول مربوطه قرارمیدهیم وجواب راپیدامیکنیم.(فرمول ص100).</vt:lpstr>
      <vt:lpstr>تااینجاماشش فرمول باشش جواب داریم.فرمول هفتم؛پیداکردن ضریب درگیری کل کتاب اعم ازمتن،تصویروسوال خواهدبودیعنی صورت کسرضریب درگیری کل متن درس+ضریب درگیری تصاویر+ضریب درگیری سوالات تقسیم برسه که همان مخرج بوده وجواب نهایی بدست می آید. </vt:lpstr>
      <vt:lpstr>ناگفته نماندهرکدام ازفرمولهابعدازمشخص شدن جواب باید جداگانه تفسیرشوندتانمره مربوطه رابتوان به آنهااختصاص داد.</vt:lpstr>
      <vt:lpstr>پایان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بخش 2کارعملی تحلیل(1) مدرس:قره دینگه</dc:title>
  <dc:creator>Windows 7</dc:creator>
  <cp:lastModifiedBy>Windows 7</cp:lastModifiedBy>
  <cp:revision>13</cp:revision>
  <dcterms:created xsi:type="dcterms:W3CDTF">2020-05-26T10:27:09Z</dcterms:created>
  <dcterms:modified xsi:type="dcterms:W3CDTF">2020-05-27T22:04:47Z</dcterms:modified>
</cp:coreProperties>
</file>