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tl="1" saveSubsetFonts="1">
  <p:sldMasterIdLst>
    <p:sldMasterId id="2147483672" r:id="rId1"/>
  </p:sldMasterIdLst>
  <p:sldIdLst>
    <p:sldId id="256" r:id="rId2"/>
    <p:sldId id="257" r:id="rId3"/>
    <p:sldId id="258" r:id="rId4"/>
    <p:sldId id="259" r:id="rId5"/>
    <p:sldId id="260" r:id="rId6"/>
    <p:sldId id="261" r:id="rId7"/>
  </p:sldIdLst>
  <p:sldSz cx="9144000" cy="6858000" type="screen4x3"/>
  <p:notesSz cx="6858000" cy="9144000"/>
  <p:defaultTextStyle>
    <a:defPPr>
      <a:defRPr lang="fa-IR"/>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84380"/>
    <p:restoredTop sz="94660"/>
  </p:normalViewPr>
  <p:slideViewPr>
    <p:cSldViewPr>
      <p:cViewPr varScale="1">
        <p:scale>
          <a:sx n="66" d="100"/>
          <a:sy n="66" d="100"/>
        </p:scale>
        <p:origin x="-1506" y="-114"/>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8" name="Rectangle 7"/>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ctrTitle"/>
          </p:nvPr>
        </p:nvSpPr>
        <p:spPr>
          <a:xfrm>
            <a:off x="762000" y="3200400"/>
            <a:ext cx="7543800" cy="1524000"/>
          </a:xfrm>
        </p:spPr>
        <p:txBody>
          <a:bodyPr>
            <a:noAutofit/>
          </a:bodyPr>
          <a:lstStyle>
            <a:lvl1pPr>
              <a:defRPr sz="8000"/>
            </a:lvl1pPr>
          </a:lstStyle>
          <a:p>
            <a:r>
              <a:rPr lang="en-US" smtClean="0"/>
              <a:t>Click to edit Master title style</a:t>
            </a:r>
            <a:endParaRPr lang="en-US" dirty="0"/>
          </a:p>
        </p:txBody>
      </p:sp>
      <p:sp>
        <p:nvSpPr>
          <p:cNvPr id="3" name="Subtitle 2"/>
          <p:cNvSpPr>
            <a:spLocks noGrp="1"/>
          </p:cNvSpPr>
          <p:nvPr>
            <p:ph type="subTitle" idx="1"/>
          </p:nvPr>
        </p:nvSpPr>
        <p:spPr>
          <a:xfrm>
            <a:off x="762000" y="4724400"/>
            <a:ext cx="6858000" cy="990600"/>
          </a:xfrm>
        </p:spPr>
        <p:txBody>
          <a:bodyPr anchor="t" anchorCtr="0">
            <a:normAutofit/>
          </a:bodyPr>
          <a:lstStyle>
            <a:lvl1pPr marL="0" indent="0" algn="l">
              <a:buNone/>
              <a:defRPr sz="2800">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1EC28F0F-1346-4F88-B393-AA0F310F6C18}" type="datetimeFigureOut">
              <a:rPr lang="fa-IR" smtClean="0"/>
              <a:t>02/23/1431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70240DA6-5ECC-4FE0-A442-4B2D50E77652}" type="slidenum">
              <a:rPr lang="fa-IR" smtClean="0"/>
              <a:t>‹#›</a:t>
            </a:fld>
            <a:endParaRPr lang="fa-IR"/>
          </a:p>
        </p:txBody>
      </p:sp>
      <p:sp>
        <p:nvSpPr>
          <p:cNvPr id="7" name="Rectangle 6"/>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914400" y="685800"/>
            <a:ext cx="7239000" cy="38862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C28F0F-1346-4F88-B393-AA0F310F6C18}" type="datetimeFigureOut">
              <a:rPr lang="fa-IR" smtClean="0"/>
              <a:t>02/23/1431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70240DA6-5ECC-4FE0-A442-4B2D50E77652}" type="slidenum">
              <a:rPr lang="fa-IR" smtClean="0"/>
              <a:t>‹#›</a:t>
            </a:fld>
            <a:endParaRPr lang="fa-I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62000" y="685801"/>
            <a:ext cx="1828800" cy="5410199"/>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90800" y="685801"/>
            <a:ext cx="5715000" cy="4876800"/>
          </a:xfrm>
        </p:spPr>
        <p:txBody>
          <a:bodyPr vert="eaVert" anchor="t" anchorCtr="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C28F0F-1346-4F88-B393-AA0F310F6C18}" type="datetimeFigureOut">
              <a:rPr lang="fa-IR" smtClean="0"/>
              <a:t>02/23/1431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70240DA6-5ECC-4FE0-A442-4B2D50E77652}" type="slidenum">
              <a:rPr lang="fa-IR" smtClean="0"/>
              <a:t>‹#›</a:t>
            </a:fld>
            <a:endParaRPr lang="fa-I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EC28F0F-1346-4F88-B393-AA0F310F6C18}" type="datetimeFigureOut">
              <a:rPr lang="fa-IR" smtClean="0"/>
              <a:t>02/23/1431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70240DA6-5ECC-4FE0-A442-4B2D50E77652}" type="slidenum">
              <a:rPr lang="fa-IR" smtClean="0"/>
              <a:t>‹#›</a:t>
            </a:fld>
            <a:endParaRPr lang="fa-I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spTree>
      <p:nvGrpSpPr>
        <p:cNvPr id="1" name=""/>
        <p:cNvGrpSpPr/>
        <p:nvPr/>
      </p:nvGrpSpPr>
      <p:grpSpPr>
        <a:xfrm>
          <a:off x="0" y="0"/>
          <a:ext cx="0" cy="0"/>
          <a:chOff x="0" y="0"/>
          <a:chExt cx="0" cy="0"/>
        </a:xfrm>
      </p:grpSpPr>
      <p:sp>
        <p:nvSpPr>
          <p:cNvPr id="7" name="Rectangle 6"/>
          <p:cNvSpPr/>
          <p:nvPr/>
        </p:nvSpPr>
        <p:spPr>
          <a:xfrm>
            <a:off x="777240" y="0"/>
            <a:ext cx="7543800" cy="304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p:cNvSpPr>
            <a:spLocks noGrp="1"/>
          </p:cNvSpPr>
          <p:nvPr>
            <p:ph type="title"/>
          </p:nvPr>
        </p:nvSpPr>
        <p:spPr>
          <a:xfrm>
            <a:off x="762000" y="3276600"/>
            <a:ext cx="7543800" cy="1676400"/>
          </a:xfrm>
        </p:spPr>
        <p:txBody>
          <a:bodyPr anchor="b" anchorCtr="0"/>
          <a:lstStyle>
            <a:lvl1pPr algn="l">
              <a:defRPr sz="54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62000" y="4953000"/>
            <a:ext cx="6858000" cy="914400"/>
          </a:xfrm>
        </p:spPr>
        <p:txBody>
          <a:bodyPr anchor="t" anchorCtr="0">
            <a:normAutofit/>
          </a:bodyPr>
          <a:lstStyle>
            <a:lvl1pPr marL="0" indent="0">
              <a:buNone/>
              <a:defRPr sz="28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EC28F0F-1346-4F88-B393-AA0F310F6C18}" type="datetimeFigureOut">
              <a:rPr lang="fa-IR" smtClean="0"/>
              <a:t>02/23/1431</a:t>
            </a:fld>
            <a:endParaRPr lang="fa-IR"/>
          </a:p>
        </p:txBody>
      </p:sp>
      <p:sp>
        <p:nvSpPr>
          <p:cNvPr id="5" name="Footer Placeholder 4"/>
          <p:cNvSpPr>
            <a:spLocks noGrp="1"/>
          </p:cNvSpPr>
          <p:nvPr>
            <p:ph type="ftr" sz="quarter" idx="11"/>
          </p:nvPr>
        </p:nvSpPr>
        <p:spPr/>
        <p:txBody>
          <a:bodyPr/>
          <a:lstStyle/>
          <a:p>
            <a:endParaRPr lang="fa-IR"/>
          </a:p>
        </p:txBody>
      </p:sp>
      <p:sp>
        <p:nvSpPr>
          <p:cNvPr id="6" name="Slide Number Placeholder 5"/>
          <p:cNvSpPr>
            <a:spLocks noGrp="1"/>
          </p:cNvSpPr>
          <p:nvPr>
            <p:ph type="sldNum" sz="quarter" idx="12"/>
          </p:nvPr>
        </p:nvSpPr>
        <p:spPr/>
        <p:txBody>
          <a:bodyPr/>
          <a:lstStyle/>
          <a:p>
            <a:fld id="{70240DA6-5ECC-4FE0-A442-4B2D50E77652}" type="slidenum">
              <a:rPr lang="fa-IR" smtClean="0"/>
              <a:t>‹#›</a:t>
            </a:fld>
            <a:endParaRPr lang="fa-IR"/>
          </a:p>
        </p:txBody>
      </p:sp>
      <p:sp>
        <p:nvSpPr>
          <p:cNvPr id="8" name="Rectangle 7"/>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620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609601"/>
            <a:ext cx="3657600" cy="376732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EC28F0F-1346-4F88-B393-AA0F310F6C18}" type="datetimeFigureOut">
              <a:rPr lang="fa-IR" smtClean="0"/>
              <a:t>02/23/1431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70240DA6-5ECC-4FE0-A442-4B2D50E77652}" type="slidenum">
              <a:rPr lang="fa-IR" smtClean="0"/>
              <a:t>‹#›</a:t>
            </a:fld>
            <a:endParaRPr lang="fa-I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7589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7589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645152" y="609600"/>
            <a:ext cx="3657600" cy="639762"/>
          </a:xfrm>
        </p:spPr>
        <p:txBody>
          <a:bodyPr anchor="b">
            <a:noAutofit/>
          </a:bodyPr>
          <a:lstStyle>
            <a:lvl1pPr marL="0" indent="0">
              <a:buNone/>
              <a:defRPr sz="2800" b="0">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152" y="1329264"/>
            <a:ext cx="3657600" cy="3048000"/>
          </a:xfrm>
        </p:spPr>
        <p:txBody>
          <a:bodyPr anchor="t" anchorCtr="0"/>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EC28F0F-1346-4F88-B393-AA0F310F6C18}" type="datetimeFigureOut">
              <a:rPr lang="fa-IR" smtClean="0"/>
              <a:t>02/23/1431</a:t>
            </a:fld>
            <a:endParaRPr lang="fa-IR"/>
          </a:p>
        </p:txBody>
      </p:sp>
      <p:sp>
        <p:nvSpPr>
          <p:cNvPr id="8" name="Footer Placeholder 7"/>
          <p:cNvSpPr>
            <a:spLocks noGrp="1"/>
          </p:cNvSpPr>
          <p:nvPr>
            <p:ph type="ftr" sz="quarter" idx="11"/>
          </p:nvPr>
        </p:nvSpPr>
        <p:spPr/>
        <p:txBody>
          <a:bodyPr/>
          <a:lstStyle/>
          <a:p>
            <a:endParaRPr lang="fa-IR"/>
          </a:p>
        </p:txBody>
      </p:sp>
      <p:sp>
        <p:nvSpPr>
          <p:cNvPr id="9" name="Slide Number Placeholder 8"/>
          <p:cNvSpPr>
            <a:spLocks noGrp="1"/>
          </p:cNvSpPr>
          <p:nvPr>
            <p:ph type="sldNum" sz="quarter" idx="12"/>
          </p:nvPr>
        </p:nvSpPr>
        <p:spPr/>
        <p:txBody>
          <a:bodyPr/>
          <a:lstStyle/>
          <a:p>
            <a:fld id="{70240DA6-5ECC-4FE0-A442-4B2D50E77652}" type="slidenum">
              <a:rPr lang="fa-IR" smtClean="0"/>
              <a:t>‹#›</a:t>
            </a:fld>
            <a:endParaRPr lang="fa-IR"/>
          </a:p>
        </p:txBody>
      </p:sp>
      <p:cxnSp>
        <p:nvCxnSpPr>
          <p:cNvPr id="11" name="Straight Connector 10"/>
          <p:cNvCxnSpPr/>
          <p:nvPr/>
        </p:nvCxnSpPr>
        <p:spPr>
          <a:xfrm>
            <a:off x="7589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645152" y="1249362"/>
            <a:ext cx="3657600" cy="1588"/>
          </a:xfrm>
          <a:prstGeom prst="line">
            <a:avLst/>
          </a:prstGeom>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1EC28F0F-1346-4F88-B393-AA0F310F6C18}" type="datetimeFigureOut">
              <a:rPr lang="fa-IR" smtClean="0"/>
              <a:t>02/23/1431</a:t>
            </a:fld>
            <a:endParaRPr lang="fa-IR"/>
          </a:p>
        </p:txBody>
      </p:sp>
      <p:sp>
        <p:nvSpPr>
          <p:cNvPr id="4" name="Footer Placeholder 3"/>
          <p:cNvSpPr>
            <a:spLocks noGrp="1"/>
          </p:cNvSpPr>
          <p:nvPr>
            <p:ph type="ftr" sz="quarter" idx="11"/>
          </p:nvPr>
        </p:nvSpPr>
        <p:spPr/>
        <p:txBody>
          <a:bodyPr/>
          <a:lstStyle/>
          <a:p>
            <a:endParaRPr lang="fa-IR"/>
          </a:p>
        </p:txBody>
      </p:sp>
      <p:sp>
        <p:nvSpPr>
          <p:cNvPr id="5" name="Slide Number Placeholder 4"/>
          <p:cNvSpPr>
            <a:spLocks noGrp="1"/>
          </p:cNvSpPr>
          <p:nvPr>
            <p:ph type="sldNum" sz="quarter" idx="12"/>
          </p:nvPr>
        </p:nvSpPr>
        <p:spPr/>
        <p:txBody>
          <a:bodyPr/>
          <a:lstStyle/>
          <a:p>
            <a:fld id="{70240DA6-5ECC-4FE0-A442-4B2D50E77652}" type="slidenum">
              <a:rPr lang="fa-IR" smtClean="0"/>
              <a:t>‹#›</a:t>
            </a:fld>
            <a:endParaRPr lang="fa-I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EC28F0F-1346-4F88-B393-AA0F310F6C18}" type="datetimeFigureOut">
              <a:rPr lang="fa-IR" smtClean="0"/>
              <a:t>02/23/1431</a:t>
            </a:fld>
            <a:endParaRPr lang="fa-IR"/>
          </a:p>
        </p:txBody>
      </p:sp>
      <p:sp>
        <p:nvSpPr>
          <p:cNvPr id="3" name="Footer Placeholder 2"/>
          <p:cNvSpPr>
            <a:spLocks noGrp="1"/>
          </p:cNvSpPr>
          <p:nvPr>
            <p:ph type="ftr" sz="quarter" idx="11"/>
          </p:nvPr>
        </p:nvSpPr>
        <p:spPr/>
        <p:txBody>
          <a:bodyPr/>
          <a:lstStyle/>
          <a:p>
            <a:endParaRPr lang="fa-IR"/>
          </a:p>
        </p:txBody>
      </p:sp>
      <p:sp>
        <p:nvSpPr>
          <p:cNvPr id="4" name="Slide Number Placeholder 3"/>
          <p:cNvSpPr>
            <a:spLocks noGrp="1"/>
          </p:cNvSpPr>
          <p:nvPr>
            <p:ph type="sldNum" sz="quarter" idx="12"/>
          </p:nvPr>
        </p:nvSpPr>
        <p:spPr/>
        <p:txBody>
          <a:bodyPr/>
          <a:lstStyle/>
          <a:p>
            <a:fld id="{70240DA6-5ECC-4FE0-A442-4B2D50E77652}" type="slidenum">
              <a:rPr lang="fa-IR" smtClean="0"/>
              <a:t>‹#›</a:t>
            </a:fld>
            <a:endParaRPr lang="fa-I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62000" y="4572000"/>
            <a:ext cx="6784848" cy="1600200"/>
          </a:xfrm>
        </p:spPr>
        <p:txBody>
          <a:bodyPr anchor="b">
            <a:normAutofit/>
          </a:bodyPr>
          <a:lstStyle>
            <a:lvl1pPr algn="l">
              <a:defRPr sz="5400" b="0"/>
            </a:lvl1pPr>
          </a:lstStyle>
          <a:p>
            <a:r>
              <a:rPr lang="en-US" smtClean="0"/>
              <a:t>Click to edit Master title style</a:t>
            </a:r>
            <a:endParaRPr lang="en-US"/>
          </a:p>
        </p:txBody>
      </p:sp>
      <p:sp>
        <p:nvSpPr>
          <p:cNvPr id="3" name="Content Placeholder 2"/>
          <p:cNvSpPr>
            <a:spLocks noGrp="1"/>
          </p:cNvSpPr>
          <p:nvPr>
            <p:ph idx="1"/>
          </p:nvPr>
        </p:nvSpPr>
        <p:spPr>
          <a:xfrm>
            <a:off x="3710866" y="457200"/>
            <a:ext cx="4594934" cy="4114799"/>
          </a:xfrm>
        </p:spPr>
        <p:txBody>
          <a:bodyPr/>
          <a:lstStyle>
            <a:lvl1pPr>
              <a:defRPr sz="2400"/>
            </a:lvl1pPr>
            <a:lvl2pPr>
              <a:defRPr sz="2200"/>
            </a:lvl2pPr>
            <a:lvl3pPr>
              <a:defRPr sz="2000"/>
            </a:lvl3pPr>
            <a:lvl4pPr>
              <a:defRPr sz="1800"/>
            </a:lvl4pPr>
            <a:lvl5pPr>
              <a:defRPr sz="18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762001" y="457200"/>
            <a:ext cx="2673657" cy="4114800"/>
          </a:xfrm>
        </p:spPr>
        <p:txBody>
          <a:bodyPr>
            <a:normAutofit/>
          </a:bodyPr>
          <a:lstStyle>
            <a:lvl1pPr marL="0" indent="0">
              <a:buNone/>
              <a:defRPr sz="2100">
                <a:solidFill>
                  <a:schemeClr val="tx2"/>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C28F0F-1346-4F88-B393-AA0F310F6C18}" type="datetimeFigureOut">
              <a:rPr lang="fa-IR" smtClean="0"/>
              <a:t>02/23/1431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70240DA6-5ECC-4FE0-A442-4B2D50E77652}" type="slidenum">
              <a:rPr lang="fa-IR" smtClean="0"/>
              <a:t>‹#›</a:t>
            </a:fld>
            <a:endParaRPr lang="fa-IR"/>
          </a:p>
        </p:txBody>
      </p:sp>
      <p:cxnSp>
        <p:nvCxnSpPr>
          <p:cNvPr id="10" name="Straight Connector 9"/>
          <p:cNvCxnSpPr/>
          <p:nvPr/>
        </p:nvCxnSpPr>
        <p:spPr>
          <a:xfrm rot="5400000">
            <a:off x="1677194" y="2514600"/>
            <a:ext cx="3810000" cy="1588"/>
          </a:xfrm>
          <a:prstGeom prst="line">
            <a:avLst/>
          </a:prstGeom>
          <a:ln>
            <a:solidFill>
              <a:schemeClr val="tx2">
                <a:lumMod val="50000"/>
                <a:lumOff val="50000"/>
              </a:schemeClr>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758952" y="4572000"/>
            <a:ext cx="6784848" cy="1600200"/>
          </a:xfrm>
        </p:spPr>
        <p:txBody>
          <a:bodyPr anchor="b">
            <a:normAutofit/>
          </a:bodyPr>
          <a:lstStyle>
            <a:lvl1pPr algn="l">
              <a:defRPr sz="5400" b="0"/>
            </a:lvl1pPr>
          </a:lstStyle>
          <a:p>
            <a:r>
              <a:rPr lang="en-US" smtClean="0"/>
              <a:t>Click to edit Master title style</a:t>
            </a:r>
            <a:endParaRPr lang="en-US" dirty="0"/>
          </a:p>
        </p:txBody>
      </p:sp>
      <p:sp>
        <p:nvSpPr>
          <p:cNvPr id="3" name="Picture Placeholder 2"/>
          <p:cNvSpPr>
            <a:spLocks noGrp="1"/>
          </p:cNvSpPr>
          <p:nvPr>
            <p:ph type="pic" idx="1"/>
          </p:nvPr>
        </p:nvSpPr>
        <p:spPr>
          <a:xfrm>
            <a:off x="777240" y="457200"/>
            <a:ext cx="7543800" cy="2895600"/>
          </a:xfrm>
          <a:ln w="6350">
            <a:solidFill>
              <a:schemeClr val="tx2"/>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a:p>
        </p:txBody>
      </p:sp>
      <p:sp>
        <p:nvSpPr>
          <p:cNvPr id="4" name="Text Placeholder 3"/>
          <p:cNvSpPr>
            <a:spLocks noGrp="1"/>
          </p:cNvSpPr>
          <p:nvPr>
            <p:ph type="body" sz="half" idx="2"/>
          </p:nvPr>
        </p:nvSpPr>
        <p:spPr>
          <a:xfrm>
            <a:off x="850392" y="3505200"/>
            <a:ext cx="7391400" cy="804862"/>
          </a:xfrm>
        </p:spPr>
        <p:txBody>
          <a:bodyPr anchor="t" anchorCtr="0">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EC28F0F-1346-4F88-B393-AA0F310F6C18}" type="datetimeFigureOut">
              <a:rPr lang="fa-IR" smtClean="0"/>
              <a:t>02/23/1431</a:t>
            </a:fld>
            <a:endParaRPr lang="fa-IR"/>
          </a:p>
        </p:txBody>
      </p:sp>
      <p:sp>
        <p:nvSpPr>
          <p:cNvPr id="6" name="Footer Placeholder 5"/>
          <p:cNvSpPr>
            <a:spLocks noGrp="1"/>
          </p:cNvSpPr>
          <p:nvPr>
            <p:ph type="ftr" sz="quarter" idx="11"/>
          </p:nvPr>
        </p:nvSpPr>
        <p:spPr/>
        <p:txBody>
          <a:bodyPr/>
          <a:lstStyle/>
          <a:p>
            <a:endParaRPr lang="fa-IR"/>
          </a:p>
        </p:txBody>
      </p:sp>
      <p:sp>
        <p:nvSpPr>
          <p:cNvPr id="7" name="Slide Number Placeholder 6"/>
          <p:cNvSpPr>
            <a:spLocks noGrp="1"/>
          </p:cNvSpPr>
          <p:nvPr>
            <p:ph type="sldNum" sz="quarter" idx="12"/>
          </p:nvPr>
        </p:nvSpPr>
        <p:spPr/>
        <p:txBody>
          <a:bodyPr/>
          <a:lstStyle/>
          <a:p>
            <a:fld id="{70240DA6-5ECC-4FE0-A442-4B2D50E77652}" type="slidenum">
              <a:rPr lang="fa-IR" smtClean="0"/>
              <a:t>‹#›</a:t>
            </a:fld>
            <a:endParaRPr lang="fa-I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762000" y="4572000"/>
            <a:ext cx="6781800" cy="1600200"/>
          </a:xfrm>
          <a:prstGeom prst="rect">
            <a:avLst/>
          </a:prstGeom>
        </p:spPr>
        <p:txBody>
          <a:bodyPr vert="horz" lIns="91440" tIns="45720" rIns="91440" bIns="45720" rtlCol="0" anchor="b" anchorCtr="0">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762000" y="685800"/>
            <a:ext cx="7543800" cy="3886200"/>
          </a:xfrm>
          <a:prstGeom prst="rect">
            <a:avLst/>
          </a:prstGeom>
        </p:spPr>
        <p:txBody>
          <a:bodyPr vert="horz" lIns="91440" tIns="45720" rIns="91440" bIns="45720" rtlCol="0" anchor="ctr" anchorCtr="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6248400" y="6208776"/>
            <a:ext cx="2133600" cy="365125"/>
          </a:xfrm>
          <a:prstGeom prst="rect">
            <a:avLst/>
          </a:prstGeom>
        </p:spPr>
        <p:txBody>
          <a:bodyPr vert="horz" lIns="91440" tIns="45720" rIns="91440" bIns="45720" rtlCol="0" anchor="ctr"/>
          <a:lstStyle>
            <a:lvl1pPr algn="r">
              <a:defRPr sz="1200" b="1">
                <a:solidFill>
                  <a:schemeClr val="tx2">
                    <a:lumMod val="90000"/>
                    <a:lumOff val="10000"/>
                  </a:schemeClr>
                </a:solidFill>
                <a:latin typeface="+mn-lt"/>
              </a:defRPr>
            </a:lvl1pPr>
          </a:lstStyle>
          <a:p>
            <a:fld id="{1EC28F0F-1346-4F88-B393-AA0F310F6C18}" type="datetimeFigureOut">
              <a:rPr lang="fa-IR" smtClean="0"/>
              <a:t>02/23/1431</a:t>
            </a:fld>
            <a:endParaRPr lang="fa-IR"/>
          </a:p>
        </p:txBody>
      </p:sp>
      <p:sp>
        <p:nvSpPr>
          <p:cNvPr id="5" name="Footer Placeholder 4"/>
          <p:cNvSpPr>
            <a:spLocks noGrp="1"/>
          </p:cNvSpPr>
          <p:nvPr>
            <p:ph type="ftr" sz="quarter" idx="3"/>
          </p:nvPr>
        </p:nvSpPr>
        <p:spPr>
          <a:xfrm>
            <a:off x="761999" y="6208776"/>
            <a:ext cx="4873869" cy="365125"/>
          </a:xfrm>
          <a:prstGeom prst="rect">
            <a:avLst/>
          </a:prstGeom>
        </p:spPr>
        <p:txBody>
          <a:bodyPr vert="horz" lIns="91440" tIns="45720" rIns="91440" bIns="45720" rtlCol="0" anchor="ctr"/>
          <a:lstStyle>
            <a:lvl1pPr algn="l">
              <a:defRPr sz="1200" b="1">
                <a:solidFill>
                  <a:schemeClr val="tx2">
                    <a:lumMod val="90000"/>
                    <a:lumOff val="10000"/>
                  </a:schemeClr>
                </a:solidFill>
              </a:defRPr>
            </a:lvl1pPr>
          </a:lstStyle>
          <a:p>
            <a:endParaRPr lang="fa-IR"/>
          </a:p>
        </p:txBody>
      </p:sp>
      <p:sp>
        <p:nvSpPr>
          <p:cNvPr id="6" name="Slide Number Placeholder 5"/>
          <p:cNvSpPr>
            <a:spLocks noGrp="1"/>
          </p:cNvSpPr>
          <p:nvPr>
            <p:ph type="sldNum" sz="quarter" idx="4"/>
          </p:nvPr>
        </p:nvSpPr>
        <p:spPr>
          <a:xfrm>
            <a:off x="7620000" y="5687568"/>
            <a:ext cx="762000" cy="365125"/>
          </a:xfrm>
          <a:prstGeom prst="rect">
            <a:avLst/>
          </a:prstGeom>
        </p:spPr>
        <p:txBody>
          <a:bodyPr vert="horz" lIns="91440" tIns="45720" rIns="91440" bIns="45720" rtlCol="0" anchor="ctr"/>
          <a:lstStyle>
            <a:lvl1pPr algn="r">
              <a:defRPr sz="2400">
                <a:solidFill>
                  <a:schemeClr val="tx1">
                    <a:lumMod val="85000"/>
                    <a:lumOff val="15000"/>
                  </a:schemeClr>
                </a:solidFill>
                <a:latin typeface="+mj-lt"/>
              </a:defRPr>
            </a:lvl1pPr>
          </a:lstStyle>
          <a:p>
            <a:fld id="{70240DA6-5ECC-4FE0-A442-4B2D50E77652}" type="slidenum">
              <a:rPr lang="fa-IR" smtClean="0"/>
              <a:t>‹#›</a:t>
            </a:fld>
            <a:endParaRPr lang="fa-IR"/>
          </a:p>
        </p:txBody>
      </p:sp>
      <p:sp>
        <p:nvSpPr>
          <p:cNvPr id="8" name="Rectangle 7"/>
          <p:cNvSpPr/>
          <p:nvPr/>
        </p:nvSpPr>
        <p:spPr>
          <a:xfrm>
            <a:off x="777240" y="0"/>
            <a:ext cx="7543800" cy="381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p:nvSpPr>
        <p:spPr>
          <a:xfrm>
            <a:off x="777240" y="6172200"/>
            <a:ext cx="7543800" cy="27432"/>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l" defTabSz="914400" rtl="1" eaLnBrk="1" latinLnBrk="0" hangingPunct="1">
        <a:spcBef>
          <a:spcPct val="0"/>
        </a:spcBef>
        <a:buNone/>
        <a:defRPr sz="5400" kern="1200">
          <a:solidFill>
            <a:schemeClr val="tx1">
              <a:lumMod val="85000"/>
              <a:lumOff val="15000"/>
            </a:schemeClr>
          </a:solidFill>
          <a:latin typeface="+mj-lt"/>
          <a:ea typeface="+mj-ea"/>
          <a:cs typeface="+mj-cs"/>
        </a:defRPr>
      </a:lvl1pPr>
      <a:lvl2pPr rtl="1" eaLnBrk="1" hangingPunct="1">
        <a:defRPr>
          <a:solidFill>
            <a:schemeClr val="tx2"/>
          </a:solidFill>
        </a:defRPr>
      </a:lvl2pPr>
      <a:lvl3pPr rtl="1" eaLnBrk="1" hangingPunct="1">
        <a:defRPr>
          <a:solidFill>
            <a:schemeClr val="tx2"/>
          </a:solidFill>
        </a:defRPr>
      </a:lvl3pPr>
      <a:lvl4pPr rtl="1" eaLnBrk="1" hangingPunct="1">
        <a:defRPr>
          <a:solidFill>
            <a:schemeClr val="tx2"/>
          </a:solidFill>
        </a:defRPr>
      </a:lvl4pPr>
      <a:lvl5pPr rtl="1" eaLnBrk="1" hangingPunct="1">
        <a:defRPr>
          <a:solidFill>
            <a:schemeClr val="tx2"/>
          </a:solidFill>
        </a:defRPr>
      </a:lvl5pPr>
      <a:lvl6pPr rtl="1" eaLnBrk="1" hangingPunct="1">
        <a:defRPr>
          <a:solidFill>
            <a:schemeClr val="tx2"/>
          </a:solidFill>
        </a:defRPr>
      </a:lvl6pPr>
      <a:lvl7pPr rtl="1" eaLnBrk="1" hangingPunct="1">
        <a:defRPr>
          <a:solidFill>
            <a:schemeClr val="tx2"/>
          </a:solidFill>
        </a:defRPr>
      </a:lvl7pPr>
      <a:lvl8pPr rtl="1" eaLnBrk="1" hangingPunct="1">
        <a:defRPr>
          <a:solidFill>
            <a:schemeClr val="tx2"/>
          </a:solidFill>
        </a:defRPr>
      </a:lvl8pPr>
      <a:lvl9pPr rtl="1" eaLnBrk="1" hangingPunct="1">
        <a:defRPr>
          <a:solidFill>
            <a:schemeClr val="tx2"/>
          </a:solidFill>
        </a:defRPr>
      </a:lvl9pPr>
    </p:titleStyle>
    <p:bodyStyle>
      <a:lvl1pPr marL="274320" indent="-274320" algn="r" defTabSz="914400" rtl="1"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594360" indent="-274320" algn="r" defTabSz="914400" rtl="1" eaLnBrk="1" latinLnBrk="0" hangingPunct="1">
        <a:spcBef>
          <a:spcPct val="20000"/>
        </a:spcBef>
        <a:buClr>
          <a:schemeClr val="accent1"/>
        </a:buClr>
        <a:buFont typeface="Arial" pitchFamily="34" charset="0"/>
        <a:buChar char="•"/>
        <a:defRPr sz="2200" kern="1200">
          <a:solidFill>
            <a:schemeClr val="tx2"/>
          </a:solidFill>
          <a:latin typeface="+mn-lt"/>
          <a:ea typeface="+mn-ea"/>
          <a:cs typeface="+mn-cs"/>
        </a:defRPr>
      </a:lvl2pPr>
      <a:lvl3pPr marL="868680" indent="-228600" algn="r" defTabSz="914400" rtl="1" eaLnBrk="1" latinLnBrk="0" hangingPunct="1">
        <a:spcBef>
          <a:spcPct val="20000"/>
        </a:spcBef>
        <a:buClr>
          <a:schemeClr val="accent1"/>
        </a:buClr>
        <a:buFont typeface="Arial" pitchFamily="34" charset="0"/>
        <a:buChar char="•"/>
        <a:defRPr sz="2000" kern="1200">
          <a:solidFill>
            <a:schemeClr val="tx2"/>
          </a:solidFill>
          <a:latin typeface="+mn-lt"/>
          <a:ea typeface="+mn-ea"/>
          <a:cs typeface="+mn-cs"/>
        </a:defRPr>
      </a:lvl3pPr>
      <a:lvl4pPr marL="1143000" indent="-228600" algn="r" defTabSz="914400" rtl="1" eaLnBrk="1" latinLnBrk="0" hangingPunct="1">
        <a:spcBef>
          <a:spcPct val="20000"/>
        </a:spcBef>
        <a:buClr>
          <a:schemeClr val="accent1"/>
        </a:buClr>
        <a:buFont typeface="Arial" pitchFamily="34" charset="0"/>
        <a:buChar char="•"/>
        <a:defRPr sz="1800" kern="1200">
          <a:solidFill>
            <a:schemeClr val="tx2"/>
          </a:solidFill>
          <a:latin typeface="+mn-lt"/>
          <a:ea typeface="+mn-ea"/>
          <a:cs typeface="+mn-cs"/>
        </a:defRPr>
      </a:lvl4pPr>
      <a:lvl5pPr marL="1371600" indent="-228600" algn="r" defTabSz="914400" rtl="1" eaLnBrk="1" latinLnBrk="0" hangingPunct="1">
        <a:spcBef>
          <a:spcPct val="20000"/>
        </a:spcBef>
        <a:buClr>
          <a:schemeClr val="accent1"/>
        </a:buClr>
        <a:buFont typeface="Arial" pitchFamily="34" charset="0"/>
        <a:buChar char="•"/>
        <a:defRPr sz="1800" kern="1200" baseline="0">
          <a:solidFill>
            <a:schemeClr val="tx2"/>
          </a:solidFill>
          <a:latin typeface="+mn-lt"/>
          <a:ea typeface="+mn-ea"/>
          <a:cs typeface="+mn-cs"/>
        </a:defRPr>
      </a:lvl5pPr>
      <a:lvl6pPr marL="1645920" indent="-228600" algn="r" defTabSz="914400" rtl="1"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6pPr>
      <a:lvl7pPr marL="1901952" indent="-228600" algn="r" defTabSz="914400" rtl="1"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7pPr>
      <a:lvl8pPr marL="2194560" indent="-228600" algn="r" defTabSz="914400" rtl="1"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8pPr>
      <a:lvl9pPr marL="2468880" indent="-228600" algn="r" defTabSz="914400" rtl="1" eaLnBrk="1" latinLnBrk="0" hangingPunct="1">
        <a:spcBef>
          <a:spcPct val="20000"/>
        </a:spcBef>
        <a:buClr>
          <a:schemeClr val="accent1"/>
        </a:buClr>
        <a:buFont typeface="Arial" pitchFamily="34" charset="0"/>
        <a:buChar char="•"/>
        <a:defRPr sz="1600" kern="1200">
          <a:solidFill>
            <a:schemeClr val="tx2"/>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55576" y="548680"/>
            <a:ext cx="7543800" cy="1524000"/>
          </a:xfrm>
        </p:spPr>
        <p:txBody>
          <a:bodyPr/>
          <a:lstStyle/>
          <a:p>
            <a:pPr algn="ctr"/>
            <a:r>
              <a:rPr lang="fa-IR" sz="5400" b="1" dirty="0" smtClean="0">
                <a:cs typeface="2  Kamran" pitchFamily="2" charset="-78"/>
              </a:rPr>
              <a:t>بسم الله الرحمن الرحیم</a:t>
            </a:r>
            <a:endParaRPr lang="fa-IR" sz="5400" b="1" dirty="0">
              <a:cs typeface="2  Kamran" pitchFamily="2" charset="-78"/>
            </a:endParaRPr>
          </a:p>
        </p:txBody>
      </p:sp>
      <p:sp>
        <p:nvSpPr>
          <p:cNvPr id="3" name="Subtitle 2"/>
          <p:cNvSpPr>
            <a:spLocks noGrp="1"/>
          </p:cNvSpPr>
          <p:nvPr>
            <p:ph type="subTitle" idx="1"/>
          </p:nvPr>
        </p:nvSpPr>
        <p:spPr>
          <a:xfrm>
            <a:off x="755576" y="3284984"/>
            <a:ext cx="7488832" cy="1800200"/>
          </a:xfrm>
          <a:ln w="57150">
            <a:solidFill>
              <a:schemeClr val="accent1"/>
            </a:solidFill>
          </a:ln>
        </p:spPr>
        <p:txBody>
          <a:bodyPr>
            <a:normAutofit fontScale="92500" lnSpcReduction="10000"/>
          </a:bodyPr>
          <a:lstStyle/>
          <a:p>
            <a:pPr algn="ctr"/>
            <a:r>
              <a:rPr lang="fa-IR" dirty="0" smtClean="0">
                <a:solidFill>
                  <a:schemeClr val="tx1"/>
                </a:solidFill>
              </a:rPr>
              <a:t>نگارش خلاق( 3)</a:t>
            </a:r>
          </a:p>
          <a:p>
            <a:pPr algn="ctr"/>
            <a:r>
              <a:rPr lang="fa-IR" dirty="0" smtClean="0">
                <a:solidFill>
                  <a:schemeClr val="tx1"/>
                </a:solidFill>
              </a:rPr>
              <a:t>تربیت بدنی 97</a:t>
            </a:r>
          </a:p>
          <a:p>
            <a:pPr algn="ctr"/>
            <a:r>
              <a:rPr lang="fa-IR" dirty="0" smtClean="0">
                <a:solidFill>
                  <a:schemeClr val="tx1"/>
                </a:solidFill>
              </a:rPr>
              <a:t>مدرس:کامرانی</a:t>
            </a:r>
          </a:p>
          <a:p>
            <a:pPr algn="ctr"/>
            <a:r>
              <a:rPr lang="fa-IR" dirty="0" smtClean="0">
                <a:solidFill>
                  <a:schemeClr val="tx1"/>
                </a:solidFill>
              </a:rPr>
              <a:t>دانشگاه فرهنگیان خوی</a:t>
            </a:r>
          </a:p>
          <a:p>
            <a:pPr algn="ctr"/>
            <a:endParaRPr lang="fa-IR" dirty="0" smtClean="0">
              <a:solidFill>
                <a:schemeClr val="tx1"/>
              </a:solidFill>
            </a:endParaRPr>
          </a:p>
          <a:p>
            <a:pPr algn="ctr"/>
            <a:endParaRPr lang="fa-IR" dirty="0"/>
          </a:p>
        </p:txBody>
      </p:sp>
    </p:spTree>
    <p:extLst>
      <p:ext uri="{BB962C8B-B14F-4D97-AF65-F5344CB8AC3E}">
        <p14:creationId xmlns:p14="http://schemas.microsoft.com/office/powerpoint/2010/main" val="123418572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7482408" cy="332656"/>
          </a:xfrm>
        </p:spPr>
        <p:txBody>
          <a:bodyPr>
            <a:noAutofit/>
          </a:bodyPr>
          <a:lstStyle/>
          <a:p>
            <a:pPr algn="ctr"/>
            <a:r>
              <a:rPr lang="fa-IR" sz="1800" dirty="0" smtClean="0"/>
              <a:t>دانشگاه فرهنگیان خوی*نگارش خلاق*کامرانی</a:t>
            </a:r>
            <a:endParaRPr lang="fa-IR" sz="1800" dirty="0"/>
          </a:p>
        </p:txBody>
      </p:sp>
      <p:sp>
        <p:nvSpPr>
          <p:cNvPr id="3" name="Content Placeholder 2"/>
          <p:cNvSpPr>
            <a:spLocks noGrp="1"/>
          </p:cNvSpPr>
          <p:nvPr>
            <p:ph idx="1"/>
          </p:nvPr>
        </p:nvSpPr>
        <p:spPr>
          <a:xfrm>
            <a:off x="762000" y="548680"/>
            <a:ext cx="7543800" cy="5544616"/>
          </a:xfrm>
        </p:spPr>
        <p:txBody>
          <a:bodyPr>
            <a:normAutofit/>
          </a:bodyPr>
          <a:lstStyle/>
          <a:p>
            <a:pPr>
              <a:lnSpc>
                <a:spcPct val="150000"/>
              </a:lnSpc>
            </a:pPr>
            <a:r>
              <a:rPr lang="fa-IR" sz="2800" b="1" dirty="0" smtClean="0">
                <a:solidFill>
                  <a:schemeClr val="tx1"/>
                </a:solidFill>
                <a:cs typeface="0 Badr" pitchFamily="2" charset="-78"/>
              </a:rPr>
              <a:t>راه های پرورش معانی را نام ببرید:</a:t>
            </a:r>
          </a:p>
          <a:p>
            <a:pPr>
              <a:lnSpc>
                <a:spcPct val="150000"/>
              </a:lnSpc>
            </a:pPr>
            <a:r>
              <a:rPr lang="fa-IR" sz="2800" b="1" dirty="0" smtClean="0">
                <a:solidFill>
                  <a:schemeClr val="tx1"/>
                </a:solidFill>
                <a:cs typeface="2  Kamran" pitchFamily="2" charset="-78"/>
              </a:rPr>
              <a:t>تعریف،توصیف،مقایسه،بررسی علل نتایج،استدلال،استشهاد</a:t>
            </a:r>
          </a:p>
          <a:p>
            <a:pPr>
              <a:lnSpc>
                <a:spcPct val="150000"/>
              </a:lnSpc>
            </a:pPr>
            <a:r>
              <a:rPr lang="fa-IR" sz="2800" b="1" dirty="0" smtClean="0">
                <a:solidFill>
                  <a:schemeClr val="tx1"/>
                </a:solidFill>
                <a:cs typeface="0 Badr" pitchFamily="2" charset="-78"/>
              </a:rPr>
              <a:t>از راه های پرورش معانی تعریف را توضیح دهید.</a:t>
            </a:r>
          </a:p>
          <a:p>
            <a:pPr>
              <a:lnSpc>
                <a:spcPct val="150000"/>
              </a:lnSpc>
            </a:pPr>
            <a:r>
              <a:rPr lang="fa-IR" sz="2800" b="1" dirty="0" smtClean="0">
                <a:solidFill>
                  <a:schemeClr val="tx1"/>
                </a:solidFill>
                <a:cs typeface="2  Kamran" pitchFamily="2" charset="-78"/>
              </a:rPr>
              <a:t>تعریف الگویی بسیار رایج برای پرورش مطالب است.در برخی از علوم و فنون و معارف،به حکم سرشت و خصلت آنها،مطلب از تعریف آغاز میشود،و پرورش مطلب در حقیقت توضیح وتشریح اجزای تعریف و استنتاج خواص و احکام از آنهاست.</a:t>
            </a:r>
          </a:p>
        </p:txBody>
      </p:sp>
    </p:spTree>
    <p:extLst>
      <p:ext uri="{BB962C8B-B14F-4D97-AF65-F5344CB8AC3E}">
        <p14:creationId xmlns:p14="http://schemas.microsoft.com/office/powerpoint/2010/main" val="3740456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0"/>
            <a:ext cx="7560840" cy="404664"/>
          </a:xfrm>
        </p:spPr>
        <p:txBody>
          <a:bodyPr>
            <a:noAutofit/>
          </a:bodyPr>
          <a:lstStyle/>
          <a:p>
            <a:pPr algn="ctr"/>
            <a:r>
              <a:rPr lang="fa-IR" sz="1800" dirty="0" smtClean="0"/>
              <a:t>دانشگاه فرهنگیان خوی*نگارش خلاق*کامرانی</a:t>
            </a:r>
            <a:endParaRPr lang="fa-IR" sz="1800" dirty="0"/>
          </a:p>
        </p:txBody>
      </p:sp>
      <p:sp>
        <p:nvSpPr>
          <p:cNvPr id="3" name="Content Placeholder 2"/>
          <p:cNvSpPr>
            <a:spLocks noGrp="1"/>
          </p:cNvSpPr>
          <p:nvPr>
            <p:ph idx="1"/>
          </p:nvPr>
        </p:nvSpPr>
        <p:spPr>
          <a:xfrm>
            <a:off x="762000" y="548680"/>
            <a:ext cx="7543800" cy="5472608"/>
          </a:xfrm>
        </p:spPr>
        <p:txBody>
          <a:bodyPr>
            <a:normAutofit lnSpcReduction="10000"/>
          </a:bodyPr>
          <a:lstStyle/>
          <a:p>
            <a:pPr>
              <a:lnSpc>
                <a:spcPct val="150000"/>
              </a:lnSpc>
            </a:pPr>
            <a:r>
              <a:rPr lang="fa-IR" b="1" dirty="0">
                <a:solidFill>
                  <a:schemeClr val="tx1"/>
                </a:solidFill>
                <a:cs typeface="2  Kamran" pitchFamily="2" charset="-78"/>
              </a:rPr>
              <a:t>تعریف ها به اعتبارات و برحسب حوزه های اصطلاحی گوناگون فرق </a:t>
            </a:r>
            <a:r>
              <a:rPr lang="fa-IR" b="1" dirty="0" smtClean="0">
                <a:solidFill>
                  <a:schemeClr val="tx1"/>
                </a:solidFill>
                <a:cs typeface="2  Kamran" pitchFamily="2" charset="-78"/>
              </a:rPr>
              <a:t>میکنند مثلا «حق» در عرفان،در حکمت عملی ،در حقوق،در شرع و در عرف یکسان تعریف نمی شود.</a:t>
            </a:r>
          </a:p>
          <a:p>
            <a:pPr>
              <a:lnSpc>
                <a:spcPct val="150000"/>
              </a:lnSpc>
            </a:pPr>
            <a:r>
              <a:rPr lang="fa-IR" b="1" dirty="0" smtClean="0">
                <a:solidFill>
                  <a:schemeClr val="tx1"/>
                </a:solidFill>
                <a:cs typeface="0 Badr" pitchFamily="2" charset="-78"/>
              </a:rPr>
              <a:t>از راه های پرورش معانی توصیف را توضیح دهید</a:t>
            </a:r>
          </a:p>
          <a:p>
            <a:pPr>
              <a:lnSpc>
                <a:spcPct val="150000"/>
              </a:lnSpc>
            </a:pPr>
            <a:r>
              <a:rPr lang="fa-IR" b="1" dirty="0" smtClean="0">
                <a:solidFill>
                  <a:schemeClr val="tx1"/>
                </a:solidFill>
                <a:cs typeface="2  Kamran" pitchFamily="2" charset="-78"/>
              </a:rPr>
              <a:t>یکی از راه های مرسوم پرورش مطالب توصیف است.توصیف آن است که در مخاطب تصوری از موصوف پدید آورد که مطلوب نویسنده است بنابراین نحوه توصیف تا حد زیادی به مقصود نویسنده بسته است و اینکه به موصوف به چه اعتباری توجه دارد و چه جنبه ای از آن را می خواهد برجسته سازد.</a:t>
            </a:r>
          </a:p>
          <a:p>
            <a:pPr>
              <a:lnSpc>
                <a:spcPct val="150000"/>
              </a:lnSpc>
            </a:pPr>
            <a:r>
              <a:rPr lang="fa-IR" b="1" dirty="0" smtClean="0">
                <a:solidFill>
                  <a:schemeClr val="tx1"/>
                </a:solidFill>
                <a:cs typeface="2  Kamran" pitchFamily="2" charset="-78"/>
              </a:rPr>
              <a:t>توصیف مطلوب ان است که شماری از عناصر و اجزای موصوف را در قالب نظمی فضایی بریزد یعنی به مجموعه این عناصر و اجزا انگاره بخشد و ابعاد این انگاره را نمایان سازد</a:t>
            </a:r>
            <a:endParaRPr lang="fa-IR" b="1" dirty="0">
              <a:solidFill>
                <a:schemeClr val="tx1"/>
              </a:solidFill>
              <a:cs typeface="2  Kamran" pitchFamily="2" charset="-78"/>
            </a:endParaRPr>
          </a:p>
          <a:p>
            <a:endParaRPr lang="fa-IR" dirty="0">
              <a:cs typeface="0 Badr" pitchFamily="2" charset="-78"/>
            </a:endParaRPr>
          </a:p>
        </p:txBody>
      </p:sp>
    </p:spTree>
    <p:extLst>
      <p:ext uri="{BB962C8B-B14F-4D97-AF65-F5344CB8AC3E}">
        <p14:creationId xmlns:p14="http://schemas.microsoft.com/office/powerpoint/2010/main" val="147862884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0"/>
            <a:ext cx="7560840" cy="332656"/>
          </a:xfrm>
        </p:spPr>
        <p:txBody>
          <a:bodyPr>
            <a:noAutofit/>
          </a:bodyPr>
          <a:lstStyle/>
          <a:p>
            <a:pPr algn="ctr"/>
            <a:r>
              <a:rPr lang="fa-IR" sz="1800" dirty="0" smtClean="0"/>
              <a:t>دانشگاه فرهنگیان خوی*نگارش خلاق*کامرانی</a:t>
            </a:r>
            <a:endParaRPr lang="fa-IR" sz="1800" dirty="0"/>
          </a:p>
        </p:txBody>
      </p:sp>
      <p:sp>
        <p:nvSpPr>
          <p:cNvPr id="3" name="Content Placeholder 2"/>
          <p:cNvSpPr>
            <a:spLocks noGrp="1"/>
          </p:cNvSpPr>
          <p:nvPr>
            <p:ph idx="1"/>
          </p:nvPr>
        </p:nvSpPr>
        <p:spPr>
          <a:xfrm>
            <a:off x="762000" y="476672"/>
            <a:ext cx="7543800" cy="5544616"/>
          </a:xfrm>
        </p:spPr>
        <p:txBody>
          <a:bodyPr>
            <a:normAutofit fontScale="92500" lnSpcReduction="10000"/>
          </a:bodyPr>
          <a:lstStyle/>
          <a:p>
            <a:pPr marL="0" indent="0">
              <a:lnSpc>
                <a:spcPct val="200000"/>
              </a:lnSpc>
              <a:buNone/>
            </a:pPr>
            <a:r>
              <a:rPr lang="fa-IR" b="1" dirty="0">
                <a:solidFill>
                  <a:schemeClr val="tx1"/>
                </a:solidFill>
                <a:cs typeface="0 Badr" pitchFamily="2" charset="-78"/>
              </a:rPr>
              <a:t> </a:t>
            </a:r>
            <a:r>
              <a:rPr lang="fa-IR" b="1" dirty="0" smtClean="0">
                <a:solidFill>
                  <a:schemeClr val="tx1"/>
                </a:solidFill>
                <a:cs typeface="0 Badr" pitchFamily="2" charset="-78"/>
              </a:rPr>
              <a:t> از راه های پرورش معانی مقایسه را توضیح دهید.</a:t>
            </a:r>
          </a:p>
          <a:p>
            <a:pPr marL="0" indent="0">
              <a:lnSpc>
                <a:spcPct val="200000"/>
              </a:lnSpc>
              <a:buNone/>
            </a:pPr>
            <a:r>
              <a:rPr lang="fa-IR" b="1" dirty="0" smtClean="0">
                <a:solidFill>
                  <a:schemeClr val="tx1"/>
                </a:solidFill>
                <a:cs typeface="2  Kamran" pitchFamily="2" charset="-78"/>
              </a:rPr>
              <a:t>یکی از رایج ترین الگوهای پرورش مطلب مقایسه است.در مقایسه وجوه تشابه و افتراق و فرقهای کمی و کیفی طرفین موردنظر معلوم می گردد.معمولا مقایسه میان دو امری صورت می گیرد که بتوان آنهارا در مجموعه و دستگاه واحدی قرار داد.از این رو اعتبار مقایسه باید همواره معین باشد.مثلا در مقایسه«انسان»و«درخت»می توان مایه گیری از خاک و آب و هوا یا جوانی/بهر و پیری/خزان را اعتبار کرد.</a:t>
            </a:r>
          </a:p>
          <a:p>
            <a:pPr marL="0" indent="0">
              <a:lnSpc>
                <a:spcPct val="200000"/>
              </a:lnSpc>
              <a:buNone/>
            </a:pPr>
            <a:r>
              <a:rPr lang="fa-IR" b="1" dirty="0" smtClean="0">
                <a:solidFill>
                  <a:schemeClr val="tx1"/>
                </a:solidFill>
                <a:cs typeface="0 Badr" pitchFamily="2" charset="-78"/>
              </a:rPr>
              <a:t>زبان به اعتبار شیوه بیان به چند دسته تقسیم میشود؟</a:t>
            </a:r>
          </a:p>
          <a:p>
            <a:pPr marL="0" indent="0">
              <a:lnSpc>
                <a:spcPct val="200000"/>
              </a:lnSpc>
              <a:buNone/>
            </a:pPr>
            <a:r>
              <a:rPr lang="fa-IR" b="1" dirty="0" smtClean="0">
                <a:solidFill>
                  <a:schemeClr val="tx1"/>
                </a:solidFill>
                <a:cs typeface="2  Kamran" pitchFamily="2" charset="-78"/>
              </a:rPr>
              <a:t>زبان علمی،زبان عام ،زبان ادبی </a:t>
            </a:r>
          </a:p>
        </p:txBody>
      </p:sp>
    </p:spTree>
    <p:extLst>
      <p:ext uri="{BB962C8B-B14F-4D97-AF65-F5344CB8AC3E}">
        <p14:creationId xmlns:p14="http://schemas.microsoft.com/office/powerpoint/2010/main" val="2469378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55576" y="0"/>
            <a:ext cx="7560840" cy="404664"/>
          </a:xfrm>
        </p:spPr>
        <p:txBody>
          <a:bodyPr>
            <a:normAutofit/>
          </a:bodyPr>
          <a:lstStyle/>
          <a:p>
            <a:pPr algn="ctr"/>
            <a:r>
              <a:rPr lang="fa-IR" sz="1800" dirty="0" smtClean="0"/>
              <a:t>دانشگاه فرهنگیان خوی*نگارش خلاق*کامرانی</a:t>
            </a:r>
            <a:endParaRPr lang="fa-IR" sz="1800" dirty="0"/>
          </a:p>
        </p:txBody>
      </p:sp>
      <p:sp>
        <p:nvSpPr>
          <p:cNvPr id="3" name="Content Placeholder 2"/>
          <p:cNvSpPr>
            <a:spLocks noGrp="1"/>
          </p:cNvSpPr>
          <p:nvPr>
            <p:ph idx="1"/>
          </p:nvPr>
        </p:nvSpPr>
        <p:spPr>
          <a:xfrm>
            <a:off x="762000" y="548680"/>
            <a:ext cx="7543800" cy="5472608"/>
          </a:xfrm>
        </p:spPr>
        <p:txBody>
          <a:bodyPr>
            <a:normAutofit lnSpcReduction="10000"/>
          </a:bodyPr>
          <a:lstStyle/>
          <a:p>
            <a:pPr>
              <a:lnSpc>
                <a:spcPct val="150000"/>
              </a:lnSpc>
            </a:pPr>
            <a:r>
              <a:rPr lang="fa-IR" b="1" dirty="0" smtClean="0">
                <a:solidFill>
                  <a:schemeClr val="tx1"/>
                </a:solidFill>
                <a:cs typeface="0 Badr" pitchFamily="2" charset="-78"/>
              </a:rPr>
              <a:t>وجه تمایز زبان علمی با زبان ادبی چیست؟</a:t>
            </a:r>
          </a:p>
          <a:p>
            <a:pPr>
              <a:lnSpc>
                <a:spcPct val="150000"/>
              </a:lnSpc>
            </a:pPr>
            <a:r>
              <a:rPr lang="fa-IR" b="1" dirty="0" smtClean="0">
                <a:solidFill>
                  <a:schemeClr val="tx1"/>
                </a:solidFill>
                <a:cs typeface="2  Kamran" pitchFamily="2" charset="-78"/>
              </a:rPr>
              <a:t>زبان علمی صرفا مقرون به دلالت صریح و مستقیم است هدف زبان علمی این است که لفظ در معنی دلالت اشکار و بی واسطه داشته باشد ولی زبان ادبی پر از ابهام  و ایهام و اشارات می باشد یعنی سرشار از دلالت های غیرمستقیم و ضمنی و ناآشکار است زبان ادبی صرفا متوجه پیام رسانی محض نیست بیانگر عواطف نیز می باشد تنها مقصود گوینده را نمی رساند بلکه رفتار و برداشت اورا نیز بیان می کند.</a:t>
            </a:r>
          </a:p>
          <a:p>
            <a:pPr>
              <a:lnSpc>
                <a:spcPct val="150000"/>
              </a:lnSpc>
            </a:pPr>
            <a:r>
              <a:rPr lang="fa-IR" b="1" dirty="0" smtClean="0">
                <a:solidFill>
                  <a:schemeClr val="tx1"/>
                </a:solidFill>
                <a:cs typeface="0 Badr" pitchFamily="2" charset="-78"/>
              </a:rPr>
              <a:t>زبان عام چیست؟</a:t>
            </a:r>
          </a:p>
          <a:p>
            <a:pPr>
              <a:lnSpc>
                <a:spcPct val="150000"/>
              </a:lnSpc>
            </a:pPr>
            <a:r>
              <a:rPr lang="fa-IR" b="1" dirty="0" smtClean="0">
                <a:solidFill>
                  <a:schemeClr val="tx1"/>
                </a:solidFill>
                <a:cs typeface="2  Kamran" pitchFamily="2" charset="-78"/>
              </a:rPr>
              <a:t>زبان عام هم زبان محاوره را در بر می گیرد هم زبان اداری و با زبانی و هم زبان گروهی و حرفه ای را.از سویی زبان ان نیز دارای نقش بیان عاطفی است که ان را به زبان ادبی نزدیک می سازد.</a:t>
            </a:r>
          </a:p>
        </p:txBody>
      </p:sp>
    </p:spTree>
    <p:extLst>
      <p:ext uri="{BB962C8B-B14F-4D97-AF65-F5344CB8AC3E}">
        <p14:creationId xmlns:p14="http://schemas.microsoft.com/office/powerpoint/2010/main" val="3007763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ctrTitle"/>
          </p:nvPr>
        </p:nvSpPr>
        <p:spPr>
          <a:xfrm>
            <a:off x="755576" y="476672"/>
            <a:ext cx="7543800" cy="1524000"/>
          </a:xfrm>
        </p:spPr>
        <p:txBody>
          <a:bodyPr/>
          <a:lstStyle/>
          <a:p>
            <a:pPr algn="ctr"/>
            <a:r>
              <a:rPr lang="fa-IR" dirty="0" smtClean="0"/>
              <a:t>پایان</a:t>
            </a:r>
            <a:endParaRPr lang="fa-IR" dirty="0"/>
          </a:p>
        </p:txBody>
      </p:sp>
      <p:sp>
        <p:nvSpPr>
          <p:cNvPr id="5" name="Subtitle 4"/>
          <p:cNvSpPr>
            <a:spLocks noGrp="1"/>
          </p:cNvSpPr>
          <p:nvPr>
            <p:ph type="subTitle" idx="1"/>
          </p:nvPr>
        </p:nvSpPr>
        <p:spPr/>
        <p:txBody>
          <a:bodyPr/>
          <a:lstStyle/>
          <a:p>
            <a:r>
              <a:rPr lang="fa-IR" smtClean="0"/>
              <a:t>   </a:t>
            </a:r>
            <a:endParaRPr lang="fa-IR"/>
          </a:p>
        </p:txBody>
      </p:sp>
    </p:spTree>
    <p:extLst>
      <p:ext uri="{BB962C8B-B14F-4D97-AF65-F5344CB8AC3E}">
        <p14:creationId xmlns:p14="http://schemas.microsoft.com/office/powerpoint/2010/main" val="3877535761"/>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NewsPrint">
  <a:themeElements>
    <a:clrScheme name="Foundry">
      <a:dk1>
        <a:sysClr val="windowText" lastClr="000000"/>
      </a:dk1>
      <a:lt1>
        <a:sysClr val="window" lastClr="FFFFFF"/>
      </a:lt1>
      <a:dk2>
        <a:srgbClr val="676A55"/>
      </a:dk2>
      <a:lt2>
        <a:srgbClr val="EAEBDE"/>
      </a:lt2>
      <a:accent1>
        <a:srgbClr val="72A376"/>
      </a:accent1>
      <a:accent2>
        <a:srgbClr val="B0CCB0"/>
      </a:accent2>
      <a:accent3>
        <a:srgbClr val="A8CDD7"/>
      </a:accent3>
      <a:accent4>
        <a:srgbClr val="C0BEAF"/>
      </a:accent4>
      <a:accent5>
        <a:srgbClr val="CEC597"/>
      </a:accent5>
      <a:accent6>
        <a:srgbClr val="E8B7B7"/>
      </a:accent6>
      <a:hlink>
        <a:srgbClr val="DB5353"/>
      </a:hlink>
      <a:folHlink>
        <a:srgbClr val="903638"/>
      </a:folHlink>
    </a:clrScheme>
    <a:fontScheme name="NewsPrint">
      <a:majorFont>
        <a:latin typeface="Impact"/>
        <a:ea typeface=""/>
        <a:cs typeface=""/>
        <a:font script="Jpan" typeface="HGP創英角ｺﾞｼｯｸUB"/>
        <a:font script="Hang" typeface="HY견고딕"/>
        <a:font script="Hans" typeface="微软雅黑"/>
        <a:font script="Hant" typeface="微軟正黑體"/>
        <a:font script="Arab" typeface="Tahoma"/>
        <a:font script="Hebr" typeface="To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imes New Roman"/>
        <a:ea typeface=""/>
        <a:cs typeface=""/>
        <a:font script="Jpan" typeface="ＭＳ Ｐ明朝"/>
        <a:font script="Hang" typeface="바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93000"/>
              </a:schemeClr>
            </a:gs>
            <a:gs pos="100000">
              <a:schemeClr val="phClr">
                <a:shade val="55000"/>
              </a:schemeClr>
            </a:gs>
          </a:gsLst>
          <a:lin ang="5400000" scaled="1"/>
        </a:gradFill>
        <a:blipFill rotWithShape="1">
          <a:blip xmlns:r="http://schemas.openxmlformats.org/officeDocument/2006/relationships" r:embed="rId1">
            <a:duotone>
              <a:schemeClr val="phClr">
                <a:shade val="20000"/>
                <a:satMod val="350000"/>
                <a:lumMod val="125000"/>
              </a:schemeClr>
              <a:schemeClr val="phClr">
                <a:tint val="90000"/>
                <a:satMod val="250000"/>
              </a:schemeClr>
            </a:duotone>
          </a:blip>
          <a:stretch/>
        </a:blip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Newsprint</Template>
  <TotalTime>58</TotalTime>
  <Words>454</Words>
  <Application>Microsoft Office PowerPoint</Application>
  <PresentationFormat>On-screen Show (4:3)</PresentationFormat>
  <Paragraphs>27</Paragraphs>
  <Slides>6</Slides>
  <Notes>0</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NewsPrint</vt:lpstr>
      <vt:lpstr>بسم الله الرحمن الرحیم</vt:lpstr>
      <vt:lpstr>دانشگاه فرهنگیان خوی*نگارش خلاق*کامرانی</vt:lpstr>
      <vt:lpstr>دانشگاه فرهنگیان خوی*نگارش خلاق*کامرانی</vt:lpstr>
      <vt:lpstr>دانشگاه فرهنگیان خوی*نگارش خلاق*کامرانی</vt:lpstr>
      <vt:lpstr>دانشگاه فرهنگیان خوی*نگارش خلاق*کامرانی</vt:lpstr>
      <vt:lpstr>پایان</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بسم الله الرحمن الرحیم</dc:title>
  <dc:creator>ABDALI</dc:creator>
  <cp:lastModifiedBy>ABDALI</cp:lastModifiedBy>
  <cp:revision>6</cp:revision>
  <dcterms:created xsi:type="dcterms:W3CDTF">2010-02-07T09:09:41Z</dcterms:created>
  <dcterms:modified xsi:type="dcterms:W3CDTF">2010-02-07T10:08:09Z</dcterms:modified>
</cp:coreProperties>
</file>